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2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C94D7BF-B988-E166-11FC-08C6685B2F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0A4153C-C868-C133-5F63-255833028D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A0064-009F-4306-AB12-0ADC2E2C5A27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6373996-CB67-595A-7AA8-456A6BDC60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7641968-5D4E-763E-D7BC-9F091BE070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0C818-0E71-4186-8D14-E9632FA46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530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5BDA-B343-4F58-A4AE-75176D5E0757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A88-CC91-4D89-9030-65BB958E57F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19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5BDA-B343-4F58-A4AE-75176D5E0757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A88-CC91-4D89-9030-65BB958E5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53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5BDA-B343-4F58-A4AE-75176D5E0757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A88-CC91-4D89-9030-65BB958E5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71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5BDA-B343-4F58-A4AE-75176D5E0757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A88-CC91-4D89-9030-65BB958E5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85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5BDA-B343-4F58-A4AE-75176D5E0757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A88-CC91-4D89-9030-65BB958E57F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18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5BDA-B343-4F58-A4AE-75176D5E0757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A88-CC91-4D89-9030-65BB958E5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9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5BDA-B343-4F58-A4AE-75176D5E0757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A88-CC91-4D89-9030-65BB958E5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38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5BDA-B343-4F58-A4AE-75176D5E0757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A88-CC91-4D89-9030-65BB958E5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29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5BDA-B343-4F58-A4AE-75176D5E0757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A88-CC91-4D89-9030-65BB958E5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2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175BDA-B343-4F58-A4AE-75176D5E0757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26EA88-CC91-4D89-9030-65BB958E5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00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5BDA-B343-4F58-A4AE-75176D5E0757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A88-CC91-4D89-9030-65BB958E5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34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175BDA-B343-4F58-A4AE-75176D5E0757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26EA88-CC91-4D89-9030-65BB958E57F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0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C02BE-C62D-72E4-5351-F00414262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Git Hub </a:t>
            </a:r>
            <a:r>
              <a:rPr lang="zh-TW" altLang="en-US" dirty="0"/>
              <a:t>教學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3BF743-E647-734C-6B47-835DC9471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915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7CE72-3A17-9BE8-40DD-29C54475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36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C0BA6A9-F3C0-E318-CA78-73626A468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6615" y="807124"/>
            <a:ext cx="4753638" cy="3734321"/>
          </a:xfrm>
        </p:spPr>
      </p:pic>
    </p:spTree>
    <p:extLst>
      <p:ext uri="{BB962C8B-B14F-4D97-AF65-F5344CB8AC3E}">
        <p14:creationId xmlns:p14="http://schemas.microsoft.com/office/powerpoint/2010/main" val="142663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7CE72-3A17-9BE8-40DD-29C54475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2B47A-44F0-2C45-E2B2-976ED0B7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51CC581-D812-ED7D-EE78-578F09839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605" y="916380"/>
            <a:ext cx="475363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2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7CE72-3A17-9BE8-40DD-29C54475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2B47A-44F0-2C45-E2B2-976ED0B7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CE1970F-DE52-8F6B-9A72-5E2C70F46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381" y="799839"/>
            <a:ext cx="475363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1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7CE72-3A17-9BE8-40DD-29C54475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懶得放了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2B47A-44F0-2C45-E2B2-976ED0B7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1632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7CE72-3A17-9BE8-40DD-29C54475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安裝</a:t>
            </a:r>
            <a:r>
              <a:rPr lang="en-US" altLang="zh-TW" sz="3600" dirty="0" err="1"/>
              <a:t>vscode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2B47A-44F0-2C45-E2B2-976ED0B7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12F811-C269-BA74-8294-96C91712E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328" y="1821130"/>
            <a:ext cx="7460304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45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7CE72-3A17-9BE8-40DD-29C54475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下一步安裝不要手賤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2B47A-44F0-2C45-E2B2-976ED0B7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685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7CE72-3A17-9BE8-40DD-29C54475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2B47A-44F0-2C45-E2B2-976ED0B7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87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7CE72-3A17-9BE8-40DD-29C54475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2B47A-44F0-2C45-E2B2-976ED0B7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676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7CE72-3A17-9BE8-40DD-29C54475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2B47A-44F0-2C45-E2B2-976ED0B7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590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7CE72-3A17-9BE8-40DD-29C54475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2B47A-44F0-2C45-E2B2-976ED0B7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86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343D6A-E365-04F7-3F94-5DAA21A3F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下載自己作業系統的</a:t>
            </a:r>
            <a:r>
              <a:rPr lang="en-US" altLang="zh-TW" sz="2800" dirty="0"/>
              <a:t>git</a:t>
            </a:r>
            <a:endParaRPr lang="zh-TW" altLang="en-US" sz="28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4700264-3477-A722-9005-A4D914501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0300"/>
          <a:stretch/>
        </p:blipFill>
        <p:spPr>
          <a:xfrm>
            <a:off x="2319169" y="1871830"/>
            <a:ext cx="7614621" cy="4321038"/>
          </a:xfrm>
        </p:spPr>
      </p:pic>
    </p:spTree>
    <p:extLst>
      <p:ext uri="{BB962C8B-B14F-4D97-AF65-F5344CB8AC3E}">
        <p14:creationId xmlns:p14="http://schemas.microsoft.com/office/powerpoint/2010/main" val="2187898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7CE72-3A17-9BE8-40DD-29C54475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2B47A-44F0-2C45-E2B2-976ED0B7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931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7CE72-3A17-9BE8-40DD-29C54475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2B47A-44F0-2C45-E2B2-976ED0B7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994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7CE72-3A17-9BE8-40DD-29C54475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2B47A-44F0-2C45-E2B2-976ED0B7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435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7CE72-3A17-9BE8-40DD-29C54475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2B47A-44F0-2C45-E2B2-976ED0B7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906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7CE72-3A17-9BE8-40DD-29C54475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2B47A-44F0-2C45-E2B2-976ED0B7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323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7CE72-3A17-9BE8-40DD-29C54475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2B47A-44F0-2C45-E2B2-976ED0B7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507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7CE72-3A17-9BE8-40DD-29C54475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2B47A-44F0-2C45-E2B2-976ED0B7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932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7CE72-3A17-9BE8-40DD-29C54475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2B47A-44F0-2C45-E2B2-976ED0B7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210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7CE72-3A17-9BE8-40DD-29C54475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2B47A-44F0-2C45-E2B2-976ED0B7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895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7CE72-3A17-9BE8-40DD-29C54475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2B47A-44F0-2C45-E2B2-976ED0B7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69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880741-1B0A-EC37-F8C2-A10CDCCA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707589-2ECA-FB6D-D620-CC87C753E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EAFA59-B8C2-27D3-DEC1-8625FA29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52" y="809612"/>
            <a:ext cx="7460304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7CE72-3A17-9BE8-40DD-29C54475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2B47A-44F0-2C45-E2B2-976ED0B7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93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276DBF-866B-DE3C-493A-1BD8D55C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22BEA4-74CE-E83F-EFCC-AAF85C6D9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37F89B5-3296-CC47-0B8B-386854963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224" y="653825"/>
            <a:ext cx="8749552" cy="471865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3275F70-4530-B4F2-4E63-D22809E9DFA0}"/>
              </a:ext>
            </a:extLst>
          </p:cNvPr>
          <p:cNvSpPr/>
          <p:nvPr/>
        </p:nvSpPr>
        <p:spPr>
          <a:xfrm>
            <a:off x="5002306" y="2877671"/>
            <a:ext cx="1479176" cy="2779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48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7CE72-3A17-9BE8-40DD-29C54475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下一步安裝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167F99D-DC0E-9414-F989-9098CA586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3862" y="1561839"/>
            <a:ext cx="4753638" cy="3734321"/>
          </a:xfrm>
        </p:spPr>
      </p:pic>
    </p:spTree>
    <p:extLst>
      <p:ext uri="{BB962C8B-B14F-4D97-AF65-F5344CB8AC3E}">
        <p14:creationId xmlns:p14="http://schemas.microsoft.com/office/powerpoint/2010/main" val="340517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7CE72-3A17-9BE8-40DD-29C54475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36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91B8772-680E-5257-70AF-1590AE88B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7296" y="1251850"/>
            <a:ext cx="4753638" cy="3734321"/>
          </a:xfrm>
        </p:spPr>
      </p:pic>
    </p:spTree>
    <p:extLst>
      <p:ext uri="{BB962C8B-B14F-4D97-AF65-F5344CB8AC3E}">
        <p14:creationId xmlns:p14="http://schemas.microsoft.com/office/powerpoint/2010/main" val="104027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7CE72-3A17-9BE8-40DD-29C54475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36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6A0FE92-D87B-E7E7-6A9F-C3A301E92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7650" y="1264323"/>
            <a:ext cx="4753638" cy="3734321"/>
          </a:xfrm>
        </p:spPr>
      </p:pic>
    </p:spTree>
    <p:extLst>
      <p:ext uri="{BB962C8B-B14F-4D97-AF65-F5344CB8AC3E}">
        <p14:creationId xmlns:p14="http://schemas.microsoft.com/office/powerpoint/2010/main" val="96422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7CE72-3A17-9BE8-40DD-29C54475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2B47A-44F0-2C45-E2B2-976ED0B7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318D806-6DD0-9A51-47B4-0C46149DB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134" y="1011981"/>
            <a:ext cx="475363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70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7CE72-3A17-9BE8-40DD-29C54475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2B47A-44F0-2C45-E2B2-976ED0B7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40BDF2C-582E-BD48-A298-1095DD3C2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57" y="1158427"/>
            <a:ext cx="475363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4162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1">
      <a:majorFont>
        <a:latin typeface="Constantia"/>
        <a:ea typeface="標楷體"/>
        <a:cs typeface=""/>
      </a:majorFont>
      <a:minorFont>
        <a:latin typeface="Franklin Gothic Book"/>
        <a:ea typeface="標楷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225</TotalTime>
  <Words>20</Words>
  <Application>Microsoft Office PowerPoint</Application>
  <PresentationFormat>寬螢幕</PresentationFormat>
  <Paragraphs>6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4" baseType="lpstr">
      <vt:lpstr>Calibri</vt:lpstr>
      <vt:lpstr>Constantia</vt:lpstr>
      <vt:lpstr>Franklin Gothic Book</vt:lpstr>
      <vt:lpstr>回顧</vt:lpstr>
      <vt:lpstr>Git Hub 教學</vt:lpstr>
      <vt:lpstr>下載自己作業系統的git</vt:lpstr>
      <vt:lpstr>PowerPoint 簡報</vt:lpstr>
      <vt:lpstr>PowerPoint 簡報</vt:lpstr>
      <vt:lpstr>下一步安裝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懶得放了</vt:lpstr>
      <vt:lpstr>安裝vscode</vt:lpstr>
      <vt:lpstr>下一步安裝不要手賤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Hub 教學</dc:title>
  <dc:creator>振瑋 吳</dc:creator>
  <cp:lastModifiedBy>振瑋 吳</cp:lastModifiedBy>
  <cp:revision>3</cp:revision>
  <dcterms:created xsi:type="dcterms:W3CDTF">2022-12-29T23:46:33Z</dcterms:created>
  <dcterms:modified xsi:type="dcterms:W3CDTF">2023-01-06T07:47:54Z</dcterms:modified>
</cp:coreProperties>
</file>