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59" r:id="rId7"/>
    <p:sldId id="272" r:id="rId8"/>
    <p:sldId id="260" r:id="rId9"/>
    <p:sldId id="261" r:id="rId10"/>
    <p:sldId id="262" r:id="rId11"/>
    <p:sldId id="273" r:id="rId12"/>
    <p:sldId id="274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A52-BA5A-42B2-A7DE-7207A709510F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92F3-CE36-4CDC-A3F8-6CD5F362C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37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A52-BA5A-42B2-A7DE-7207A709510F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92F3-CE36-4CDC-A3F8-6CD5F362C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45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A52-BA5A-42B2-A7DE-7207A709510F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92F3-CE36-4CDC-A3F8-6CD5F362C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A52-BA5A-42B2-A7DE-7207A709510F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92F3-CE36-4CDC-A3F8-6CD5F362C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42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A52-BA5A-42B2-A7DE-7207A709510F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92F3-CE36-4CDC-A3F8-6CD5F362C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91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A52-BA5A-42B2-A7DE-7207A709510F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92F3-CE36-4CDC-A3F8-6CD5F362C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66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A52-BA5A-42B2-A7DE-7207A709510F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92F3-CE36-4CDC-A3F8-6CD5F362C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02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A52-BA5A-42B2-A7DE-7207A709510F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92F3-CE36-4CDC-A3F8-6CD5F362C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9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A52-BA5A-42B2-A7DE-7207A709510F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92F3-CE36-4CDC-A3F8-6CD5F362C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409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A52-BA5A-42B2-A7DE-7207A709510F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92F3-CE36-4CDC-A3F8-6CD5F362C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59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A52-BA5A-42B2-A7DE-7207A709510F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92F3-CE36-4CDC-A3F8-6CD5F362C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328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98A52-BA5A-42B2-A7DE-7207A709510F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92F3-CE36-4CDC-A3F8-6CD5F362C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91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anQi4ni/streaming/blob/master/nginx-live.ra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轉播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86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確定正在直播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648" y="1825625"/>
            <a:ext cx="76507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46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抓取其他媒體來源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1222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確定來源有關閉防火牆或有新增</a:t>
            </a:r>
            <a:r>
              <a:rPr lang="en-US" altLang="zh-TW" dirty="0" smtClean="0"/>
              <a:t>Nginx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87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開啟</a:t>
            </a:r>
            <a:r>
              <a:rPr lang="en-US" altLang="zh-TW" dirty="0" smtClean="0"/>
              <a:t>OBS</a:t>
            </a:r>
            <a:r>
              <a:rPr lang="zh-TW" altLang="en-US" dirty="0" smtClean="0"/>
              <a:t>抓取媒體來源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4912" y="1825625"/>
            <a:ext cx="51821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01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mtClean="0"/>
              <a:t>確認來源畫面有出現</a:t>
            </a:r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0886" y="1825625"/>
            <a:ext cx="67302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24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881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478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590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66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下載</a:t>
            </a:r>
            <a:r>
              <a:rPr lang="en-US" altLang="zh-TW" dirty="0" smtClean="0"/>
              <a:t>Nginx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https://github.com/LanQi4ni/streaming/blob/master/nginx-live.rar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063" y="2304141"/>
            <a:ext cx="7833815" cy="445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7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放置</a:t>
            </a:r>
            <a:r>
              <a:rPr lang="en-US" altLang="zh-TW" dirty="0" smtClean="0"/>
              <a:t>C</a:t>
            </a:r>
            <a:r>
              <a:rPr lang="zh-TW" altLang="en-US" dirty="0" smtClean="0"/>
              <a:t>槽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4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Nginx</a:t>
            </a:r>
            <a:r>
              <a:rPr lang="zh-TW" altLang="en-US" dirty="0" smtClean="0"/>
              <a:t>設定金鑰  </a:t>
            </a:r>
            <a:r>
              <a:rPr lang="en-US" altLang="zh-TW" dirty="0" smtClean="0"/>
              <a:t>option.txt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1395"/>
            <a:ext cx="10515600" cy="421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3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開啟</a:t>
            </a:r>
            <a:r>
              <a:rPr lang="en-US" altLang="zh-TW" dirty="0" smtClean="0"/>
              <a:t>start_nginx.bat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5350" y="3344069"/>
            <a:ext cx="27813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95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下</a:t>
            </a:r>
            <a:r>
              <a:rPr lang="zh-TW" altLang="en-US" dirty="0"/>
              <a:t>載</a:t>
            </a:r>
            <a:r>
              <a:rPr lang="en-US" altLang="zh-TW" dirty="0" smtClean="0"/>
              <a:t>OBS</a:t>
            </a:r>
            <a:r>
              <a:rPr lang="zh-TW" altLang="en-US" dirty="0" smtClean="0"/>
              <a:t>並安裝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https://obsproject.com/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405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自訂串流伺服器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rtmp://127.0.0.1/live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1596" y="1825625"/>
            <a:ext cx="56488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5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設定串流來源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4912" y="1825625"/>
            <a:ext cx="51821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6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開始串流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0886" y="1825625"/>
            <a:ext cx="67302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5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61</Words>
  <Application>Microsoft Office PowerPoint</Application>
  <PresentationFormat>寬螢幕</PresentationFormat>
  <Paragraphs>16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新細明體</vt:lpstr>
      <vt:lpstr>Arial</vt:lpstr>
      <vt:lpstr>Calibri</vt:lpstr>
      <vt:lpstr>Calibri Light</vt:lpstr>
      <vt:lpstr>Office 佈景主題</vt:lpstr>
      <vt:lpstr>轉播</vt:lpstr>
      <vt:lpstr>下載Nginx </vt:lpstr>
      <vt:lpstr>放置C槽</vt:lpstr>
      <vt:lpstr>Nginx設定金鑰  option.txt</vt:lpstr>
      <vt:lpstr>開啟start_nginx.bat</vt:lpstr>
      <vt:lpstr>下載OBS並安裝</vt:lpstr>
      <vt:lpstr>自訂串流伺服器 rtmp://127.0.0.1/live</vt:lpstr>
      <vt:lpstr>設定串流來源</vt:lpstr>
      <vt:lpstr>開始串流</vt:lpstr>
      <vt:lpstr>確定正在直播</vt:lpstr>
      <vt:lpstr>抓取其他媒體來源</vt:lpstr>
      <vt:lpstr>確定來源有關閉防火牆或有新增Nginx</vt:lpstr>
      <vt:lpstr>開啟OBS抓取媒體來源</vt:lpstr>
      <vt:lpstr>確認來源畫面有出現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轉播</dc:title>
  <dc:creator>la8</dc:creator>
  <cp:lastModifiedBy>la8</cp:lastModifiedBy>
  <cp:revision>3</cp:revision>
  <dcterms:created xsi:type="dcterms:W3CDTF">2018-05-02T11:20:09Z</dcterms:created>
  <dcterms:modified xsi:type="dcterms:W3CDTF">2018-05-02T11:39:42Z</dcterms:modified>
</cp:coreProperties>
</file>