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514C-174F-41EA-B48C-55DF64DD5B7B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E780-DFB5-4251-8634-BD3E6A38F7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82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514C-174F-41EA-B48C-55DF64DD5B7B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E780-DFB5-4251-8634-BD3E6A38F7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52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514C-174F-41EA-B48C-55DF64DD5B7B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E780-DFB5-4251-8634-BD3E6A38F7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19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514C-174F-41EA-B48C-55DF64DD5B7B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E780-DFB5-4251-8634-BD3E6A38F7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79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514C-174F-41EA-B48C-55DF64DD5B7B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E780-DFB5-4251-8634-BD3E6A38F7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84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514C-174F-41EA-B48C-55DF64DD5B7B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E780-DFB5-4251-8634-BD3E6A38F7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61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514C-174F-41EA-B48C-55DF64DD5B7B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E780-DFB5-4251-8634-BD3E6A38F7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22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514C-174F-41EA-B48C-55DF64DD5B7B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E780-DFB5-4251-8634-BD3E6A38F7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46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514C-174F-41EA-B48C-55DF64DD5B7B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E780-DFB5-4251-8634-BD3E6A38F7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59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514C-174F-41EA-B48C-55DF64DD5B7B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E780-DFB5-4251-8634-BD3E6A38F7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73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514C-174F-41EA-B48C-55DF64DD5B7B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E780-DFB5-4251-8634-BD3E6A38F7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10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D514C-174F-41EA-B48C-55DF64DD5B7B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BE780-DFB5-4251-8634-BD3E6A38F7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50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直播串流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4050E039</a:t>
            </a:r>
          </a:p>
          <a:p>
            <a:r>
              <a:rPr lang="zh-TW" altLang="en-US" dirty="0"/>
              <a:t>吳威良</a:t>
            </a:r>
          </a:p>
        </p:txBody>
      </p:sp>
    </p:spTree>
    <p:extLst>
      <p:ext uri="{BB962C8B-B14F-4D97-AF65-F5344CB8AC3E}">
        <p14:creationId xmlns:p14="http://schemas.microsoft.com/office/powerpoint/2010/main" val="2775201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設定檔</a:t>
            </a:r>
            <a:r>
              <a:rPr lang="en-US" altLang="zh-TW" sz="3200" dirty="0" smtClean="0">
                <a:sym typeface="Wingdings" panose="05000000000000000000" pitchFamily="2" charset="2"/>
              </a:rPr>
              <a:t></a:t>
            </a:r>
            <a:r>
              <a:rPr lang="zh-TW" altLang="en-US" sz="3200" dirty="0" smtClean="0"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sym typeface="Wingdings" panose="05000000000000000000" pitchFamily="2" charset="2"/>
              </a:rPr>
              <a:t>Video-H.264 +</a:t>
            </a:r>
            <a:r>
              <a:rPr lang="zh-TW" altLang="en-US" sz="3200" dirty="0" smtClean="0"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sym typeface="Wingdings" panose="05000000000000000000" pitchFamily="2" charset="2"/>
              </a:rPr>
              <a:t>MP3(MP4)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4744"/>
            <a:ext cx="4170703" cy="2736304"/>
          </a:xfrm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356991"/>
            <a:ext cx="4608512" cy="305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64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51" y="1600200"/>
            <a:ext cx="685669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01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40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95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：使用</a:t>
            </a:r>
            <a:r>
              <a:rPr lang="en-US" altLang="zh-TW" dirty="0" smtClean="0"/>
              <a:t>VLC</a:t>
            </a:r>
            <a:r>
              <a:rPr lang="zh-TW" altLang="en-US" dirty="0" smtClean="0"/>
              <a:t>開啟網路串流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50768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15616" y="594928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輸入範例網址</a:t>
            </a:r>
            <a:r>
              <a:rPr lang="en-US" altLang="zh-TW" dirty="0" smtClean="0"/>
              <a:t>:http://www.onirikal.com/videos/mp4/assembly_line.mp4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146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02" y="1600200"/>
            <a:ext cx="635579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63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實驗</a:t>
            </a:r>
            <a:r>
              <a:rPr lang="en-US" altLang="zh-TW" sz="3600" dirty="0" smtClean="0"/>
              <a:t>2</a:t>
            </a:r>
            <a:r>
              <a:rPr lang="zh-TW" altLang="en-US" sz="3600" dirty="0" smtClean="0"/>
              <a:t>：使用</a:t>
            </a:r>
            <a:r>
              <a:rPr lang="en-US" altLang="zh-TW" sz="3600" dirty="0" smtClean="0"/>
              <a:t>VLC</a:t>
            </a:r>
            <a:r>
              <a:rPr lang="zh-TW" altLang="en-US" sz="3600" dirty="0" smtClean="0"/>
              <a:t>開啟網路串流並轉檔</a:t>
            </a:r>
            <a:endParaRPr lang="zh-TW" altLang="en-U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7"/>
            <a:ext cx="3735393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79512" y="4732022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輸入網址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在播放旁的倒三角選擇</a:t>
            </a:r>
            <a:r>
              <a:rPr lang="en-US" altLang="zh-TW" dirty="0" smtClean="0">
                <a:sym typeface="Wingdings" panose="05000000000000000000" pitchFamily="2" charset="2"/>
              </a:rPr>
              <a:t>Convert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335" y="3439036"/>
            <a:ext cx="4032448" cy="341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643886" y="234888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點選板手</a:t>
            </a:r>
            <a:endParaRPr lang="zh-TW" altLang="en-US" dirty="0"/>
          </a:p>
        </p:txBody>
      </p:sp>
      <p:cxnSp>
        <p:nvCxnSpPr>
          <p:cNvPr id="11" name="肘形接點 10"/>
          <p:cNvCxnSpPr/>
          <p:nvPr/>
        </p:nvCxnSpPr>
        <p:spPr>
          <a:xfrm rot="16200000" flipH="1">
            <a:off x="6223499" y="2816932"/>
            <a:ext cx="576064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67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在視訊編碼器</a:t>
            </a:r>
            <a:r>
              <a:rPr lang="en-US" altLang="zh-TW" sz="2000" dirty="0" smtClean="0">
                <a:sym typeface="Wingdings" panose="05000000000000000000" pitchFamily="2" charset="2"/>
              </a:rPr>
              <a:t></a:t>
            </a:r>
            <a:r>
              <a:rPr lang="zh-TW" altLang="en-US" sz="2000" dirty="0" smtClean="0">
                <a:sym typeface="Wingdings" panose="05000000000000000000" pitchFamily="2" charset="2"/>
              </a:rPr>
              <a:t>勾選視訊</a:t>
            </a:r>
            <a:r>
              <a:rPr lang="en-US" altLang="zh-TW" sz="2000" dirty="0" smtClean="0">
                <a:sym typeface="Wingdings" panose="05000000000000000000" pitchFamily="2" charset="2"/>
              </a:rPr>
              <a:t></a:t>
            </a:r>
            <a:r>
              <a:rPr lang="zh-TW" altLang="en-US" sz="2000" dirty="0" smtClean="0">
                <a:sym typeface="Wingdings" panose="05000000000000000000" pitchFamily="2" charset="2"/>
              </a:rPr>
              <a:t>修改位元率</a:t>
            </a:r>
            <a:r>
              <a:rPr lang="en-US" altLang="zh-TW" sz="2000" dirty="0" smtClean="0">
                <a:sym typeface="Wingdings" panose="05000000000000000000" pitchFamily="2" charset="2"/>
              </a:rPr>
              <a:t>1024kb/s</a:t>
            </a:r>
            <a:endParaRPr lang="zh-TW" altLang="en-US" sz="2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3750702" cy="3266319"/>
          </a:xfrm>
        </p:spPr>
      </p:pic>
    </p:spTree>
    <p:extLst>
      <p:ext uri="{BB962C8B-B14F-4D97-AF65-F5344CB8AC3E}">
        <p14:creationId xmlns:p14="http://schemas.microsoft.com/office/powerpoint/2010/main" val="203001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600" dirty="0" smtClean="0"/>
              <a:t>音訊編碼器</a:t>
            </a:r>
            <a:r>
              <a:rPr lang="en-US" altLang="zh-TW" sz="2600" dirty="0" smtClean="0">
                <a:sym typeface="Wingdings" panose="05000000000000000000" pitchFamily="2" charset="2"/>
              </a:rPr>
              <a:t></a:t>
            </a:r>
            <a:r>
              <a:rPr lang="zh-TW" altLang="en-US" sz="2600" dirty="0" smtClean="0">
                <a:sym typeface="Wingdings" panose="05000000000000000000" pitchFamily="2" charset="2"/>
              </a:rPr>
              <a:t>勾選音訊</a:t>
            </a:r>
            <a:r>
              <a:rPr lang="en-US" altLang="zh-TW" sz="2600" dirty="0" smtClean="0">
                <a:sym typeface="Wingdings" panose="05000000000000000000" pitchFamily="2" charset="2"/>
              </a:rPr>
              <a:t></a:t>
            </a:r>
            <a:r>
              <a:rPr lang="zh-TW" altLang="en-US" sz="2600" dirty="0" smtClean="0">
                <a:sym typeface="Wingdings" panose="05000000000000000000" pitchFamily="2" charset="2"/>
              </a:rPr>
              <a:t>編解碼器選</a:t>
            </a:r>
            <a:r>
              <a:rPr lang="en-US" altLang="zh-TW" sz="2600" dirty="0" smtClean="0">
                <a:sym typeface="Wingdings" panose="05000000000000000000" pitchFamily="2" charset="2"/>
              </a:rPr>
              <a:t>A52/AC-3</a:t>
            </a:r>
            <a:r>
              <a:rPr lang="zh-TW" altLang="en-US" sz="2600" dirty="0" smtClean="0">
                <a:sym typeface="Wingdings" panose="05000000000000000000" pitchFamily="2" charset="2"/>
              </a:rPr>
              <a:t>建立</a:t>
            </a:r>
            <a:r>
              <a:rPr lang="en-US" altLang="zh-TW" sz="2600" dirty="0" smtClean="0">
                <a:sym typeface="Wingdings" panose="05000000000000000000" pitchFamily="2" charset="2"/>
              </a:rPr>
              <a:t> </a:t>
            </a:r>
            <a:endParaRPr lang="zh-TW" altLang="en-US" sz="26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08" y="1600200"/>
            <a:ext cx="536138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13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/>
              <a:t>lab 4:</a:t>
            </a:r>
            <a:r>
              <a:rPr lang="zh-TW" altLang="en-US" sz="3000" dirty="0" smtClean="0"/>
              <a:t>使用</a:t>
            </a:r>
            <a:r>
              <a:rPr lang="en-US" altLang="zh-TW" sz="3000" dirty="0" smtClean="0"/>
              <a:t>VLC</a:t>
            </a:r>
            <a:r>
              <a:rPr lang="zh-TW" altLang="en-US" sz="3000" dirty="0" smtClean="0"/>
              <a:t>播放本地端影片開啟網路串流播放</a:t>
            </a:r>
            <a:endParaRPr lang="zh-TW" altLang="en-US" sz="3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4396"/>
            <a:ext cx="8229600" cy="435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547664" y="126876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加入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選擇</a:t>
            </a:r>
            <a:r>
              <a:rPr lang="zh-TW" altLang="en-US" dirty="0" smtClean="0"/>
              <a:t>檔案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637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播放倒三角形</a:t>
            </a:r>
            <a:r>
              <a:rPr lang="en-US" altLang="zh-TW" sz="2400" dirty="0" smtClean="0">
                <a:sym typeface="Wingdings" panose="05000000000000000000" pitchFamily="2" charset="2"/>
              </a:rPr>
              <a:t></a:t>
            </a:r>
            <a:r>
              <a:rPr lang="zh-TW" altLang="en-US" sz="2400" dirty="0" smtClean="0">
                <a:sym typeface="Wingdings" panose="05000000000000000000" pitchFamily="2" charset="2"/>
              </a:rPr>
              <a:t>選擇串流</a:t>
            </a:r>
            <a:endParaRPr lang="zh-TW" altLang="en-US" sz="24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2816"/>
            <a:ext cx="50482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84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檔案選擇</a:t>
            </a:r>
            <a:r>
              <a:rPr lang="en-US" altLang="zh-TW" sz="2800" dirty="0" smtClean="0">
                <a:sym typeface="Wingdings" panose="05000000000000000000" pitchFamily="2" charset="2"/>
              </a:rPr>
              <a:t>RTSP</a:t>
            </a:r>
            <a:r>
              <a:rPr lang="zh-TW" altLang="en-US" sz="2800" dirty="0" smtClean="0">
                <a:sym typeface="Wingdings" panose="05000000000000000000" pitchFamily="2" charset="2"/>
              </a:rPr>
              <a:t>按加入</a:t>
            </a:r>
            <a:endParaRPr lang="zh-TW" altLang="en-US" sz="28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4772761" cy="31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01008"/>
            <a:ext cx="4304500" cy="284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41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111</Words>
  <Application>Microsoft Office PowerPoint</Application>
  <PresentationFormat>如螢幕大小 (4:3)</PresentationFormat>
  <Paragraphs>15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直播串流</vt:lpstr>
      <vt:lpstr>實驗1：使用VLC開啟網路串流</vt:lpstr>
      <vt:lpstr>PowerPoint 簡報</vt:lpstr>
      <vt:lpstr>實驗2：使用VLC開啟網路串流並轉檔</vt:lpstr>
      <vt:lpstr>在視訊編碼器勾選視訊修改位元率1024kb/s</vt:lpstr>
      <vt:lpstr>音訊編碼器勾選音訊編解碼器選A52/AC-3建立 </vt:lpstr>
      <vt:lpstr>lab 4:使用VLC播放本地端影片開啟網路串流播放</vt:lpstr>
      <vt:lpstr>播放倒三角形選擇串流</vt:lpstr>
      <vt:lpstr>檔案選擇RTSP按加入</vt:lpstr>
      <vt:lpstr>設定檔 Video-H.264 + MP3(MP4)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直播串流</dc:title>
  <dc:creator>KSUIE</dc:creator>
  <cp:lastModifiedBy>KSUIE</cp:lastModifiedBy>
  <cp:revision>3</cp:revision>
  <dcterms:created xsi:type="dcterms:W3CDTF">2018-03-28T09:32:26Z</dcterms:created>
  <dcterms:modified xsi:type="dcterms:W3CDTF">2018-03-28T09:59:00Z</dcterms:modified>
</cp:coreProperties>
</file>