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13716000" cx="24384000"/>
  <p:notesSz cx="6858000" cy="9144000"/>
  <p:embeddedFontLst>
    <p:embeddedFont>
      <p:font typeface="Proxima Nova"/>
      <p:regular r:id="rId22"/>
      <p:bold r:id="rId23"/>
      <p:italic r:id="rId24"/>
      <p:boldItalic r:id="rId25"/>
    </p:embeddedFont>
    <p:embeddedFont>
      <p:font typeface="Roboto"/>
      <p:regular r:id="rId26"/>
      <p:bold r:id="rId27"/>
      <p:italic r:id="rId28"/>
      <p:boldItalic r:id="rId29"/>
    </p:embeddedFont>
    <p:embeddedFont>
      <p:font typeface="Proxima Nova Extrabold"/>
      <p:bold r:id="rId30"/>
    </p:embeddedFont>
    <p:embeddedFont>
      <p:font typeface="Helvetica Neue"/>
      <p:regular r:id="rId31"/>
      <p:bold r:id="rId32"/>
      <p:italic r:id="rId33"/>
      <p:boldItalic r:id="rId34"/>
    </p:embeddedFont>
    <p:embeddedFont>
      <p:font typeface="Helvetica Neue Light"/>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1698E83-0F5C-483E-BA07-33BA9E304E18}">
  <a:tblStyle styleId="{E1698E83-0F5C-483E-BA07-33BA9E304E1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ProximaNova-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regular.fntdata"/><Relationship Id="rId30" Type="http://schemas.openxmlformats.org/officeDocument/2006/relationships/font" Target="fonts/ProximaNovaExtrabold-bold.fntdata"/><Relationship Id="rId11" Type="http://schemas.openxmlformats.org/officeDocument/2006/relationships/slide" Target="slides/slide6.xml"/><Relationship Id="rId33" Type="http://schemas.openxmlformats.org/officeDocument/2006/relationships/font" Target="fonts/HelveticaNeue-italic.fntdata"/><Relationship Id="rId10" Type="http://schemas.openxmlformats.org/officeDocument/2006/relationships/slide" Target="slides/slide5.xml"/><Relationship Id="rId32" Type="http://schemas.openxmlformats.org/officeDocument/2006/relationships/font" Target="fonts/HelveticaNeue-bold.fntdata"/><Relationship Id="rId13" Type="http://schemas.openxmlformats.org/officeDocument/2006/relationships/slide" Target="slides/slide8.xml"/><Relationship Id="rId35" Type="http://schemas.openxmlformats.org/officeDocument/2006/relationships/font" Target="fonts/HelveticaNeueLight-regular.fntdata"/><Relationship Id="rId12" Type="http://schemas.openxmlformats.org/officeDocument/2006/relationships/slide" Target="slides/slide7.xml"/><Relationship Id="rId34" Type="http://schemas.openxmlformats.org/officeDocument/2006/relationships/font" Target="fonts/HelveticaNeue-boldItalic.fntdata"/><Relationship Id="rId15" Type="http://schemas.openxmlformats.org/officeDocument/2006/relationships/slide" Target="slides/slide10.xml"/><Relationship Id="rId37" Type="http://schemas.openxmlformats.org/officeDocument/2006/relationships/font" Target="fonts/HelveticaNeueLight-italic.fntdata"/><Relationship Id="rId14" Type="http://schemas.openxmlformats.org/officeDocument/2006/relationships/slide" Target="slides/slide9.xml"/><Relationship Id="rId36" Type="http://schemas.openxmlformats.org/officeDocument/2006/relationships/font" Target="fonts/HelveticaNeueLight-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HelveticaNeueLigh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0" name="Google Shape;9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97fe63add_1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50" name="Google Shape;150;g897fe63add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cf573918d_3_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56" name="Google Shape;156;g4cf573918d_3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cf573918d_3_9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62" name="Google Shape;162;g4cf573918d_3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97fe63add_2_3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68" name="Google Shape;168;g897fe63add_2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cf573918d_3_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74" name="Google Shape;174;g4cf573918d_3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cf573918d_3_3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80" name="Google Shape;180;g4cf573918d_3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86" name="Google Shape;18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cf573918d_3_30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5" name="Google Shape;95;g4cf573918d_3_3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02" name="Google Shape;10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08" name="Google Shape;10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f18fcb60b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13" name="Google Shape;113;g4f18fcb60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97fe63add_0_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20" name="Google Shape;120;g897fe63add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cf573918d_3_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26" name="Google Shape;126;g4cf573918d_3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97fe63add_0_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32" name="Google Shape;132;g897fe63add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990c16b15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43" name="Google Shape;143;g8990c16b1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831222" y="1985533"/>
            <a:ext cx="22721700" cy="5473500"/>
          </a:xfrm>
          <a:prstGeom prst="rect">
            <a:avLst/>
          </a:prstGeom>
        </p:spPr>
        <p:txBody>
          <a:bodyPr anchorCtr="0" anchor="b" bIns="243800" lIns="243800" spcFirstLastPara="1" rIns="243800" wrap="square" tIns="243800">
            <a:noAutofit/>
          </a:bodyPr>
          <a:lstStyle>
            <a:lvl1pPr lvl="0" algn="ctr">
              <a:spcBef>
                <a:spcPts val="0"/>
              </a:spcBef>
              <a:spcAft>
                <a:spcPts val="0"/>
              </a:spcAft>
              <a:buSzPts val="13900"/>
              <a:buNone/>
              <a:defRPr sz="13900"/>
            </a:lvl1pPr>
            <a:lvl2pPr lvl="1" algn="ctr">
              <a:spcBef>
                <a:spcPts val="0"/>
              </a:spcBef>
              <a:spcAft>
                <a:spcPts val="0"/>
              </a:spcAft>
              <a:buSzPts val="13900"/>
              <a:buNone/>
              <a:defRPr sz="13900"/>
            </a:lvl2pPr>
            <a:lvl3pPr lvl="2" algn="ctr">
              <a:spcBef>
                <a:spcPts val="0"/>
              </a:spcBef>
              <a:spcAft>
                <a:spcPts val="0"/>
              </a:spcAft>
              <a:buSzPts val="13900"/>
              <a:buNone/>
              <a:defRPr sz="13900"/>
            </a:lvl3pPr>
            <a:lvl4pPr lvl="3" algn="ctr">
              <a:spcBef>
                <a:spcPts val="0"/>
              </a:spcBef>
              <a:spcAft>
                <a:spcPts val="0"/>
              </a:spcAft>
              <a:buSzPts val="13900"/>
              <a:buNone/>
              <a:defRPr sz="13900"/>
            </a:lvl4pPr>
            <a:lvl5pPr lvl="4" algn="ctr">
              <a:spcBef>
                <a:spcPts val="0"/>
              </a:spcBef>
              <a:spcAft>
                <a:spcPts val="0"/>
              </a:spcAft>
              <a:buSzPts val="13900"/>
              <a:buNone/>
              <a:defRPr sz="13900"/>
            </a:lvl5pPr>
            <a:lvl6pPr lvl="5" algn="ctr">
              <a:spcBef>
                <a:spcPts val="0"/>
              </a:spcBef>
              <a:spcAft>
                <a:spcPts val="0"/>
              </a:spcAft>
              <a:buSzPts val="13900"/>
              <a:buNone/>
              <a:defRPr sz="13900"/>
            </a:lvl6pPr>
            <a:lvl7pPr lvl="6" algn="ctr">
              <a:spcBef>
                <a:spcPts val="0"/>
              </a:spcBef>
              <a:spcAft>
                <a:spcPts val="0"/>
              </a:spcAft>
              <a:buSzPts val="13900"/>
              <a:buNone/>
              <a:defRPr sz="13900"/>
            </a:lvl7pPr>
            <a:lvl8pPr lvl="7" algn="ctr">
              <a:spcBef>
                <a:spcPts val="0"/>
              </a:spcBef>
              <a:spcAft>
                <a:spcPts val="0"/>
              </a:spcAft>
              <a:buSzPts val="13900"/>
              <a:buNone/>
              <a:defRPr sz="13900"/>
            </a:lvl8pPr>
            <a:lvl9pPr lvl="8" algn="ctr">
              <a:spcBef>
                <a:spcPts val="0"/>
              </a:spcBef>
              <a:spcAft>
                <a:spcPts val="0"/>
              </a:spcAft>
              <a:buSzPts val="13900"/>
              <a:buNone/>
              <a:defRPr sz="13900"/>
            </a:lvl9pPr>
          </a:lstStyle>
          <a:p/>
        </p:txBody>
      </p:sp>
      <p:sp>
        <p:nvSpPr>
          <p:cNvPr id="11" name="Google Shape;11;p2"/>
          <p:cNvSpPr txBox="1"/>
          <p:nvPr>
            <p:ph idx="1" type="subTitle"/>
          </p:nvPr>
        </p:nvSpPr>
        <p:spPr>
          <a:xfrm>
            <a:off x="831200" y="7557667"/>
            <a:ext cx="22721700" cy="2113500"/>
          </a:xfrm>
          <a:prstGeom prst="rect">
            <a:avLst/>
          </a:prstGeom>
        </p:spPr>
        <p:txBody>
          <a:bodyPr anchorCtr="0" anchor="t" bIns="243800" lIns="243800" spcFirstLastPara="1" rIns="243800" wrap="square" tIns="243800">
            <a:noAutofit/>
          </a:bodyPr>
          <a:lstStyle>
            <a:lvl1pPr lvl="0" algn="ctr">
              <a:lnSpc>
                <a:spcPct val="100000"/>
              </a:lnSpc>
              <a:spcBef>
                <a:spcPts val="0"/>
              </a:spcBef>
              <a:spcAft>
                <a:spcPts val="0"/>
              </a:spcAft>
              <a:buSzPts val="7500"/>
              <a:buNone/>
              <a:defRPr sz="7500"/>
            </a:lvl1pPr>
            <a:lvl2pPr lvl="1" algn="ctr">
              <a:lnSpc>
                <a:spcPct val="100000"/>
              </a:lnSpc>
              <a:spcBef>
                <a:spcPts val="0"/>
              </a:spcBef>
              <a:spcAft>
                <a:spcPts val="0"/>
              </a:spcAft>
              <a:buSzPts val="7500"/>
              <a:buNone/>
              <a:defRPr sz="7500"/>
            </a:lvl2pPr>
            <a:lvl3pPr lvl="2" algn="ctr">
              <a:lnSpc>
                <a:spcPct val="100000"/>
              </a:lnSpc>
              <a:spcBef>
                <a:spcPts val="0"/>
              </a:spcBef>
              <a:spcAft>
                <a:spcPts val="0"/>
              </a:spcAft>
              <a:buSzPts val="7500"/>
              <a:buNone/>
              <a:defRPr sz="7500"/>
            </a:lvl3pPr>
            <a:lvl4pPr lvl="3" algn="ctr">
              <a:lnSpc>
                <a:spcPct val="100000"/>
              </a:lnSpc>
              <a:spcBef>
                <a:spcPts val="0"/>
              </a:spcBef>
              <a:spcAft>
                <a:spcPts val="0"/>
              </a:spcAft>
              <a:buSzPts val="7500"/>
              <a:buNone/>
              <a:defRPr sz="7500"/>
            </a:lvl4pPr>
            <a:lvl5pPr lvl="4" algn="ctr">
              <a:lnSpc>
                <a:spcPct val="100000"/>
              </a:lnSpc>
              <a:spcBef>
                <a:spcPts val="0"/>
              </a:spcBef>
              <a:spcAft>
                <a:spcPts val="0"/>
              </a:spcAft>
              <a:buSzPts val="7500"/>
              <a:buNone/>
              <a:defRPr sz="7500"/>
            </a:lvl5pPr>
            <a:lvl6pPr lvl="5" algn="ctr">
              <a:lnSpc>
                <a:spcPct val="100000"/>
              </a:lnSpc>
              <a:spcBef>
                <a:spcPts val="0"/>
              </a:spcBef>
              <a:spcAft>
                <a:spcPts val="0"/>
              </a:spcAft>
              <a:buSzPts val="7500"/>
              <a:buNone/>
              <a:defRPr sz="7500"/>
            </a:lvl6pPr>
            <a:lvl7pPr lvl="6" algn="ctr">
              <a:lnSpc>
                <a:spcPct val="100000"/>
              </a:lnSpc>
              <a:spcBef>
                <a:spcPts val="0"/>
              </a:spcBef>
              <a:spcAft>
                <a:spcPts val="0"/>
              </a:spcAft>
              <a:buSzPts val="7500"/>
              <a:buNone/>
              <a:defRPr sz="7500"/>
            </a:lvl7pPr>
            <a:lvl8pPr lvl="7" algn="ctr">
              <a:lnSpc>
                <a:spcPct val="100000"/>
              </a:lnSpc>
              <a:spcBef>
                <a:spcPts val="0"/>
              </a:spcBef>
              <a:spcAft>
                <a:spcPts val="0"/>
              </a:spcAft>
              <a:buSzPts val="7500"/>
              <a:buNone/>
              <a:defRPr sz="7500"/>
            </a:lvl8pPr>
            <a:lvl9pPr lvl="8" algn="ctr">
              <a:lnSpc>
                <a:spcPct val="100000"/>
              </a:lnSpc>
              <a:spcBef>
                <a:spcPts val="0"/>
              </a:spcBef>
              <a:spcAft>
                <a:spcPts val="0"/>
              </a:spcAft>
              <a:buSzPts val="7500"/>
              <a:buNone/>
              <a:defRPr sz="7500"/>
            </a:lvl9pPr>
          </a:lstStyle>
          <a:p/>
        </p:txBody>
      </p:sp>
      <p:sp>
        <p:nvSpPr>
          <p:cNvPr id="12" name="Google Shape;12;p2"/>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831200" y="2949667"/>
            <a:ext cx="22721700" cy="5235900"/>
          </a:xfrm>
          <a:prstGeom prst="rect">
            <a:avLst/>
          </a:prstGeom>
        </p:spPr>
        <p:txBody>
          <a:bodyPr anchorCtr="0" anchor="b" bIns="243800" lIns="243800" spcFirstLastPara="1" rIns="243800" wrap="square" tIns="243800">
            <a:noAutofit/>
          </a:bodyPr>
          <a:lstStyle>
            <a:lvl1pPr lvl="0" algn="ctr">
              <a:spcBef>
                <a:spcPts val="0"/>
              </a:spcBef>
              <a:spcAft>
                <a:spcPts val="0"/>
              </a:spcAft>
              <a:buSzPts val="32000"/>
              <a:buNone/>
              <a:defRPr sz="32000"/>
            </a:lvl1pPr>
            <a:lvl2pPr lvl="1" algn="ctr">
              <a:spcBef>
                <a:spcPts val="0"/>
              </a:spcBef>
              <a:spcAft>
                <a:spcPts val="0"/>
              </a:spcAft>
              <a:buSzPts val="32000"/>
              <a:buNone/>
              <a:defRPr sz="32000"/>
            </a:lvl2pPr>
            <a:lvl3pPr lvl="2" algn="ctr">
              <a:spcBef>
                <a:spcPts val="0"/>
              </a:spcBef>
              <a:spcAft>
                <a:spcPts val="0"/>
              </a:spcAft>
              <a:buSzPts val="32000"/>
              <a:buNone/>
              <a:defRPr sz="32000"/>
            </a:lvl3pPr>
            <a:lvl4pPr lvl="3" algn="ctr">
              <a:spcBef>
                <a:spcPts val="0"/>
              </a:spcBef>
              <a:spcAft>
                <a:spcPts val="0"/>
              </a:spcAft>
              <a:buSzPts val="32000"/>
              <a:buNone/>
              <a:defRPr sz="32000"/>
            </a:lvl4pPr>
            <a:lvl5pPr lvl="4" algn="ctr">
              <a:spcBef>
                <a:spcPts val="0"/>
              </a:spcBef>
              <a:spcAft>
                <a:spcPts val="0"/>
              </a:spcAft>
              <a:buSzPts val="32000"/>
              <a:buNone/>
              <a:defRPr sz="32000"/>
            </a:lvl5pPr>
            <a:lvl6pPr lvl="5" algn="ctr">
              <a:spcBef>
                <a:spcPts val="0"/>
              </a:spcBef>
              <a:spcAft>
                <a:spcPts val="0"/>
              </a:spcAft>
              <a:buSzPts val="32000"/>
              <a:buNone/>
              <a:defRPr sz="32000"/>
            </a:lvl6pPr>
            <a:lvl7pPr lvl="6" algn="ctr">
              <a:spcBef>
                <a:spcPts val="0"/>
              </a:spcBef>
              <a:spcAft>
                <a:spcPts val="0"/>
              </a:spcAft>
              <a:buSzPts val="32000"/>
              <a:buNone/>
              <a:defRPr sz="32000"/>
            </a:lvl7pPr>
            <a:lvl8pPr lvl="7" algn="ctr">
              <a:spcBef>
                <a:spcPts val="0"/>
              </a:spcBef>
              <a:spcAft>
                <a:spcPts val="0"/>
              </a:spcAft>
              <a:buSzPts val="32000"/>
              <a:buNone/>
              <a:defRPr sz="32000"/>
            </a:lvl8pPr>
            <a:lvl9pPr lvl="8" algn="ctr">
              <a:spcBef>
                <a:spcPts val="0"/>
              </a:spcBef>
              <a:spcAft>
                <a:spcPts val="0"/>
              </a:spcAft>
              <a:buSzPts val="32000"/>
              <a:buNone/>
              <a:defRPr sz="32000"/>
            </a:lvl9pPr>
          </a:lstStyle>
          <a:p>
            <a:r>
              <a:t>xx%</a:t>
            </a:r>
          </a:p>
        </p:txBody>
      </p:sp>
      <p:sp>
        <p:nvSpPr>
          <p:cNvPr id="46" name="Google Shape;46;p11"/>
          <p:cNvSpPr txBox="1"/>
          <p:nvPr>
            <p:ph idx="1" type="body"/>
          </p:nvPr>
        </p:nvSpPr>
        <p:spPr>
          <a:xfrm>
            <a:off x="831200" y="8405933"/>
            <a:ext cx="22721700" cy="3468900"/>
          </a:xfrm>
          <a:prstGeom prst="rect">
            <a:avLst/>
          </a:prstGeom>
        </p:spPr>
        <p:txBody>
          <a:bodyPr anchorCtr="0" anchor="t" bIns="243800" lIns="243800" spcFirstLastPara="1" rIns="243800" wrap="square" tIns="243800">
            <a:noAutofit/>
          </a:bodyPr>
          <a:lstStyle>
            <a:lvl1pPr indent="-533400" lvl="0" marL="457200" algn="ctr">
              <a:spcBef>
                <a:spcPts val="0"/>
              </a:spcBef>
              <a:spcAft>
                <a:spcPts val="0"/>
              </a:spcAft>
              <a:buSzPts val="4800"/>
              <a:buChar char="●"/>
              <a:defRPr/>
            </a:lvl1pPr>
            <a:lvl2pPr indent="-463550" lvl="1" marL="914400" algn="ctr">
              <a:spcBef>
                <a:spcPts val="4300"/>
              </a:spcBef>
              <a:spcAft>
                <a:spcPts val="0"/>
              </a:spcAft>
              <a:buSzPts val="3700"/>
              <a:buChar char="○"/>
              <a:defRPr/>
            </a:lvl2pPr>
            <a:lvl3pPr indent="-463550" lvl="2" marL="1371600" algn="ctr">
              <a:spcBef>
                <a:spcPts val="4300"/>
              </a:spcBef>
              <a:spcAft>
                <a:spcPts val="0"/>
              </a:spcAft>
              <a:buSzPts val="3700"/>
              <a:buChar char="■"/>
              <a:defRPr/>
            </a:lvl3pPr>
            <a:lvl4pPr indent="-463550" lvl="3" marL="1828800" algn="ctr">
              <a:spcBef>
                <a:spcPts val="4300"/>
              </a:spcBef>
              <a:spcAft>
                <a:spcPts val="0"/>
              </a:spcAft>
              <a:buSzPts val="3700"/>
              <a:buChar char="●"/>
              <a:defRPr/>
            </a:lvl4pPr>
            <a:lvl5pPr indent="-463550" lvl="4" marL="2286000" algn="ctr">
              <a:spcBef>
                <a:spcPts val="4300"/>
              </a:spcBef>
              <a:spcAft>
                <a:spcPts val="0"/>
              </a:spcAft>
              <a:buSzPts val="3700"/>
              <a:buChar char="○"/>
              <a:defRPr/>
            </a:lvl5pPr>
            <a:lvl6pPr indent="-463550" lvl="5" marL="2743200" algn="ctr">
              <a:spcBef>
                <a:spcPts val="4300"/>
              </a:spcBef>
              <a:spcAft>
                <a:spcPts val="0"/>
              </a:spcAft>
              <a:buSzPts val="3700"/>
              <a:buChar char="■"/>
              <a:defRPr/>
            </a:lvl6pPr>
            <a:lvl7pPr indent="-463550" lvl="6" marL="3200400" algn="ctr">
              <a:spcBef>
                <a:spcPts val="4300"/>
              </a:spcBef>
              <a:spcAft>
                <a:spcPts val="0"/>
              </a:spcAft>
              <a:buSzPts val="3700"/>
              <a:buChar char="●"/>
              <a:defRPr/>
            </a:lvl7pPr>
            <a:lvl8pPr indent="-463550" lvl="7" marL="3657600" algn="ctr">
              <a:spcBef>
                <a:spcPts val="4300"/>
              </a:spcBef>
              <a:spcAft>
                <a:spcPts val="0"/>
              </a:spcAft>
              <a:buSzPts val="3700"/>
              <a:buChar char="○"/>
              <a:defRPr/>
            </a:lvl8pPr>
            <a:lvl9pPr indent="-463550" lvl="8" marL="4114800" algn="ctr">
              <a:spcBef>
                <a:spcPts val="4300"/>
              </a:spcBef>
              <a:spcAft>
                <a:spcPts val="4300"/>
              </a:spcAft>
              <a:buSzPts val="3700"/>
              <a:buChar char="■"/>
              <a:defRPr/>
            </a:lvl9pPr>
          </a:lstStyle>
          <a:p/>
        </p:txBody>
      </p:sp>
      <p:sp>
        <p:nvSpPr>
          <p:cNvPr id="47" name="Google Shape;47;p11"/>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a" showMasterSp="0">
  <p:cSld name="TITLE_1">
    <p:bg>
      <p:bgPr>
        <a:solidFill>
          <a:srgbClr val="FFFFFF"/>
        </a:solidFill>
      </p:bgPr>
    </p:bg>
    <p:spTree>
      <p:nvGrpSpPr>
        <p:cNvPr id="50" name="Shape 50"/>
        <p:cNvGrpSpPr/>
        <p:nvPr/>
      </p:nvGrpSpPr>
      <p:grpSpPr>
        <a:xfrm>
          <a:off x="0" y="0"/>
          <a:ext cx="0" cy="0"/>
          <a:chOff x="0" y="0"/>
          <a:chExt cx="0" cy="0"/>
        </a:xfrm>
      </p:grpSpPr>
      <p:pic>
        <p:nvPicPr>
          <p:cNvPr descr="Concrete-Loop.gif" id="51" name="Google Shape;51;p13"/>
          <p:cNvPicPr preferRelativeResize="0"/>
          <p:nvPr/>
        </p:nvPicPr>
        <p:blipFill rotWithShape="1">
          <a:blip r:embed="rId2">
            <a:alphaModFix/>
          </a:blip>
          <a:srcRect b="0" l="0" r="0" t="0"/>
          <a:stretch/>
        </p:blipFill>
        <p:spPr>
          <a:xfrm>
            <a:off x="6540500" y="4572000"/>
            <a:ext cx="11303000" cy="45720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Índice" showMasterSp="0">
  <p:cSld name="Índice">
    <p:bg>
      <p:bgPr>
        <a:solidFill>
          <a:srgbClr val="4E7DFF"/>
        </a:solidFill>
      </p:bgPr>
    </p:bg>
    <p:spTree>
      <p:nvGrpSpPr>
        <p:cNvPr id="52" name="Shape 52"/>
        <p:cNvGrpSpPr/>
        <p:nvPr/>
      </p:nvGrpSpPr>
      <p:grpSpPr>
        <a:xfrm>
          <a:off x="0" y="0"/>
          <a:ext cx="0" cy="0"/>
          <a:chOff x="0" y="0"/>
          <a:chExt cx="0" cy="0"/>
        </a:xfrm>
      </p:grpSpPr>
      <p:sp>
        <p:nvSpPr>
          <p:cNvPr id="53" name="Google Shape;53;p14"/>
          <p:cNvSpPr/>
          <p:nvPr/>
        </p:nvSpPr>
        <p:spPr>
          <a:xfrm>
            <a:off x="2031388" y="3238544"/>
            <a:ext cx="261600" cy="261600"/>
          </a:xfrm>
          <a:prstGeom prst="ellipse">
            <a:avLst/>
          </a:prstGeom>
          <a:solidFill>
            <a:srgbClr val="533E7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4" name="Google Shape;54;p14"/>
          <p:cNvSpPr txBox="1"/>
          <p:nvPr>
            <p:ph type="title"/>
          </p:nvPr>
        </p:nvSpPr>
        <p:spPr>
          <a:xfrm>
            <a:off x="1930400" y="1337742"/>
            <a:ext cx="20343000" cy="1992600"/>
          </a:xfrm>
          <a:prstGeom prst="rect">
            <a:avLst/>
          </a:prstGeom>
          <a:noFill/>
          <a:ln>
            <a:noFill/>
          </a:ln>
        </p:spPr>
        <p:txBody>
          <a:bodyPr anchorCtr="0" anchor="ctr" bIns="50800" lIns="50800" spcFirstLastPara="1" rIns="50800" wrap="square" tIns="50800">
            <a:noAutofit/>
          </a:bodyPr>
          <a:lstStyle>
            <a:lvl1pPr lvl="0" marR="0" rtl="0" algn="l">
              <a:lnSpc>
                <a:spcPct val="80000"/>
              </a:lnSpc>
              <a:spcBef>
                <a:spcPts val="0"/>
              </a:spcBef>
              <a:spcAft>
                <a:spcPts val="0"/>
              </a:spcAft>
              <a:buClr>
                <a:srgbClr val="533E7F"/>
              </a:buClr>
              <a:buSzPts val="8000"/>
              <a:buFont typeface="Proxima Nova Extrabold"/>
              <a:buNone/>
              <a:defRPr b="0" i="0" sz="8000" u="none" cap="none" strike="noStrike">
                <a:solidFill>
                  <a:srgbClr val="533E7F"/>
                </a:solidFill>
                <a:latin typeface="Proxima Nova Extrabold"/>
                <a:ea typeface="Proxima Nova Extrabold"/>
                <a:cs typeface="Proxima Nova Extrabold"/>
                <a:sym typeface="Proxima Nova Extrabold"/>
              </a:defRPr>
            </a:lvl1pPr>
            <a:lvl2pPr lvl="1"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2pPr>
            <a:lvl3pPr lvl="2"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3pPr>
            <a:lvl4pPr lvl="3"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4pPr>
            <a:lvl5pPr lvl="4"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5pPr>
            <a:lvl6pPr lvl="5"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6pPr>
            <a:lvl7pPr lvl="6"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7pPr>
            <a:lvl8pPr lvl="7"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8pPr>
            <a:lvl9pPr lvl="8"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9pPr>
          </a:lstStyle>
          <a:p/>
        </p:txBody>
      </p:sp>
      <p:sp>
        <p:nvSpPr>
          <p:cNvPr id="55" name="Google Shape;55;p14"/>
          <p:cNvSpPr txBox="1"/>
          <p:nvPr>
            <p:ph idx="1" type="body"/>
          </p:nvPr>
        </p:nvSpPr>
        <p:spPr>
          <a:xfrm>
            <a:off x="1981199" y="3758462"/>
            <a:ext cx="20343000" cy="7962900"/>
          </a:xfrm>
          <a:prstGeom prst="rect">
            <a:avLst/>
          </a:prstGeom>
          <a:noFill/>
          <a:ln>
            <a:noFill/>
          </a:ln>
        </p:spPr>
        <p:txBody>
          <a:bodyPr anchorCtr="0" anchor="t" bIns="50800" lIns="50800" spcFirstLastPara="1" rIns="50800" wrap="square" tIns="50800">
            <a:noAutofit/>
          </a:bodyPr>
          <a:lstStyle>
            <a:lvl1pPr indent="-530225" lvl="0" marL="457200" marR="0" rtl="0" algn="l">
              <a:lnSpc>
                <a:spcPct val="180000"/>
              </a:lnSpc>
              <a:spcBef>
                <a:spcPts val="0"/>
              </a:spcBef>
              <a:spcAft>
                <a:spcPts val="0"/>
              </a:spcAft>
              <a:buClr>
                <a:srgbClr val="FFFFFF"/>
              </a:buClr>
              <a:buSzPts val="4750"/>
              <a:buFont typeface="Proxima Nova"/>
              <a:buChar char="○"/>
              <a:defRPr b="0" i="0" sz="3800" u="none" cap="none" strike="noStrike">
                <a:solidFill>
                  <a:srgbClr val="FFFFFF"/>
                </a:solidFill>
                <a:latin typeface="Proxima Nova"/>
                <a:ea typeface="Proxima Nova"/>
                <a:cs typeface="Proxima Nova"/>
                <a:sym typeface="Proxima Nova"/>
              </a:defRPr>
            </a:lvl1pPr>
            <a:lvl2pPr indent="-498475" lvl="1" marL="914400" marR="0" rtl="0" algn="l">
              <a:lnSpc>
                <a:spcPct val="180000"/>
              </a:lnSpc>
              <a:spcBef>
                <a:spcPts val="0"/>
              </a:spcBef>
              <a:spcAft>
                <a:spcPts val="0"/>
              </a:spcAft>
              <a:buClr>
                <a:srgbClr val="FFFFFF"/>
              </a:buClr>
              <a:buSzPts val="4250"/>
              <a:buFont typeface="Proxima Nova"/>
              <a:buChar char="•"/>
              <a:defRPr b="0" i="0" sz="3400" u="none" cap="none" strike="noStrike">
                <a:solidFill>
                  <a:srgbClr val="FFFFFF"/>
                </a:solidFill>
                <a:latin typeface="Proxima Nova"/>
                <a:ea typeface="Proxima Nova"/>
                <a:cs typeface="Proxima Nova"/>
                <a:sym typeface="Proxima Nova"/>
              </a:defRPr>
            </a:lvl2pPr>
            <a:lvl3pPr indent="-498475" lvl="2" marL="1371600" marR="0" rtl="0" algn="l">
              <a:lnSpc>
                <a:spcPct val="180000"/>
              </a:lnSpc>
              <a:spcBef>
                <a:spcPts val="0"/>
              </a:spcBef>
              <a:spcAft>
                <a:spcPts val="0"/>
              </a:spcAft>
              <a:buClr>
                <a:srgbClr val="FFFFFF"/>
              </a:buClr>
              <a:buSzPts val="4250"/>
              <a:buFont typeface="Proxima Nova"/>
              <a:buChar char="•"/>
              <a:defRPr b="0" i="0" sz="3400" u="none" cap="none" strike="noStrike">
                <a:solidFill>
                  <a:srgbClr val="FFFFFF"/>
                </a:solidFill>
                <a:latin typeface="Proxima Nova"/>
                <a:ea typeface="Proxima Nova"/>
                <a:cs typeface="Proxima Nova"/>
                <a:sym typeface="Proxima Nova"/>
              </a:defRPr>
            </a:lvl3pPr>
            <a:lvl4pPr indent="-498475" lvl="3" marL="1828800" marR="0" rtl="0" algn="l">
              <a:lnSpc>
                <a:spcPct val="180000"/>
              </a:lnSpc>
              <a:spcBef>
                <a:spcPts val="0"/>
              </a:spcBef>
              <a:spcAft>
                <a:spcPts val="0"/>
              </a:spcAft>
              <a:buClr>
                <a:srgbClr val="FFFFFF"/>
              </a:buClr>
              <a:buSzPts val="4250"/>
              <a:buFont typeface="Proxima Nova"/>
              <a:buChar char="•"/>
              <a:defRPr b="0" i="0" sz="3400" u="none" cap="none" strike="noStrike">
                <a:solidFill>
                  <a:srgbClr val="FFFFFF"/>
                </a:solidFill>
                <a:latin typeface="Proxima Nova"/>
                <a:ea typeface="Proxima Nova"/>
                <a:cs typeface="Proxima Nova"/>
                <a:sym typeface="Proxima Nova"/>
              </a:defRPr>
            </a:lvl4pPr>
            <a:lvl5pPr indent="-498475" lvl="4" marL="2286000" marR="0" rtl="0" algn="l">
              <a:lnSpc>
                <a:spcPct val="180000"/>
              </a:lnSpc>
              <a:spcBef>
                <a:spcPts val="0"/>
              </a:spcBef>
              <a:spcAft>
                <a:spcPts val="0"/>
              </a:spcAft>
              <a:buClr>
                <a:srgbClr val="FFFFFF"/>
              </a:buClr>
              <a:buSzPts val="4250"/>
              <a:buFont typeface="Proxima Nova"/>
              <a:buChar char="•"/>
              <a:defRPr b="0" i="0" sz="3400" u="none" cap="none" strike="noStrike">
                <a:solidFill>
                  <a:srgbClr val="FFFFFF"/>
                </a:solidFill>
                <a:latin typeface="Proxima Nova"/>
                <a:ea typeface="Proxima Nova"/>
                <a:cs typeface="Proxima Nova"/>
                <a:sym typeface="Proxima Nova"/>
              </a:defRPr>
            </a:lvl5pPr>
            <a:lvl6pPr indent="-228600" lvl="5" marL="2743200" marR="0" rtl="0" algn="l">
              <a:lnSpc>
                <a:spcPct val="100000"/>
              </a:lnSpc>
              <a:spcBef>
                <a:spcPts val="0"/>
              </a:spcBef>
              <a:spcAft>
                <a:spcPts val="0"/>
              </a:spcAft>
              <a:buClr>
                <a:srgbClr val="FFFFFF"/>
              </a:buClr>
              <a:buSzPts val="2800"/>
              <a:buFont typeface="Courier New"/>
              <a:buNone/>
              <a:defRPr b="0" i="0" sz="2800" u="none" cap="none" strike="noStrike">
                <a:solidFill>
                  <a:srgbClr val="FFFFFF"/>
                </a:solidFill>
                <a:latin typeface="Courier New"/>
                <a:ea typeface="Courier New"/>
                <a:cs typeface="Courier New"/>
                <a:sym typeface="Courier New"/>
              </a:defRPr>
            </a:lvl6pPr>
            <a:lvl7pPr indent="-228600" lvl="6" marL="3200400" marR="0" rtl="0" algn="l">
              <a:lnSpc>
                <a:spcPct val="100000"/>
              </a:lnSpc>
              <a:spcBef>
                <a:spcPts val="0"/>
              </a:spcBef>
              <a:spcAft>
                <a:spcPts val="0"/>
              </a:spcAft>
              <a:buClr>
                <a:srgbClr val="FFFFFF"/>
              </a:buClr>
              <a:buSzPts val="2800"/>
              <a:buFont typeface="Courier New"/>
              <a:buNone/>
              <a:defRPr b="0" i="0" sz="2800" u="none" cap="none" strike="noStrike">
                <a:solidFill>
                  <a:srgbClr val="FFFFFF"/>
                </a:solidFill>
                <a:latin typeface="Courier New"/>
                <a:ea typeface="Courier New"/>
                <a:cs typeface="Courier New"/>
                <a:sym typeface="Courier New"/>
              </a:defRPr>
            </a:lvl7pPr>
            <a:lvl8pPr indent="-228600" lvl="7" marL="3657600" marR="0" rtl="0" algn="l">
              <a:lnSpc>
                <a:spcPct val="100000"/>
              </a:lnSpc>
              <a:spcBef>
                <a:spcPts val="0"/>
              </a:spcBef>
              <a:spcAft>
                <a:spcPts val="0"/>
              </a:spcAft>
              <a:buClr>
                <a:srgbClr val="FFFFFF"/>
              </a:buClr>
              <a:buSzPts val="2800"/>
              <a:buFont typeface="Courier New"/>
              <a:buNone/>
              <a:defRPr b="0" i="0" sz="2800" u="none" cap="none" strike="noStrike">
                <a:solidFill>
                  <a:srgbClr val="FFFFFF"/>
                </a:solidFill>
                <a:latin typeface="Courier New"/>
                <a:ea typeface="Courier New"/>
                <a:cs typeface="Courier New"/>
                <a:sym typeface="Courier New"/>
              </a:defRPr>
            </a:lvl8pPr>
            <a:lvl9pPr indent="-228600" lvl="8" marL="4114800" marR="0" rtl="0" algn="l">
              <a:lnSpc>
                <a:spcPct val="100000"/>
              </a:lnSpc>
              <a:spcBef>
                <a:spcPts val="0"/>
              </a:spcBef>
              <a:spcAft>
                <a:spcPts val="0"/>
              </a:spcAft>
              <a:buClr>
                <a:srgbClr val="FFFFFF"/>
              </a:buClr>
              <a:buSzPts val="2800"/>
              <a:buFont typeface="Courier New"/>
              <a:buNone/>
              <a:defRPr b="0" i="0" sz="2800" u="none" cap="none" strike="noStrike">
                <a:solidFill>
                  <a:srgbClr val="FFFFFF"/>
                </a:solidFill>
                <a:latin typeface="Courier New"/>
                <a:ea typeface="Courier New"/>
                <a:cs typeface="Courier New"/>
                <a:sym typeface="Courier New"/>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bertura da Seção" showMasterSp="0">
  <p:cSld name="Abertura da Seção">
    <p:bg>
      <p:bgPr>
        <a:solidFill>
          <a:srgbClr val="00C8FF"/>
        </a:solidFill>
      </p:bgPr>
    </p:bg>
    <p:spTree>
      <p:nvGrpSpPr>
        <p:cNvPr id="56" name="Shape 56"/>
        <p:cNvGrpSpPr/>
        <p:nvPr/>
      </p:nvGrpSpPr>
      <p:grpSpPr>
        <a:xfrm>
          <a:off x="0" y="0"/>
          <a:ext cx="0" cy="0"/>
          <a:chOff x="0" y="0"/>
          <a:chExt cx="0" cy="0"/>
        </a:xfrm>
      </p:grpSpPr>
      <p:pic>
        <p:nvPicPr>
          <p:cNvPr descr="Imagem" id="57" name="Google Shape;57;p15"/>
          <p:cNvPicPr preferRelativeResize="0"/>
          <p:nvPr/>
        </p:nvPicPr>
        <p:blipFill rotWithShape="1">
          <a:blip r:embed="rId2">
            <a:alphaModFix/>
          </a:blip>
          <a:srcRect b="0" l="0" r="0" t="0"/>
          <a:stretch/>
        </p:blipFill>
        <p:spPr>
          <a:xfrm>
            <a:off x="14827547" y="-2032532"/>
            <a:ext cx="9939326" cy="8140573"/>
          </a:xfrm>
          <a:prstGeom prst="rect">
            <a:avLst/>
          </a:prstGeom>
          <a:noFill/>
          <a:ln>
            <a:noFill/>
          </a:ln>
        </p:spPr>
      </p:pic>
      <p:sp>
        <p:nvSpPr>
          <p:cNvPr id="58" name="Google Shape;58;p15"/>
          <p:cNvSpPr txBox="1"/>
          <p:nvPr>
            <p:ph type="title"/>
          </p:nvPr>
        </p:nvSpPr>
        <p:spPr>
          <a:xfrm>
            <a:off x="1930399" y="5622641"/>
            <a:ext cx="20394000" cy="2470800"/>
          </a:xfrm>
          <a:prstGeom prst="rect">
            <a:avLst/>
          </a:prstGeom>
          <a:noFill/>
          <a:ln>
            <a:noFill/>
          </a:ln>
        </p:spPr>
        <p:txBody>
          <a:bodyPr anchorCtr="0" anchor="ctr" bIns="50800" lIns="50800" spcFirstLastPara="1" rIns="50800" wrap="square" tIns="50800">
            <a:noAutofit/>
          </a:bodyPr>
          <a:lstStyle>
            <a:lvl1pPr lvl="0" marR="0" rtl="0" algn="l">
              <a:lnSpc>
                <a:spcPct val="80000"/>
              </a:lnSpc>
              <a:spcBef>
                <a:spcPts val="0"/>
              </a:spcBef>
              <a:spcAft>
                <a:spcPts val="0"/>
              </a:spcAft>
              <a:buClr>
                <a:srgbClr val="FFFFFF"/>
              </a:buClr>
              <a:buSzPts val="8000"/>
              <a:buFont typeface="Proxima Nova Extrabold"/>
              <a:buNone/>
              <a:defRPr b="0" i="0" sz="8000" u="none" cap="none" strike="noStrike">
                <a:solidFill>
                  <a:srgbClr val="FFFFFF"/>
                </a:solidFill>
                <a:latin typeface="Proxima Nova Extrabold"/>
                <a:ea typeface="Proxima Nova Extrabold"/>
                <a:cs typeface="Proxima Nova Extrabold"/>
                <a:sym typeface="Proxima Nova Extrabold"/>
              </a:defRPr>
            </a:lvl1pPr>
            <a:lvl2pPr lvl="1"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2pPr>
            <a:lvl3pPr lvl="2"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3pPr>
            <a:lvl4pPr lvl="3"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4pPr>
            <a:lvl5pPr lvl="4"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5pPr>
            <a:lvl6pPr lvl="5"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6pPr>
            <a:lvl7pPr lvl="6"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7pPr>
            <a:lvl8pPr lvl="7"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8pPr>
            <a:lvl9pPr lvl="8"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9pPr>
          </a:lstStyle>
          <a:p/>
        </p:txBody>
      </p:sp>
      <p:sp>
        <p:nvSpPr>
          <p:cNvPr id="59" name="Google Shape;59;p15"/>
          <p:cNvSpPr txBox="1"/>
          <p:nvPr>
            <p:ph idx="1" type="body"/>
          </p:nvPr>
        </p:nvSpPr>
        <p:spPr>
          <a:xfrm>
            <a:off x="1961753" y="9052455"/>
            <a:ext cx="20367000" cy="1257600"/>
          </a:xfrm>
          <a:prstGeom prst="rect">
            <a:avLst/>
          </a:prstGeom>
          <a:noFill/>
          <a:ln>
            <a:noFill/>
          </a:ln>
        </p:spPr>
        <p:txBody>
          <a:bodyPr anchorCtr="0" anchor="ctr" bIns="50800" lIns="50800" spcFirstLastPara="1" rIns="50800" wrap="square" tIns="50800">
            <a:noAutofit/>
          </a:bodyPr>
          <a:lstStyle>
            <a:lvl1pPr indent="-228600" lvl="0" marL="457200" marR="0" rtl="0" algn="l">
              <a:lnSpc>
                <a:spcPct val="80000"/>
              </a:lnSpc>
              <a:spcBef>
                <a:spcPts val="0"/>
              </a:spcBef>
              <a:spcAft>
                <a:spcPts val="0"/>
              </a:spcAft>
              <a:buClr>
                <a:srgbClr val="533E7F"/>
              </a:buClr>
              <a:buSzPts val="4800"/>
              <a:buFont typeface="Proxima Nova"/>
              <a:buNone/>
              <a:defRPr b="0" i="0" sz="4800" u="none" cap="none" strike="noStrike">
                <a:solidFill>
                  <a:srgbClr val="533E7F"/>
                </a:solidFill>
                <a:latin typeface="Proxima Nova"/>
                <a:ea typeface="Proxima Nova"/>
                <a:cs typeface="Proxima Nova"/>
                <a:sym typeface="Proxima Nova"/>
              </a:defRPr>
            </a:lvl1pPr>
            <a:lvl2pPr indent="-228600" lvl="1" marL="914400" marR="0" rtl="0" algn="l">
              <a:lnSpc>
                <a:spcPct val="80000"/>
              </a:lnSpc>
              <a:spcBef>
                <a:spcPts val="0"/>
              </a:spcBef>
              <a:spcAft>
                <a:spcPts val="0"/>
              </a:spcAft>
              <a:buClr>
                <a:srgbClr val="533E7F"/>
              </a:buClr>
              <a:buSzPts val="4800"/>
              <a:buFont typeface="Proxima Nova"/>
              <a:buNone/>
              <a:defRPr b="0" i="0" sz="4800" u="none" cap="none" strike="noStrike">
                <a:solidFill>
                  <a:srgbClr val="533E7F"/>
                </a:solidFill>
                <a:latin typeface="Proxima Nova"/>
                <a:ea typeface="Proxima Nova"/>
                <a:cs typeface="Proxima Nova"/>
                <a:sym typeface="Proxima Nova"/>
              </a:defRPr>
            </a:lvl2pPr>
            <a:lvl3pPr indent="-228600" lvl="2" marL="1371600" marR="0" rtl="0" algn="l">
              <a:lnSpc>
                <a:spcPct val="80000"/>
              </a:lnSpc>
              <a:spcBef>
                <a:spcPts val="0"/>
              </a:spcBef>
              <a:spcAft>
                <a:spcPts val="0"/>
              </a:spcAft>
              <a:buClr>
                <a:srgbClr val="533E7F"/>
              </a:buClr>
              <a:buSzPts val="4800"/>
              <a:buFont typeface="Proxima Nova"/>
              <a:buNone/>
              <a:defRPr b="0" i="0" sz="4800" u="none" cap="none" strike="noStrike">
                <a:solidFill>
                  <a:srgbClr val="533E7F"/>
                </a:solidFill>
                <a:latin typeface="Proxima Nova"/>
                <a:ea typeface="Proxima Nova"/>
                <a:cs typeface="Proxima Nova"/>
                <a:sym typeface="Proxima Nova"/>
              </a:defRPr>
            </a:lvl3pPr>
            <a:lvl4pPr indent="-228600" lvl="3" marL="1828800" marR="0" rtl="0" algn="l">
              <a:lnSpc>
                <a:spcPct val="80000"/>
              </a:lnSpc>
              <a:spcBef>
                <a:spcPts val="0"/>
              </a:spcBef>
              <a:spcAft>
                <a:spcPts val="0"/>
              </a:spcAft>
              <a:buClr>
                <a:srgbClr val="533E7F"/>
              </a:buClr>
              <a:buSzPts val="4800"/>
              <a:buFont typeface="Proxima Nova"/>
              <a:buNone/>
              <a:defRPr b="0" i="0" sz="4800" u="none" cap="none" strike="noStrike">
                <a:solidFill>
                  <a:srgbClr val="533E7F"/>
                </a:solidFill>
                <a:latin typeface="Proxima Nova"/>
                <a:ea typeface="Proxima Nova"/>
                <a:cs typeface="Proxima Nova"/>
                <a:sym typeface="Proxima Nova"/>
              </a:defRPr>
            </a:lvl4pPr>
            <a:lvl5pPr indent="-228600" lvl="4" marL="2286000" marR="0" rtl="0" algn="l">
              <a:lnSpc>
                <a:spcPct val="80000"/>
              </a:lnSpc>
              <a:spcBef>
                <a:spcPts val="0"/>
              </a:spcBef>
              <a:spcAft>
                <a:spcPts val="0"/>
              </a:spcAft>
              <a:buClr>
                <a:srgbClr val="533E7F"/>
              </a:buClr>
              <a:buSzPts val="4800"/>
              <a:buFont typeface="Proxima Nova"/>
              <a:buNone/>
              <a:defRPr b="0" i="0" sz="4800" u="none" cap="none" strike="noStrike">
                <a:solidFill>
                  <a:srgbClr val="533E7F"/>
                </a:solidFill>
                <a:latin typeface="Proxima Nova"/>
                <a:ea typeface="Proxima Nova"/>
                <a:cs typeface="Proxima Nova"/>
                <a:sym typeface="Proxima Nova"/>
              </a:defRPr>
            </a:lvl5pPr>
            <a:lvl6pPr indent="-228600" lvl="5" marL="2743200" marR="0" rtl="0" algn="l">
              <a:lnSpc>
                <a:spcPct val="100000"/>
              </a:lnSpc>
              <a:spcBef>
                <a:spcPts val="0"/>
              </a:spcBef>
              <a:spcAft>
                <a:spcPts val="0"/>
              </a:spcAft>
              <a:buClr>
                <a:srgbClr val="FFFFFF"/>
              </a:buClr>
              <a:buSzPts val="2800"/>
              <a:buFont typeface="Courier New"/>
              <a:buNone/>
              <a:defRPr b="0" i="0" sz="2800" u="none" cap="none" strike="noStrike">
                <a:solidFill>
                  <a:srgbClr val="FFFFFF"/>
                </a:solidFill>
                <a:latin typeface="Courier New"/>
                <a:ea typeface="Courier New"/>
                <a:cs typeface="Courier New"/>
                <a:sym typeface="Courier New"/>
              </a:defRPr>
            </a:lvl6pPr>
            <a:lvl7pPr indent="-228600" lvl="6" marL="3200400" marR="0" rtl="0" algn="l">
              <a:lnSpc>
                <a:spcPct val="100000"/>
              </a:lnSpc>
              <a:spcBef>
                <a:spcPts val="0"/>
              </a:spcBef>
              <a:spcAft>
                <a:spcPts val="0"/>
              </a:spcAft>
              <a:buClr>
                <a:srgbClr val="FFFFFF"/>
              </a:buClr>
              <a:buSzPts val="2800"/>
              <a:buFont typeface="Courier New"/>
              <a:buNone/>
              <a:defRPr b="0" i="0" sz="2800" u="none" cap="none" strike="noStrike">
                <a:solidFill>
                  <a:srgbClr val="FFFFFF"/>
                </a:solidFill>
                <a:latin typeface="Courier New"/>
                <a:ea typeface="Courier New"/>
                <a:cs typeface="Courier New"/>
                <a:sym typeface="Courier New"/>
              </a:defRPr>
            </a:lvl7pPr>
            <a:lvl8pPr indent="-228600" lvl="7" marL="3657600" marR="0" rtl="0" algn="l">
              <a:lnSpc>
                <a:spcPct val="100000"/>
              </a:lnSpc>
              <a:spcBef>
                <a:spcPts val="0"/>
              </a:spcBef>
              <a:spcAft>
                <a:spcPts val="0"/>
              </a:spcAft>
              <a:buClr>
                <a:srgbClr val="FFFFFF"/>
              </a:buClr>
              <a:buSzPts val="2800"/>
              <a:buFont typeface="Courier New"/>
              <a:buNone/>
              <a:defRPr b="0" i="0" sz="2800" u="none" cap="none" strike="noStrike">
                <a:solidFill>
                  <a:srgbClr val="FFFFFF"/>
                </a:solidFill>
                <a:latin typeface="Courier New"/>
                <a:ea typeface="Courier New"/>
                <a:cs typeface="Courier New"/>
                <a:sym typeface="Courier New"/>
              </a:defRPr>
            </a:lvl8pPr>
            <a:lvl9pPr indent="-228600" lvl="8" marL="4114800" marR="0" rtl="0" algn="l">
              <a:lnSpc>
                <a:spcPct val="100000"/>
              </a:lnSpc>
              <a:spcBef>
                <a:spcPts val="0"/>
              </a:spcBef>
              <a:spcAft>
                <a:spcPts val="0"/>
              </a:spcAft>
              <a:buClr>
                <a:srgbClr val="FFFFFF"/>
              </a:buClr>
              <a:buSzPts val="2800"/>
              <a:buFont typeface="Courier New"/>
              <a:buNone/>
              <a:defRPr b="0" i="0" sz="2800" u="none" cap="none" strike="noStrike">
                <a:solidFill>
                  <a:srgbClr val="FFFFFF"/>
                </a:solidFill>
                <a:latin typeface="Courier New"/>
                <a:ea typeface="Courier New"/>
                <a:cs typeface="Courier New"/>
                <a:sym typeface="Courier New"/>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údo" showMasterSp="0">
  <p:cSld name="Conteúdo">
    <p:bg>
      <p:bgPr>
        <a:solidFill>
          <a:srgbClr val="FFFFFF"/>
        </a:solidFill>
      </p:bgPr>
    </p:bg>
    <p:spTree>
      <p:nvGrpSpPr>
        <p:cNvPr id="60" name="Shape 60"/>
        <p:cNvGrpSpPr/>
        <p:nvPr/>
      </p:nvGrpSpPr>
      <p:grpSpPr>
        <a:xfrm>
          <a:off x="0" y="0"/>
          <a:ext cx="0" cy="0"/>
          <a:chOff x="0" y="0"/>
          <a:chExt cx="0" cy="0"/>
        </a:xfrm>
      </p:grpSpPr>
      <p:sp>
        <p:nvSpPr>
          <p:cNvPr id="61" name="Google Shape;61;p16"/>
          <p:cNvSpPr/>
          <p:nvPr/>
        </p:nvSpPr>
        <p:spPr>
          <a:xfrm>
            <a:off x="2031388" y="3238544"/>
            <a:ext cx="261600" cy="261600"/>
          </a:xfrm>
          <a:prstGeom prst="ellipse">
            <a:avLst/>
          </a:prstGeom>
          <a:solidFill>
            <a:srgbClr val="4E7D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4E7DFF"/>
              </a:buClr>
              <a:buSzPts val="3200"/>
              <a:buFont typeface="Helvetica Neue"/>
              <a:buNone/>
            </a:pPr>
            <a:r>
              <a:t/>
            </a:r>
            <a:endParaRPr b="0" i="0" sz="3200" u="none" cap="none" strike="noStrike">
              <a:solidFill>
                <a:srgbClr val="4E7DFF"/>
              </a:solidFill>
              <a:latin typeface="Helvetica Neue"/>
              <a:ea typeface="Helvetica Neue"/>
              <a:cs typeface="Helvetica Neue"/>
              <a:sym typeface="Helvetica Neue"/>
            </a:endParaRPr>
          </a:p>
        </p:txBody>
      </p:sp>
      <p:sp>
        <p:nvSpPr>
          <p:cNvPr id="62" name="Google Shape;62;p16"/>
          <p:cNvSpPr txBox="1"/>
          <p:nvPr>
            <p:ph type="title"/>
          </p:nvPr>
        </p:nvSpPr>
        <p:spPr>
          <a:xfrm>
            <a:off x="1924049" y="1286274"/>
            <a:ext cx="20394000" cy="2095500"/>
          </a:xfrm>
          <a:prstGeom prst="rect">
            <a:avLst/>
          </a:prstGeom>
          <a:noFill/>
          <a:ln>
            <a:noFill/>
          </a:ln>
        </p:spPr>
        <p:txBody>
          <a:bodyPr anchorCtr="0" anchor="ctr" bIns="50800" lIns="50800" spcFirstLastPara="1" rIns="50800" wrap="square" tIns="50800">
            <a:noAutofit/>
          </a:bodyPr>
          <a:lstStyle>
            <a:lvl1pPr lvl="0" marR="0" rtl="0" algn="l">
              <a:lnSpc>
                <a:spcPct val="80000"/>
              </a:lnSpc>
              <a:spcBef>
                <a:spcPts val="0"/>
              </a:spcBef>
              <a:spcAft>
                <a:spcPts val="0"/>
              </a:spcAft>
              <a:buClr>
                <a:srgbClr val="533E7F"/>
              </a:buClr>
              <a:buSzPts val="8000"/>
              <a:buFont typeface="Proxima Nova Extrabold"/>
              <a:buNone/>
              <a:defRPr b="0" i="0" sz="8000" u="none" cap="none" strike="noStrike">
                <a:solidFill>
                  <a:srgbClr val="533E7F"/>
                </a:solidFill>
                <a:latin typeface="Proxima Nova Extrabold"/>
                <a:ea typeface="Proxima Nova Extrabold"/>
                <a:cs typeface="Proxima Nova Extrabold"/>
                <a:sym typeface="Proxima Nova Extrabold"/>
              </a:defRPr>
            </a:lvl1pPr>
            <a:lvl2pPr lvl="1"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2pPr>
            <a:lvl3pPr lvl="2"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3pPr>
            <a:lvl4pPr lvl="3"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4pPr>
            <a:lvl5pPr lvl="4"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5pPr>
            <a:lvl6pPr lvl="5"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6pPr>
            <a:lvl7pPr lvl="6"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7pPr>
            <a:lvl8pPr lvl="7"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8pPr>
            <a:lvl9pPr lvl="8"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9pPr>
          </a:lstStyle>
          <a:p/>
        </p:txBody>
      </p:sp>
      <p:sp>
        <p:nvSpPr>
          <p:cNvPr id="63" name="Google Shape;63;p16"/>
          <p:cNvSpPr txBox="1"/>
          <p:nvPr>
            <p:ph idx="1" type="body"/>
          </p:nvPr>
        </p:nvSpPr>
        <p:spPr>
          <a:xfrm>
            <a:off x="1968103" y="3813257"/>
            <a:ext cx="20394000" cy="7884600"/>
          </a:xfrm>
          <a:prstGeom prst="rect">
            <a:avLst/>
          </a:prstGeom>
          <a:noFill/>
          <a:ln>
            <a:noFill/>
          </a:ln>
        </p:spPr>
        <p:txBody>
          <a:bodyPr anchorCtr="0" anchor="ctr" bIns="50800" lIns="50800" spcFirstLastPara="1" rIns="50800" wrap="square" tIns="50800">
            <a:noAutofit/>
          </a:bodyPr>
          <a:lstStyle>
            <a:lvl1pPr indent="-228600" lvl="0" marL="457200" marR="0" rtl="0" algn="l">
              <a:lnSpc>
                <a:spcPct val="100000"/>
              </a:lnSpc>
              <a:spcBef>
                <a:spcPts val="0"/>
              </a:spcBef>
              <a:spcAft>
                <a:spcPts val="0"/>
              </a:spcAft>
              <a:buClr>
                <a:srgbClr val="533E7F"/>
              </a:buClr>
              <a:buSzPts val="3800"/>
              <a:buFont typeface="Proxima Nova"/>
              <a:buNone/>
              <a:defRPr b="0" i="0" sz="3800" u="none" cap="none" strike="noStrike">
                <a:solidFill>
                  <a:srgbClr val="533E7F"/>
                </a:solidFill>
                <a:latin typeface="Proxima Nova"/>
                <a:ea typeface="Proxima Nova"/>
                <a:cs typeface="Proxima Nova"/>
                <a:sym typeface="Proxima Nova"/>
              </a:defRPr>
            </a:lvl1pPr>
            <a:lvl2pPr indent="-228600" lvl="1" marL="914400" marR="0" rtl="0" algn="l">
              <a:lnSpc>
                <a:spcPct val="100000"/>
              </a:lnSpc>
              <a:spcBef>
                <a:spcPts val="0"/>
              </a:spcBef>
              <a:spcAft>
                <a:spcPts val="0"/>
              </a:spcAft>
              <a:buClr>
                <a:srgbClr val="533E7F"/>
              </a:buClr>
              <a:buSzPts val="3800"/>
              <a:buFont typeface="Proxima Nova"/>
              <a:buNone/>
              <a:defRPr b="0" i="0" sz="3800" u="none" cap="none" strike="noStrike">
                <a:solidFill>
                  <a:srgbClr val="533E7F"/>
                </a:solidFill>
                <a:latin typeface="Proxima Nova"/>
                <a:ea typeface="Proxima Nova"/>
                <a:cs typeface="Proxima Nova"/>
                <a:sym typeface="Proxima Nova"/>
              </a:defRPr>
            </a:lvl2pPr>
            <a:lvl3pPr indent="-228600" lvl="2" marL="1371600" marR="0" rtl="0" algn="l">
              <a:lnSpc>
                <a:spcPct val="100000"/>
              </a:lnSpc>
              <a:spcBef>
                <a:spcPts val="0"/>
              </a:spcBef>
              <a:spcAft>
                <a:spcPts val="0"/>
              </a:spcAft>
              <a:buClr>
                <a:srgbClr val="533E7F"/>
              </a:buClr>
              <a:buSzPts val="3800"/>
              <a:buFont typeface="Proxima Nova"/>
              <a:buNone/>
              <a:defRPr b="0" i="0" sz="3800" u="none" cap="none" strike="noStrike">
                <a:solidFill>
                  <a:srgbClr val="533E7F"/>
                </a:solidFill>
                <a:latin typeface="Proxima Nova"/>
                <a:ea typeface="Proxima Nova"/>
                <a:cs typeface="Proxima Nova"/>
                <a:sym typeface="Proxima Nova"/>
              </a:defRPr>
            </a:lvl3pPr>
            <a:lvl4pPr indent="-228600" lvl="3" marL="1828800" marR="0" rtl="0" algn="l">
              <a:lnSpc>
                <a:spcPct val="100000"/>
              </a:lnSpc>
              <a:spcBef>
                <a:spcPts val="0"/>
              </a:spcBef>
              <a:spcAft>
                <a:spcPts val="0"/>
              </a:spcAft>
              <a:buClr>
                <a:srgbClr val="533E7F"/>
              </a:buClr>
              <a:buSzPts val="3800"/>
              <a:buFont typeface="Proxima Nova"/>
              <a:buNone/>
              <a:defRPr b="0" i="0" sz="3800" u="none" cap="none" strike="noStrike">
                <a:solidFill>
                  <a:srgbClr val="533E7F"/>
                </a:solidFill>
                <a:latin typeface="Proxima Nova"/>
                <a:ea typeface="Proxima Nova"/>
                <a:cs typeface="Proxima Nova"/>
                <a:sym typeface="Proxima Nova"/>
              </a:defRPr>
            </a:lvl4pPr>
            <a:lvl5pPr indent="-228600" lvl="4" marL="2286000" marR="0" rtl="0" algn="l">
              <a:lnSpc>
                <a:spcPct val="100000"/>
              </a:lnSpc>
              <a:spcBef>
                <a:spcPts val="0"/>
              </a:spcBef>
              <a:spcAft>
                <a:spcPts val="0"/>
              </a:spcAft>
              <a:buClr>
                <a:srgbClr val="533E7F"/>
              </a:buClr>
              <a:buSzPts val="3800"/>
              <a:buFont typeface="Proxima Nova"/>
              <a:buNone/>
              <a:defRPr b="0" i="0" sz="3800" u="none" cap="none" strike="noStrike">
                <a:solidFill>
                  <a:srgbClr val="533E7F"/>
                </a:solidFill>
                <a:latin typeface="Proxima Nova"/>
                <a:ea typeface="Proxima Nova"/>
                <a:cs typeface="Proxima Nova"/>
                <a:sym typeface="Proxima Nova"/>
              </a:defRPr>
            </a:lvl5pPr>
            <a:lvl6pPr indent="-228600" lvl="5" marL="2743200" marR="0" rtl="0" algn="l">
              <a:lnSpc>
                <a:spcPct val="100000"/>
              </a:lnSpc>
              <a:spcBef>
                <a:spcPts val="0"/>
              </a:spcBef>
              <a:spcAft>
                <a:spcPts val="0"/>
              </a:spcAft>
              <a:buClr>
                <a:srgbClr val="FFFFFF"/>
              </a:buClr>
              <a:buSzPts val="2800"/>
              <a:buFont typeface="Courier New"/>
              <a:buNone/>
              <a:defRPr b="0" i="0" sz="2800" u="none" cap="none" strike="noStrike">
                <a:solidFill>
                  <a:srgbClr val="FFFFFF"/>
                </a:solidFill>
                <a:latin typeface="Courier New"/>
                <a:ea typeface="Courier New"/>
                <a:cs typeface="Courier New"/>
                <a:sym typeface="Courier New"/>
              </a:defRPr>
            </a:lvl6pPr>
            <a:lvl7pPr indent="-228600" lvl="6" marL="3200400" marR="0" rtl="0" algn="l">
              <a:lnSpc>
                <a:spcPct val="100000"/>
              </a:lnSpc>
              <a:spcBef>
                <a:spcPts val="0"/>
              </a:spcBef>
              <a:spcAft>
                <a:spcPts val="0"/>
              </a:spcAft>
              <a:buClr>
                <a:srgbClr val="FFFFFF"/>
              </a:buClr>
              <a:buSzPts val="2800"/>
              <a:buFont typeface="Courier New"/>
              <a:buNone/>
              <a:defRPr b="0" i="0" sz="2800" u="none" cap="none" strike="noStrike">
                <a:solidFill>
                  <a:srgbClr val="FFFFFF"/>
                </a:solidFill>
                <a:latin typeface="Courier New"/>
                <a:ea typeface="Courier New"/>
                <a:cs typeface="Courier New"/>
                <a:sym typeface="Courier New"/>
              </a:defRPr>
            </a:lvl7pPr>
            <a:lvl8pPr indent="-228600" lvl="7" marL="3657600" marR="0" rtl="0" algn="l">
              <a:lnSpc>
                <a:spcPct val="100000"/>
              </a:lnSpc>
              <a:spcBef>
                <a:spcPts val="0"/>
              </a:spcBef>
              <a:spcAft>
                <a:spcPts val="0"/>
              </a:spcAft>
              <a:buClr>
                <a:srgbClr val="FFFFFF"/>
              </a:buClr>
              <a:buSzPts val="2800"/>
              <a:buFont typeface="Courier New"/>
              <a:buNone/>
              <a:defRPr b="0" i="0" sz="2800" u="none" cap="none" strike="noStrike">
                <a:solidFill>
                  <a:srgbClr val="FFFFFF"/>
                </a:solidFill>
                <a:latin typeface="Courier New"/>
                <a:ea typeface="Courier New"/>
                <a:cs typeface="Courier New"/>
                <a:sym typeface="Courier New"/>
              </a:defRPr>
            </a:lvl8pPr>
            <a:lvl9pPr indent="-228600" lvl="8" marL="4114800" marR="0" rtl="0" algn="l">
              <a:lnSpc>
                <a:spcPct val="100000"/>
              </a:lnSpc>
              <a:spcBef>
                <a:spcPts val="0"/>
              </a:spcBef>
              <a:spcAft>
                <a:spcPts val="0"/>
              </a:spcAft>
              <a:buClr>
                <a:srgbClr val="FFFFFF"/>
              </a:buClr>
              <a:buSzPts val="2800"/>
              <a:buFont typeface="Courier New"/>
              <a:buNone/>
              <a:defRPr b="0" i="0" sz="2800" u="none" cap="none" strike="noStrike">
                <a:solidFill>
                  <a:srgbClr val="FFFFFF"/>
                </a:solidFill>
                <a:latin typeface="Courier New"/>
                <a:ea typeface="Courier New"/>
                <a:cs typeface="Courier New"/>
                <a:sym typeface="Courier New"/>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staque com mais texto" showMasterSp="0">
  <p:cSld name="Destaque com mais texto">
    <p:bg>
      <p:bgPr>
        <a:solidFill>
          <a:srgbClr val="5725B6"/>
        </a:solidFill>
      </p:bgPr>
    </p:bg>
    <p:spTree>
      <p:nvGrpSpPr>
        <p:cNvPr id="64" name="Shape 64"/>
        <p:cNvGrpSpPr/>
        <p:nvPr/>
      </p:nvGrpSpPr>
      <p:grpSpPr>
        <a:xfrm>
          <a:off x="0" y="0"/>
          <a:ext cx="0" cy="0"/>
          <a:chOff x="0" y="0"/>
          <a:chExt cx="0" cy="0"/>
        </a:xfrm>
      </p:grpSpPr>
      <p:sp>
        <p:nvSpPr>
          <p:cNvPr id="65" name="Google Shape;65;p17"/>
          <p:cNvSpPr txBox="1"/>
          <p:nvPr>
            <p:ph type="title"/>
          </p:nvPr>
        </p:nvSpPr>
        <p:spPr>
          <a:xfrm>
            <a:off x="2057400" y="2095499"/>
            <a:ext cx="20269200" cy="9525000"/>
          </a:xfrm>
          <a:prstGeom prst="rect">
            <a:avLst/>
          </a:prstGeom>
          <a:noFill/>
          <a:ln>
            <a:noFill/>
          </a:ln>
        </p:spPr>
        <p:txBody>
          <a:bodyPr anchorCtr="0" anchor="ctr" bIns="50800" lIns="50800" spcFirstLastPara="1" rIns="50800" wrap="square" tIns="50800">
            <a:noAutofit/>
          </a:bodyPr>
          <a:lstStyle>
            <a:lvl1pPr lvl="0" marR="0" rtl="0" algn="ctr">
              <a:lnSpc>
                <a:spcPct val="80000"/>
              </a:lnSpc>
              <a:spcBef>
                <a:spcPts val="0"/>
              </a:spcBef>
              <a:spcAft>
                <a:spcPts val="0"/>
              </a:spcAft>
              <a:buClr>
                <a:srgbClr val="FFFFFF"/>
              </a:buClr>
              <a:buSzPts val="8000"/>
              <a:buFont typeface="Proxima Nova Extrabold"/>
              <a:buNone/>
              <a:defRPr b="0" i="0" sz="8000" u="none" cap="none" strike="noStrike">
                <a:solidFill>
                  <a:srgbClr val="FFFFFF"/>
                </a:solidFill>
                <a:latin typeface="Proxima Nova Extrabold"/>
                <a:ea typeface="Proxima Nova Extrabold"/>
                <a:cs typeface="Proxima Nova Extrabold"/>
                <a:sym typeface="Proxima Nova Extrabold"/>
              </a:defRPr>
            </a:lvl1pPr>
            <a:lvl2pPr lvl="1"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2pPr>
            <a:lvl3pPr lvl="2"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3pPr>
            <a:lvl4pPr lvl="3"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4pPr>
            <a:lvl5pPr lvl="4"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5pPr>
            <a:lvl6pPr lvl="5"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6pPr>
            <a:lvl7pPr lvl="6"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7pPr>
            <a:lvl8pPr lvl="7"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8pPr>
            <a:lvl9pPr lvl="8"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staque com menos texto" showMasterSp="0">
  <p:cSld name="Destaque com menos texto">
    <p:bg>
      <p:bgPr>
        <a:solidFill>
          <a:srgbClr val="39E47A"/>
        </a:solidFill>
      </p:bgPr>
    </p:bg>
    <p:spTree>
      <p:nvGrpSpPr>
        <p:cNvPr id="66" name="Shape 66"/>
        <p:cNvGrpSpPr/>
        <p:nvPr/>
      </p:nvGrpSpPr>
      <p:grpSpPr>
        <a:xfrm>
          <a:off x="0" y="0"/>
          <a:ext cx="0" cy="0"/>
          <a:chOff x="0" y="0"/>
          <a:chExt cx="0" cy="0"/>
        </a:xfrm>
      </p:grpSpPr>
      <p:sp>
        <p:nvSpPr>
          <p:cNvPr id="67" name="Google Shape;67;p18"/>
          <p:cNvSpPr txBox="1"/>
          <p:nvPr>
            <p:ph type="title"/>
          </p:nvPr>
        </p:nvSpPr>
        <p:spPr>
          <a:xfrm>
            <a:off x="2032000" y="2032000"/>
            <a:ext cx="20319900" cy="9651900"/>
          </a:xfrm>
          <a:prstGeom prst="rect">
            <a:avLst/>
          </a:prstGeom>
          <a:noFill/>
          <a:ln>
            <a:noFill/>
          </a:ln>
        </p:spPr>
        <p:txBody>
          <a:bodyPr anchorCtr="0" anchor="ctr" bIns="50800" lIns="50800" spcFirstLastPara="1" rIns="50800" wrap="square" tIns="50800">
            <a:noAutofit/>
          </a:bodyPr>
          <a:lstStyle>
            <a:lvl1pPr lvl="0" marR="0" rtl="0" algn="ctr">
              <a:lnSpc>
                <a:spcPct val="80000"/>
              </a:lnSpc>
              <a:spcBef>
                <a:spcPts val="0"/>
              </a:spcBef>
              <a:spcAft>
                <a:spcPts val="0"/>
              </a:spcAft>
              <a:buClr>
                <a:srgbClr val="533E7F"/>
              </a:buClr>
              <a:buSzPts val="16000"/>
              <a:buFont typeface="Proxima Nova Extrabold"/>
              <a:buNone/>
              <a:defRPr b="0" i="0" sz="16000" u="none" cap="none" strike="noStrike">
                <a:solidFill>
                  <a:srgbClr val="533E7F"/>
                </a:solidFill>
                <a:latin typeface="Proxima Nova Extrabold"/>
                <a:ea typeface="Proxima Nova Extrabold"/>
                <a:cs typeface="Proxima Nova Extrabold"/>
                <a:sym typeface="Proxima Nova Extrabold"/>
              </a:defRPr>
            </a:lvl1pPr>
            <a:lvl2pPr lvl="1"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2pPr>
            <a:lvl3pPr lvl="2"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3pPr>
            <a:lvl4pPr lvl="3"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4pPr>
            <a:lvl5pPr lvl="4"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5pPr>
            <a:lvl6pPr lvl="5"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6pPr>
            <a:lvl7pPr lvl="6"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7pPr>
            <a:lvl8pPr lvl="7"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8pPr>
            <a:lvl9pPr lvl="8"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em Branco" showMasterSp="0">
  <p:cSld name="Slide em Branco">
    <p:bg>
      <p:bgPr>
        <a:solidFill>
          <a:srgbClr val="FFFFFF"/>
        </a:solidFill>
      </p:bgPr>
    </p:bg>
    <p:spTree>
      <p:nvGrpSpPr>
        <p:cNvPr id="68" name="Shape 68"/>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bertura da Subseção" showMasterSp="0">
  <p:cSld name="Abertura da Subseção">
    <p:bg>
      <p:bgPr>
        <a:solidFill>
          <a:srgbClr val="FFFFFF"/>
        </a:solidFill>
      </p:bgPr>
    </p:bg>
    <p:spTree>
      <p:nvGrpSpPr>
        <p:cNvPr id="69" name="Shape 69"/>
        <p:cNvGrpSpPr/>
        <p:nvPr/>
      </p:nvGrpSpPr>
      <p:grpSpPr>
        <a:xfrm>
          <a:off x="0" y="0"/>
          <a:ext cx="0" cy="0"/>
          <a:chOff x="0" y="0"/>
          <a:chExt cx="0" cy="0"/>
        </a:xfrm>
      </p:grpSpPr>
      <p:sp>
        <p:nvSpPr>
          <p:cNvPr id="70" name="Google Shape;70;p20"/>
          <p:cNvSpPr txBox="1"/>
          <p:nvPr>
            <p:ph idx="1" type="body"/>
          </p:nvPr>
        </p:nvSpPr>
        <p:spPr>
          <a:xfrm>
            <a:off x="2007727" y="3196913"/>
            <a:ext cx="20394000" cy="1650300"/>
          </a:xfrm>
          <a:prstGeom prst="rect">
            <a:avLst/>
          </a:prstGeom>
          <a:noFill/>
          <a:ln>
            <a:noFill/>
          </a:ln>
        </p:spPr>
        <p:txBody>
          <a:bodyPr anchorCtr="0" anchor="ctr" bIns="0" lIns="0" spcFirstLastPara="1" rIns="0" wrap="square" tIns="0">
            <a:noAutofit/>
          </a:bodyPr>
          <a:lstStyle>
            <a:lvl1pPr indent="-228600" lvl="0" marL="457200" marR="0" rtl="0" algn="l">
              <a:lnSpc>
                <a:spcPct val="80000"/>
              </a:lnSpc>
              <a:spcBef>
                <a:spcPts val="0"/>
              </a:spcBef>
              <a:spcAft>
                <a:spcPts val="0"/>
              </a:spcAft>
              <a:buClr>
                <a:srgbClr val="00C8FF"/>
              </a:buClr>
              <a:buSzPts val="6000"/>
              <a:buFont typeface="Proxima Nova Extrabold"/>
              <a:buNone/>
              <a:defRPr b="0" i="0" sz="6000" u="none" cap="none" strike="noStrike">
                <a:solidFill>
                  <a:srgbClr val="00C8FF"/>
                </a:solidFill>
                <a:latin typeface="Proxima Nova Extrabold"/>
                <a:ea typeface="Proxima Nova Extrabold"/>
                <a:cs typeface="Proxima Nova Extrabold"/>
                <a:sym typeface="Proxima Nova Extrabold"/>
              </a:defRPr>
            </a:lvl1pPr>
            <a:lvl2pPr indent="-228600" lvl="1" marL="914400" marR="0" rtl="0" algn="l">
              <a:lnSpc>
                <a:spcPct val="100000"/>
              </a:lnSpc>
              <a:spcBef>
                <a:spcPts val="0"/>
              </a:spcBef>
              <a:spcAft>
                <a:spcPts val="0"/>
              </a:spcAft>
              <a:buClr>
                <a:srgbClr val="FFFFFF"/>
              </a:buClr>
              <a:buSzPts val="2800"/>
              <a:buFont typeface="Courier New"/>
              <a:buNone/>
              <a:defRPr b="0" i="0" sz="2800" u="none" cap="none" strike="noStrike">
                <a:solidFill>
                  <a:srgbClr val="FFFFFF"/>
                </a:solidFill>
                <a:latin typeface="Courier New"/>
                <a:ea typeface="Courier New"/>
                <a:cs typeface="Courier New"/>
                <a:sym typeface="Courier New"/>
              </a:defRPr>
            </a:lvl2pPr>
            <a:lvl3pPr indent="-228600" lvl="2" marL="1371600" marR="0" rtl="0" algn="l">
              <a:lnSpc>
                <a:spcPct val="100000"/>
              </a:lnSpc>
              <a:spcBef>
                <a:spcPts val="0"/>
              </a:spcBef>
              <a:spcAft>
                <a:spcPts val="0"/>
              </a:spcAft>
              <a:buClr>
                <a:srgbClr val="FFFFFF"/>
              </a:buClr>
              <a:buSzPts val="2800"/>
              <a:buFont typeface="Courier New"/>
              <a:buNone/>
              <a:defRPr b="0" i="0" sz="2800" u="none" cap="none" strike="noStrike">
                <a:solidFill>
                  <a:srgbClr val="FFFFFF"/>
                </a:solidFill>
                <a:latin typeface="Courier New"/>
                <a:ea typeface="Courier New"/>
                <a:cs typeface="Courier New"/>
                <a:sym typeface="Courier New"/>
              </a:defRPr>
            </a:lvl3pPr>
            <a:lvl4pPr indent="-228600" lvl="3" marL="1828800" marR="0" rtl="0" algn="l">
              <a:lnSpc>
                <a:spcPct val="100000"/>
              </a:lnSpc>
              <a:spcBef>
                <a:spcPts val="0"/>
              </a:spcBef>
              <a:spcAft>
                <a:spcPts val="0"/>
              </a:spcAft>
              <a:buClr>
                <a:srgbClr val="FFFFFF"/>
              </a:buClr>
              <a:buSzPts val="2800"/>
              <a:buFont typeface="Courier New"/>
              <a:buNone/>
              <a:defRPr b="0" i="0" sz="2800" u="none" cap="none" strike="noStrike">
                <a:solidFill>
                  <a:srgbClr val="FFFFFF"/>
                </a:solidFill>
                <a:latin typeface="Courier New"/>
                <a:ea typeface="Courier New"/>
                <a:cs typeface="Courier New"/>
                <a:sym typeface="Courier New"/>
              </a:defRPr>
            </a:lvl4pPr>
            <a:lvl5pPr indent="-228600" lvl="4" marL="2286000" marR="0" rtl="0" algn="l">
              <a:lnSpc>
                <a:spcPct val="100000"/>
              </a:lnSpc>
              <a:spcBef>
                <a:spcPts val="0"/>
              </a:spcBef>
              <a:spcAft>
                <a:spcPts val="0"/>
              </a:spcAft>
              <a:buClr>
                <a:srgbClr val="FFFFFF"/>
              </a:buClr>
              <a:buSzPts val="2800"/>
              <a:buFont typeface="Courier New"/>
              <a:buNone/>
              <a:defRPr b="0" i="0" sz="2800" u="none" cap="none" strike="noStrike">
                <a:solidFill>
                  <a:srgbClr val="FFFFFF"/>
                </a:solidFill>
                <a:latin typeface="Courier New"/>
                <a:ea typeface="Courier New"/>
                <a:cs typeface="Courier New"/>
                <a:sym typeface="Courier New"/>
              </a:defRPr>
            </a:lvl5pPr>
            <a:lvl6pPr indent="-228600" lvl="5" marL="2743200" marR="0" rtl="0" algn="l">
              <a:lnSpc>
                <a:spcPct val="100000"/>
              </a:lnSpc>
              <a:spcBef>
                <a:spcPts val="0"/>
              </a:spcBef>
              <a:spcAft>
                <a:spcPts val="0"/>
              </a:spcAft>
              <a:buClr>
                <a:srgbClr val="FFFFFF"/>
              </a:buClr>
              <a:buSzPts val="2800"/>
              <a:buFont typeface="Courier New"/>
              <a:buNone/>
              <a:defRPr b="0" i="0" sz="2800" u="none" cap="none" strike="noStrike">
                <a:solidFill>
                  <a:srgbClr val="FFFFFF"/>
                </a:solidFill>
                <a:latin typeface="Courier New"/>
                <a:ea typeface="Courier New"/>
                <a:cs typeface="Courier New"/>
                <a:sym typeface="Courier New"/>
              </a:defRPr>
            </a:lvl6pPr>
            <a:lvl7pPr indent="-228600" lvl="6" marL="3200400" marR="0" rtl="0" algn="l">
              <a:lnSpc>
                <a:spcPct val="100000"/>
              </a:lnSpc>
              <a:spcBef>
                <a:spcPts val="0"/>
              </a:spcBef>
              <a:spcAft>
                <a:spcPts val="0"/>
              </a:spcAft>
              <a:buClr>
                <a:srgbClr val="FFFFFF"/>
              </a:buClr>
              <a:buSzPts val="2800"/>
              <a:buFont typeface="Courier New"/>
              <a:buNone/>
              <a:defRPr b="0" i="0" sz="2800" u="none" cap="none" strike="noStrike">
                <a:solidFill>
                  <a:srgbClr val="FFFFFF"/>
                </a:solidFill>
                <a:latin typeface="Courier New"/>
                <a:ea typeface="Courier New"/>
                <a:cs typeface="Courier New"/>
                <a:sym typeface="Courier New"/>
              </a:defRPr>
            </a:lvl7pPr>
            <a:lvl8pPr indent="-228600" lvl="7" marL="3657600" marR="0" rtl="0" algn="l">
              <a:lnSpc>
                <a:spcPct val="100000"/>
              </a:lnSpc>
              <a:spcBef>
                <a:spcPts val="0"/>
              </a:spcBef>
              <a:spcAft>
                <a:spcPts val="0"/>
              </a:spcAft>
              <a:buClr>
                <a:srgbClr val="FFFFFF"/>
              </a:buClr>
              <a:buSzPts val="2800"/>
              <a:buFont typeface="Courier New"/>
              <a:buNone/>
              <a:defRPr b="0" i="0" sz="2800" u="none" cap="none" strike="noStrike">
                <a:solidFill>
                  <a:srgbClr val="FFFFFF"/>
                </a:solidFill>
                <a:latin typeface="Courier New"/>
                <a:ea typeface="Courier New"/>
                <a:cs typeface="Courier New"/>
                <a:sym typeface="Courier New"/>
              </a:defRPr>
            </a:lvl8pPr>
            <a:lvl9pPr indent="-228600" lvl="8" marL="4114800" marR="0" rtl="0" algn="l">
              <a:lnSpc>
                <a:spcPct val="100000"/>
              </a:lnSpc>
              <a:spcBef>
                <a:spcPts val="0"/>
              </a:spcBef>
              <a:spcAft>
                <a:spcPts val="0"/>
              </a:spcAft>
              <a:buClr>
                <a:srgbClr val="FFFFFF"/>
              </a:buClr>
              <a:buSzPts val="2800"/>
              <a:buFont typeface="Courier New"/>
              <a:buNone/>
              <a:defRPr b="0" i="0" sz="2800" u="none" cap="none" strike="noStrike">
                <a:solidFill>
                  <a:srgbClr val="FFFFFF"/>
                </a:solidFill>
                <a:latin typeface="Courier New"/>
                <a:ea typeface="Courier New"/>
                <a:cs typeface="Courier New"/>
                <a:sym typeface="Courier New"/>
              </a:defRPr>
            </a:lvl9pPr>
          </a:lstStyle>
          <a:p/>
        </p:txBody>
      </p:sp>
      <p:pic>
        <p:nvPicPr>
          <p:cNvPr descr="Imagem" id="71" name="Google Shape;71;p20"/>
          <p:cNvPicPr preferRelativeResize="0"/>
          <p:nvPr/>
        </p:nvPicPr>
        <p:blipFill rotWithShape="1">
          <a:blip r:embed="rId2">
            <a:alphaModFix/>
          </a:blip>
          <a:srcRect b="0" l="0" r="0" t="0"/>
          <a:stretch/>
        </p:blipFill>
        <p:spPr>
          <a:xfrm>
            <a:off x="9553617" y="10289033"/>
            <a:ext cx="15165835" cy="4889667"/>
          </a:xfrm>
          <a:prstGeom prst="rect">
            <a:avLst/>
          </a:prstGeom>
          <a:noFill/>
          <a:ln>
            <a:noFill/>
          </a:ln>
        </p:spPr>
      </p:pic>
      <p:sp>
        <p:nvSpPr>
          <p:cNvPr id="72" name="Google Shape;72;p20"/>
          <p:cNvSpPr txBox="1"/>
          <p:nvPr>
            <p:ph type="title"/>
          </p:nvPr>
        </p:nvSpPr>
        <p:spPr>
          <a:xfrm>
            <a:off x="1930399" y="5628934"/>
            <a:ext cx="20394000" cy="2458200"/>
          </a:xfrm>
          <a:prstGeom prst="rect">
            <a:avLst/>
          </a:prstGeom>
          <a:noFill/>
          <a:ln>
            <a:noFill/>
          </a:ln>
        </p:spPr>
        <p:txBody>
          <a:bodyPr anchorCtr="0" anchor="ctr" bIns="50800" lIns="50800" spcFirstLastPara="1" rIns="50800" wrap="square" tIns="50800">
            <a:noAutofit/>
          </a:bodyPr>
          <a:lstStyle>
            <a:lvl1pPr lvl="0" marR="0" rtl="0" algn="l">
              <a:lnSpc>
                <a:spcPct val="80000"/>
              </a:lnSpc>
              <a:spcBef>
                <a:spcPts val="0"/>
              </a:spcBef>
              <a:spcAft>
                <a:spcPts val="0"/>
              </a:spcAft>
              <a:buClr>
                <a:srgbClr val="533E7F"/>
              </a:buClr>
              <a:buSzPts val="8000"/>
              <a:buFont typeface="Proxima Nova Extrabold"/>
              <a:buNone/>
              <a:defRPr b="0" i="0" sz="8000" u="none" cap="none" strike="noStrike">
                <a:solidFill>
                  <a:srgbClr val="533E7F"/>
                </a:solidFill>
                <a:latin typeface="Proxima Nova Extrabold"/>
                <a:ea typeface="Proxima Nova Extrabold"/>
                <a:cs typeface="Proxima Nova Extrabold"/>
                <a:sym typeface="Proxima Nova Extrabold"/>
              </a:defRPr>
            </a:lvl1pPr>
            <a:lvl2pPr lvl="1"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2pPr>
            <a:lvl3pPr lvl="2"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3pPr>
            <a:lvl4pPr lvl="3"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4pPr>
            <a:lvl5pPr lvl="4"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5pPr>
            <a:lvl6pPr lvl="5"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6pPr>
            <a:lvl7pPr lvl="6"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7pPr>
            <a:lvl8pPr lvl="7"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8pPr>
            <a:lvl9pPr lvl="8" marR="0" rtl="0" algn="l">
              <a:lnSpc>
                <a:spcPct val="80000"/>
              </a:lnSpc>
              <a:spcBef>
                <a:spcPts val="0"/>
              </a:spcBef>
              <a:spcAft>
                <a:spcPts val="0"/>
              </a:spcAft>
              <a:buClr>
                <a:srgbClr val="FFFFFF"/>
              </a:buClr>
              <a:buSzPts val="3800"/>
              <a:buFont typeface="Proxima Nova"/>
              <a:buNone/>
              <a:defRPr b="1" i="0" sz="3800" u="none" cap="none" strike="noStrike">
                <a:solidFill>
                  <a:srgbClr val="FFFFFF"/>
                </a:solidFill>
                <a:latin typeface="Proxima Nova"/>
                <a:ea typeface="Proxima Nova"/>
                <a:cs typeface="Proxima Nova"/>
                <a:sym typeface="Proxima Nova"/>
              </a:defRPr>
            </a:lvl9pPr>
          </a:lstStyle>
          <a:p/>
        </p:txBody>
      </p:sp>
      <p:sp>
        <p:nvSpPr>
          <p:cNvPr id="73" name="Google Shape;73;p20"/>
          <p:cNvSpPr txBox="1"/>
          <p:nvPr>
            <p:ph idx="2" type="body"/>
          </p:nvPr>
        </p:nvSpPr>
        <p:spPr>
          <a:xfrm>
            <a:off x="1955800" y="9073852"/>
            <a:ext cx="20394000" cy="1246500"/>
          </a:xfrm>
          <a:prstGeom prst="rect">
            <a:avLst/>
          </a:prstGeom>
          <a:noFill/>
          <a:ln>
            <a:noFill/>
          </a:ln>
        </p:spPr>
        <p:txBody>
          <a:bodyPr anchorCtr="0" anchor="ctr" bIns="50800" lIns="50800" spcFirstLastPara="1" rIns="50800" wrap="square" tIns="50800">
            <a:noAutofit/>
          </a:bodyPr>
          <a:lstStyle>
            <a:lvl1pPr indent="-228600" lvl="0" marL="457200" marR="0" rtl="0" algn="l">
              <a:lnSpc>
                <a:spcPct val="80000"/>
              </a:lnSpc>
              <a:spcBef>
                <a:spcPts val="0"/>
              </a:spcBef>
              <a:spcAft>
                <a:spcPts val="0"/>
              </a:spcAft>
              <a:buClr>
                <a:srgbClr val="533E7F"/>
              </a:buClr>
              <a:buSzPts val="4800"/>
              <a:buFont typeface="Proxima Nova"/>
              <a:buNone/>
              <a:defRPr b="0" i="0" sz="4800" u="none" cap="none" strike="noStrike">
                <a:solidFill>
                  <a:srgbClr val="533E7F"/>
                </a:solidFill>
                <a:latin typeface="Proxima Nova"/>
                <a:ea typeface="Proxima Nova"/>
                <a:cs typeface="Proxima Nova"/>
                <a:sym typeface="Proxima Nova"/>
              </a:defRPr>
            </a:lvl1pPr>
            <a:lvl2pPr indent="-228600" lvl="1" marL="914400" marR="0" rtl="0" algn="l">
              <a:lnSpc>
                <a:spcPct val="80000"/>
              </a:lnSpc>
              <a:spcBef>
                <a:spcPts val="0"/>
              </a:spcBef>
              <a:spcAft>
                <a:spcPts val="0"/>
              </a:spcAft>
              <a:buClr>
                <a:srgbClr val="533E7F"/>
              </a:buClr>
              <a:buSzPts val="4800"/>
              <a:buFont typeface="Proxima Nova"/>
              <a:buNone/>
              <a:defRPr b="0" i="0" sz="4800" u="none" cap="none" strike="noStrike">
                <a:solidFill>
                  <a:srgbClr val="533E7F"/>
                </a:solidFill>
                <a:latin typeface="Proxima Nova"/>
                <a:ea typeface="Proxima Nova"/>
                <a:cs typeface="Proxima Nova"/>
                <a:sym typeface="Proxima Nova"/>
              </a:defRPr>
            </a:lvl2pPr>
            <a:lvl3pPr indent="-228600" lvl="2" marL="1371600" marR="0" rtl="0" algn="l">
              <a:lnSpc>
                <a:spcPct val="80000"/>
              </a:lnSpc>
              <a:spcBef>
                <a:spcPts val="0"/>
              </a:spcBef>
              <a:spcAft>
                <a:spcPts val="0"/>
              </a:spcAft>
              <a:buClr>
                <a:srgbClr val="533E7F"/>
              </a:buClr>
              <a:buSzPts val="4800"/>
              <a:buFont typeface="Proxima Nova"/>
              <a:buNone/>
              <a:defRPr b="0" i="0" sz="4800" u="none" cap="none" strike="noStrike">
                <a:solidFill>
                  <a:srgbClr val="533E7F"/>
                </a:solidFill>
                <a:latin typeface="Proxima Nova"/>
                <a:ea typeface="Proxima Nova"/>
                <a:cs typeface="Proxima Nova"/>
                <a:sym typeface="Proxima Nova"/>
              </a:defRPr>
            </a:lvl3pPr>
            <a:lvl4pPr indent="-228600" lvl="3" marL="1828800" marR="0" rtl="0" algn="l">
              <a:lnSpc>
                <a:spcPct val="80000"/>
              </a:lnSpc>
              <a:spcBef>
                <a:spcPts val="0"/>
              </a:spcBef>
              <a:spcAft>
                <a:spcPts val="0"/>
              </a:spcAft>
              <a:buClr>
                <a:srgbClr val="533E7F"/>
              </a:buClr>
              <a:buSzPts val="4800"/>
              <a:buFont typeface="Proxima Nova"/>
              <a:buNone/>
              <a:defRPr b="0" i="0" sz="4800" u="none" cap="none" strike="noStrike">
                <a:solidFill>
                  <a:srgbClr val="533E7F"/>
                </a:solidFill>
                <a:latin typeface="Proxima Nova"/>
                <a:ea typeface="Proxima Nova"/>
                <a:cs typeface="Proxima Nova"/>
                <a:sym typeface="Proxima Nova"/>
              </a:defRPr>
            </a:lvl4pPr>
            <a:lvl5pPr indent="-228600" lvl="4" marL="2286000" marR="0" rtl="0" algn="l">
              <a:lnSpc>
                <a:spcPct val="80000"/>
              </a:lnSpc>
              <a:spcBef>
                <a:spcPts val="0"/>
              </a:spcBef>
              <a:spcAft>
                <a:spcPts val="0"/>
              </a:spcAft>
              <a:buClr>
                <a:srgbClr val="533E7F"/>
              </a:buClr>
              <a:buSzPts val="4800"/>
              <a:buFont typeface="Proxima Nova"/>
              <a:buNone/>
              <a:defRPr b="0" i="0" sz="4800" u="none" cap="none" strike="noStrike">
                <a:solidFill>
                  <a:srgbClr val="533E7F"/>
                </a:solidFill>
                <a:latin typeface="Proxima Nova"/>
                <a:ea typeface="Proxima Nova"/>
                <a:cs typeface="Proxima Nova"/>
                <a:sym typeface="Proxima Nova"/>
              </a:defRPr>
            </a:lvl5pPr>
            <a:lvl6pPr indent="-228600" lvl="5" marL="2743200" marR="0" rtl="0" algn="l">
              <a:lnSpc>
                <a:spcPct val="100000"/>
              </a:lnSpc>
              <a:spcBef>
                <a:spcPts val="0"/>
              </a:spcBef>
              <a:spcAft>
                <a:spcPts val="0"/>
              </a:spcAft>
              <a:buClr>
                <a:srgbClr val="FFFFFF"/>
              </a:buClr>
              <a:buSzPts val="2800"/>
              <a:buFont typeface="Courier New"/>
              <a:buNone/>
              <a:defRPr b="0" i="0" sz="2800" u="none" cap="none" strike="noStrike">
                <a:solidFill>
                  <a:srgbClr val="FFFFFF"/>
                </a:solidFill>
                <a:latin typeface="Courier New"/>
                <a:ea typeface="Courier New"/>
                <a:cs typeface="Courier New"/>
                <a:sym typeface="Courier New"/>
              </a:defRPr>
            </a:lvl6pPr>
            <a:lvl7pPr indent="-228600" lvl="6" marL="3200400" marR="0" rtl="0" algn="l">
              <a:lnSpc>
                <a:spcPct val="100000"/>
              </a:lnSpc>
              <a:spcBef>
                <a:spcPts val="0"/>
              </a:spcBef>
              <a:spcAft>
                <a:spcPts val="0"/>
              </a:spcAft>
              <a:buClr>
                <a:srgbClr val="FFFFFF"/>
              </a:buClr>
              <a:buSzPts val="2800"/>
              <a:buFont typeface="Courier New"/>
              <a:buNone/>
              <a:defRPr b="0" i="0" sz="2800" u="none" cap="none" strike="noStrike">
                <a:solidFill>
                  <a:srgbClr val="FFFFFF"/>
                </a:solidFill>
                <a:latin typeface="Courier New"/>
                <a:ea typeface="Courier New"/>
                <a:cs typeface="Courier New"/>
                <a:sym typeface="Courier New"/>
              </a:defRPr>
            </a:lvl7pPr>
            <a:lvl8pPr indent="-228600" lvl="7" marL="3657600" marR="0" rtl="0" algn="l">
              <a:lnSpc>
                <a:spcPct val="100000"/>
              </a:lnSpc>
              <a:spcBef>
                <a:spcPts val="0"/>
              </a:spcBef>
              <a:spcAft>
                <a:spcPts val="0"/>
              </a:spcAft>
              <a:buClr>
                <a:srgbClr val="FFFFFF"/>
              </a:buClr>
              <a:buSzPts val="2800"/>
              <a:buFont typeface="Courier New"/>
              <a:buNone/>
              <a:defRPr b="0" i="0" sz="2800" u="none" cap="none" strike="noStrike">
                <a:solidFill>
                  <a:srgbClr val="FFFFFF"/>
                </a:solidFill>
                <a:latin typeface="Courier New"/>
                <a:ea typeface="Courier New"/>
                <a:cs typeface="Courier New"/>
                <a:sym typeface="Courier New"/>
              </a:defRPr>
            </a:lvl8pPr>
            <a:lvl9pPr indent="-228600" lvl="8" marL="4114800" marR="0" rtl="0" algn="l">
              <a:lnSpc>
                <a:spcPct val="100000"/>
              </a:lnSpc>
              <a:spcBef>
                <a:spcPts val="0"/>
              </a:spcBef>
              <a:spcAft>
                <a:spcPts val="0"/>
              </a:spcAft>
              <a:buClr>
                <a:srgbClr val="FFFFFF"/>
              </a:buClr>
              <a:buSzPts val="2800"/>
              <a:buFont typeface="Courier New"/>
              <a:buNone/>
              <a:defRPr b="0" i="0" sz="2800" u="none" cap="none" strike="noStrike">
                <a:solidFill>
                  <a:srgbClr val="FFFFFF"/>
                </a:solidFill>
                <a:latin typeface="Courier New"/>
                <a:ea typeface="Courier New"/>
                <a:cs typeface="Courier New"/>
                <a:sym typeface="Courier New"/>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831200" y="5735600"/>
            <a:ext cx="22721700" cy="2244900"/>
          </a:xfrm>
          <a:prstGeom prst="rect">
            <a:avLst/>
          </a:prstGeom>
        </p:spPr>
        <p:txBody>
          <a:bodyPr anchorCtr="0" anchor="ctr" bIns="243800" lIns="243800" spcFirstLastPara="1" rIns="243800" wrap="square" tIns="24380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p:txBody>
      </p:sp>
      <p:sp>
        <p:nvSpPr>
          <p:cNvPr id="15" name="Google Shape;15;p3"/>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erramento" showMasterSp="0">
  <p:cSld name="Encerramento">
    <p:bg>
      <p:bgPr>
        <a:solidFill>
          <a:srgbClr val="533E7F"/>
        </a:solidFill>
      </p:bgPr>
    </p:bg>
    <p:spTree>
      <p:nvGrpSpPr>
        <p:cNvPr id="74" name="Shape 74"/>
        <p:cNvGrpSpPr/>
        <p:nvPr/>
      </p:nvGrpSpPr>
      <p:grpSpPr>
        <a:xfrm>
          <a:off x="0" y="0"/>
          <a:ext cx="0" cy="0"/>
          <a:chOff x="0" y="0"/>
          <a:chExt cx="0" cy="0"/>
        </a:xfrm>
      </p:grpSpPr>
      <p:pic>
        <p:nvPicPr>
          <p:cNvPr descr="Imagem" id="75" name="Google Shape;75;p21"/>
          <p:cNvPicPr preferRelativeResize="0"/>
          <p:nvPr/>
        </p:nvPicPr>
        <p:blipFill rotWithShape="1">
          <a:blip r:embed="rId2">
            <a:alphaModFix/>
          </a:blip>
          <a:srcRect b="0" l="0" r="0" t="0"/>
          <a:stretch/>
        </p:blipFill>
        <p:spPr>
          <a:xfrm>
            <a:off x="5286805" y="277759"/>
            <a:ext cx="21990557" cy="15784973"/>
          </a:xfrm>
          <a:prstGeom prst="rect">
            <a:avLst/>
          </a:prstGeom>
          <a:noFill/>
          <a:ln>
            <a:noFill/>
          </a:ln>
        </p:spPr>
      </p:pic>
      <p:pic>
        <p:nvPicPr>
          <p:cNvPr descr="Imagem" id="76" name="Google Shape;76;p21"/>
          <p:cNvPicPr preferRelativeResize="0"/>
          <p:nvPr/>
        </p:nvPicPr>
        <p:blipFill rotWithShape="1">
          <a:blip r:embed="rId3">
            <a:alphaModFix/>
          </a:blip>
          <a:srcRect b="0" l="0" r="0" t="0"/>
          <a:stretch/>
        </p:blipFill>
        <p:spPr>
          <a:xfrm>
            <a:off x="1295107" y="3945606"/>
            <a:ext cx="3657601" cy="744669"/>
          </a:xfrm>
          <a:prstGeom prst="rect">
            <a:avLst/>
          </a:prstGeom>
          <a:noFill/>
          <a:ln>
            <a:noFill/>
          </a:ln>
        </p:spPr>
      </p:pic>
      <p:sp>
        <p:nvSpPr>
          <p:cNvPr id="77" name="Google Shape;77;p21"/>
          <p:cNvSpPr txBox="1"/>
          <p:nvPr/>
        </p:nvSpPr>
        <p:spPr>
          <a:xfrm>
            <a:off x="7248994" y="3981450"/>
            <a:ext cx="5694900" cy="495300"/>
          </a:xfrm>
          <a:prstGeom prst="rect">
            <a:avLst/>
          </a:prstGeom>
          <a:noFill/>
          <a:ln>
            <a:noFill/>
          </a:ln>
        </p:spPr>
        <p:txBody>
          <a:bodyPr anchorCtr="0" anchor="ctr" bIns="50800" lIns="50800" spcFirstLastPara="1" rIns="50800" wrap="square" tIns="50800">
            <a:noAutofit/>
          </a:bodyPr>
          <a:lstStyle/>
          <a:p>
            <a:pPr indent="0" lvl="0" marL="0" marR="0" rtl="0" algn="l">
              <a:lnSpc>
                <a:spcPct val="80000"/>
              </a:lnSpc>
              <a:spcBef>
                <a:spcPts val="0"/>
              </a:spcBef>
              <a:spcAft>
                <a:spcPts val="0"/>
              </a:spcAft>
              <a:buClr>
                <a:srgbClr val="FFFFFF"/>
              </a:buClr>
              <a:buSzPts val="2600"/>
              <a:buFont typeface="Proxima Nova Extrabold"/>
              <a:buNone/>
            </a:pPr>
            <a:r>
              <a:rPr b="0" i="0" lang="en-US" sz="2600" u="none" cap="none" strike="noStrike">
                <a:solidFill>
                  <a:srgbClr val="FFFFFF"/>
                </a:solidFill>
                <a:latin typeface="Proxima Nova Extrabold"/>
                <a:ea typeface="Proxima Nova Extrabold"/>
                <a:cs typeface="Proxima Nova Extrabold"/>
                <a:sym typeface="Proxima Nova Extrabold"/>
              </a:rPr>
              <a:t>NÓS MOVEMOS O MUNDO.</a:t>
            </a:r>
            <a:endParaRPr b="0" i="0" sz="1400" u="none" cap="none" strike="noStrike">
              <a:solidFill>
                <a:srgbClr val="000000"/>
              </a:solidFill>
              <a:latin typeface="Arial"/>
              <a:ea typeface="Arial"/>
              <a:cs typeface="Arial"/>
              <a:sym typeface="Arial"/>
            </a:endParaRPr>
          </a:p>
        </p:txBody>
      </p:sp>
      <p:pic>
        <p:nvPicPr>
          <p:cNvPr descr="Imagem" id="78" name="Google Shape;78;p21"/>
          <p:cNvPicPr preferRelativeResize="0"/>
          <p:nvPr/>
        </p:nvPicPr>
        <p:blipFill rotWithShape="1">
          <a:blip r:embed="rId4">
            <a:alphaModFix/>
          </a:blip>
          <a:srcRect b="0" l="0" r="0" t="0"/>
          <a:stretch/>
        </p:blipFill>
        <p:spPr>
          <a:xfrm>
            <a:off x="7277477" y="5788548"/>
            <a:ext cx="1168586" cy="690985"/>
          </a:xfrm>
          <a:prstGeom prst="rect">
            <a:avLst/>
          </a:prstGeom>
          <a:noFill/>
          <a:ln>
            <a:noFill/>
          </a:ln>
        </p:spPr>
      </p:pic>
      <p:pic>
        <p:nvPicPr>
          <p:cNvPr descr="Imagem" id="79" name="Google Shape;79;p21"/>
          <p:cNvPicPr preferRelativeResize="0"/>
          <p:nvPr/>
        </p:nvPicPr>
        <p:blipFill rotWithShape="1">
          <a:blip r:embed="rId5">
            <a:alphaModFix/>
          </a:blip>
          <a:srcRect b="0" l="0" r="0" t="0"/>
          <a:stretch/>
        </p:blipFill>
        <p:spPr>
          <a:xfrm>
            <a:off x="11508223" y="5770106"/>
            <a:ext cx="3306421" cy="727870"/>
          </a:xfrm>
          <a:prstGeom prst="rect">
            <a:avLst/>
          </a:prstGeom>
          <a:noFill/>
          <a:ln>
            <a:noFill/>
          </a:ln>
        </p:spPr>
      </p:pic>
      <p:pic>
        <p:nvPicPr>
          <p:cNvPr descr="Imagem" id="80" name="Google Shape;80;p21"/>
          <p:cNvPicPr preferRelativeResize="0"/>
          <p:nvPr/>
        </p:nvPicPr>
        <p:blipFill rotWithShape="1">
          <a:blip r:embed="rId6">
            <a:alphaModFix/>
          </a:blip>
          <a:srcRect b="0" l="0" r="0" t="0"/>
          <a:stretch/>
        </p:blipFill>
        <p:spPr>
          <a:xfrm>
            <a:off x="15795419" y="5788548"/>
            <a:ext cx="777231" cy="690985"/>
          </a:xfrm>
          <a:prstGeom prst="rect">
            <a:avLst/>
          </a:prstGeom>
          <a:noFill/>
          <a:ln>
            <a:noFill/>
          </a:ln>
        </p:spPr>
      </p:pic>
      <p:pic>
        <p:nvPicPr>
          <p:cNvPr descr="Imagem" id="81" name="Google Shape;81;p21"/>
          <p:cNvPicPr preferRelativeResize="0"/>
          <p:nvPr/>
        </p:nvPicPr>
        <p:blipFill rotWithShape="1">
          <a:blip r:embed="rId7">
            <a:alphaModFix/>
          </a:blip>
          <a:srcRect b="0" l="0" r="0" t="0"/>
          <a:stretch/>
        </p:blipFill>
        <p:spPr>
          <a:xfrm>
            <a:off x="19536269" y="5788548"/>
            <a:ext cx="1973860" cy="690985"/>
          </a:xfrm>
          <a:prstGeom prst="rect">
            <a:avLst/>
          </a:prstGeom>
          <a:noFill/>
          <a:ln>
            <a:noFill/>
          </a:ln>
        </p:spPr>
      </p:pic>
      <p:sp>
        <p:nvSpPr>
          <p:cNvPr id="82" name="Google Shape;82;p21"/>
          <p:cNvSpPr txBox="1"/>
          <p:nvPr/>
        </p:nvSpPr>
        <p:spPr>
          <a:xfrm>
            <a:off x="7264517" y="6681892"/>
            <a:ext cx="3448200" cy="1620600"/>
          </a:xfrm>
          <a:prstGeom prst="rect">
            <a:avLst/>
          </a:prstGeom>
          <a:noFill/>
          <a:ln>
            <a:noFill/>
          </a:ln>
        </p:spPr>
        <p:txBody>
          <a:bodyPr anchorCtr="0" anchor="t" bIns="50800" lIns="50800" spcFirstLastPara="1" rIns="50800" wrap="square" tIns="50800">
            <a:noAutofit/>
          </a:bodyPr>
          <a:lstStyle/>
          <a:p>
            <a:pPr indent="0" lvl="0" marL="0" marR="0" rtl="0" algn="l">
              <a:lnSpc>
                <a:spcPct val="120000"/>
              </a:lnSpc>
              <a:spcBef>
                <a:spcPts val="0"/>
              </a:spcBef>
              <a:spcAft>
                <a:spcPts val="0"/>
              </a:spcAft>
              <a:buClr>
                <a:srgbClr val="FFFFFF"/>
              </a:buClr>
              <a:buSzPts val="2200"/>
              <a:buFont typeface="Proxima Nova Extrabold"/>
              <a:buNone/>
            </a:pPr>
            <a:r>
              <a:rPr b="0" i="0" lang="en-US" sz="2200" u="none" cap="none" strike="noStrike">
                <a:solidFill>
                  <a:srgbClr val="FFFFFF"/>
                </a:solidFill>
                <a:latin typeface="Proxima Nova Extrabold"/>
                <a:ea typeface="Proxima Nova Extrabold"/>
                <a:cs typeface="Proxima Nova Extrabold"/>
                <a:sym typeface="Proxima Nova Extrabold"/>
              </a:rPr>
              <a:t>Centro</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FFFFFF"/>
              </a:buClr>
              <a:buSzPts val="2200"/>
              <a:buFont typeface="Proxima Nova"/>
              <a:buNone/>
            </a:pPr>
            <a:r>
              <a:rPr b="0" i="0" lang="en-US" sz="2200" u="none" cap="none" strike="noStrike">
                <a:solidFill>
                  <a:srgbClr val="FFFFFF"/>
                </a:solidFill>
                <a:latin typeface="Proxima Nova"/>
                <a:ea typeface="Proxima Nova"/>
                <a:cs typeface="Proxima Nova"/>
                <a:sym typeface="Proxima Nova"/>
              </a:rPr>
              <a:t>Av. Presidente Wilson, 231 </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FFFFFF"/>
              </a:buClr>
              <a:buSzPts val="2200"/>
              <a:buFont typeface="Proxima Nova"/>
              <a:buNone/>
            </a:pPr>
            <a:r>
              <a:rPr b="0" i="0" lang="en-US" sz="2200" u="none" cap="none" strike="noStrike">
                <a:solidFill>
                  <a:srgbClr val="FFFFFF"/>
                </a:solidFill>
                <a:latin typeface="Proxima Nova"/>
                <a:ea typeface="Proxima Nova"/>
                <a:cs typeface="Proxima Nova"/>
                <a:sym typeface="Proxima Nova"/>
              </a:rPr>
              <a:t>29º andar</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FFFFFF"/>
              </a:buClr>
              <a:buSzPts val="2200"/>
              <a:buFont typeface="Proxima Nova Extrabold"/>
              <a:buNone/>
            </a:pPr>
            <a:r>
              <a:rPr b="0" i="0" lang="en-US" sz="2200" u="none" cap="none" strike="noStrike">
                <a:solidFill>
                  <a:srgbClr val="FFFFFF"/>
                </a:solidFill>
                <a:latin typeface="Proxima Nova Extrabold"/>
                <a:ea typeface="Proxima Nova Extrabold"/>
                <a:cs typeface="Proxima Nova Extrabold"/>
                <a:sym typeface="Proxima Nova Extrabold"/>
              </a:rPr>
              <a:t>(21) 2240-2030</a:t>
            </a:r>
            <a:endParaRPr b="0" i="0" sz="1400" u="none" cap="none" strike="noStrike">
              <a:solidFill>
                <a:srgbClr val="000000"/>
              </a:solidFill>
              <a:latin typeface="Arial"/>
              <a:ea typeface="Arial"/>
              <a:cs typeface="Arial"/>
              <a:sym typeface="Arial"/>
            </a:endParaRPr>
          </a:p>
        </p:txBody>
      </p:sp>
      <p:sp>
        <p:nvSpPr>
          <p:cNvPr id="83" name="Google Shape;83;p21"/>
          <p:cNvSpPr txBox="1"/>
          <p:nvPr/>
        </p:nvSpPr>
        <p:spPr>
          <a:xfrm>
            <a:off x="11437383" y="6681892"/>
            <a:ext cx="3349500" cy="1620600"/>
          </a:xfrm>
          <a:prstGeom prst="rect">
            <a:avLst/>
          </a:prstGeom>
          <a:noFill/>
          <a:ln>
            <a:noFill/>
          </a:ln>
        </p:spPr>
        <p:txBody>
          <a:bodyPr anchorCtr="0" anchor="t" bIns="50800" lIns="50800" spcFirstLastPara="1" rIns="50800" wrap="square" tIns="50800">
            <a:noAutofit/>
          </a:bodyPr>
          <a:lstStyle/>
          <a:p>
            <a:pPr indent="0" lvl="0" marL="0" marR="0" rtl="0" algn="l">
              <a:lnSpc>
                <a:spcPct val="120000"/>
              </a:lnSpc>
              <a:spcBef>
                <a:spcPts val="0"/>
              </a:spcBef>
              <a:spcAft>
                <a:spcPts val="0"/>
              </a:spcAft>
              <a:buClr>
                <a:srgbClr val="FFFFFF"/>
              </a:buClr>
              <a:buSzPts val="2200"/>
              <a:buFont typeface="Proxima Nova Extrabold"/>
              <a:buNone/>
            </a:pPr>
            <a:r>
              <a:rPr b="0" i="0" lang="en-US" sz="2200" u="none" cap="none" strike="noStrike">
                <a:solidFill>
                  <a:srgbClr val="FFFFFF"/>
                </a:solidFill>
                <a:latin typeface="Proxima Nova Extrabold"/>
                <a:ea typeface="Proxima Nova Extrabold"/>
                <a:cs typeface="Proxima Nova Extrabold"/>
                <a:sym typeface="Proxima Nova Extrabold"/>
              </a:rPr>
              <a:t>Cidade Monções</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FFFFFF"/>
              </a:buClr>
              <a:buSzPts val="2200"/>
              <a:buFont typeface="Proxima Nova"/>
              <a:buNone/>
            </a:pPr>
            <a:r>
              <a:rPr b="0" i="0" lang="en-US" sz="2200" u="none" cap="none" strike="noStrike">
                <a:solidFill>
                  <a:srgbClr val="FFFFFF"/>
                </a:solidFill>
                <a:latin typeface="Proxima Nova"/>
                <a:ea typeface="Proxima Nova"/>
                <a:cs typeface="Proxima Nova"/>
                <a:sym typeface="Proxima Nova"/>
              </a:rPr>
              <a:t>Av. Nações Unidas, 11.541 </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FFFFFF"/>
              </a:buClr>
              <a:buSzPts val="2200"/>
              <a:buFont typeface="Proxima Nova"/>
              <a:buNone/>
            </a:pPr>
            <a:r>
              <a:rPr b="0" i="0" lang="en-US" sz="2200" u="none" cap="none" strike="noStrike">
                <a:solidFill>
                  <a:srgbClr val="FFFFFF"/>
                </a:solidFill>
                <a:latin typeface="Proxima Nova"/>
                <a:ea typeface="Proxima Nova"/>
                <a:cs typeface="Proxima Nova"/>
                <a:sym typeface="Proxima Nova"/>
              </a:rPr>
              <a:t>3º andar</a:t>
            </a:r>
            <a:br>
              <a:rPr b="0" i="0" lang="en-US" sz="2200" u="none" cap="none" strike="noStrike">
                <a:solidFill>
                  <a:srgbClr val="FFFFFF"/>
                </a:solidFill>
                <a:latin typeface="Proxima Nova"/>
                <a:ea typeface="Proxima Nova"/>
                <a:cs typeface="Proxima Nova"/>
                <a:sym typeface="Proxima Nova"/>
              </a:rPr>
            </a:br>
            <a:r>
              <a:rPr b="0" i="0" lang="en-US" sz="2200" u="none" cap="none" strike="noStrike">
                <a:solidFill>
                  <a:srgbClr val="FFFFFF"/>
                </a:solidFill>
                <a:latin typeface="Proxima Nova Extrabold"/>
                <a:ea typeface="Proxima Nova Extrabold"/>
                <a:cs typeface="Proxima Nova Extrabold"/>
                <a:sym typeface="Proxima Nova Extrabold"/>
              </a:rPr>
              <a:t>(11) 4119-0449</a:t>
            </a:r>
            <a:endParaRPr b="0" i="0" sz="1400" u="none" cap="none" strike="noStrike">
              <a:solidFill>
                <a:srgbClr val="000000"/>
              </a:solidFill>
              <a:latin typeface="Arial"/>
              <a:ea typeface="Arial"/>
              <a:cs typeface="Arial"/>
              <a:sym typeface="Arial"/>
            </a:endParaRPr>
          </a:p>
        </p:txBody>
      </p:sp>
      <p:sp>
        <p:nvSpPr>
          <p:cNvPr id="84" name="Google Shape;84;p21"/>
          <p:cNvSpPr txBox="1"/>
          <p:nvPr/>
        </p:nvSpPr>
        <p:spPr>
          <a:xfrm>
            <a:off x="15772316" y="6681892"/>
            <a:ext cx="3024900" cy="1620600"/>
          </a:xfrm>
          <a:prstGeom prst="rect">
            <a:avLst/>
          </a:prstGeom>
          <a:noFill/>
          <a:ln>
            <a:noFill/>
          </a:ln>
        </p:spPr>
        <p:txBody>
          <a:bodyPr anchorCtr="0" anchor="t" bIns="50800" lIns="50800" spcFirstLastPara="1" rIns="50800" wrap="square" tIns="50800">
            <a:noAutofit/>
          </a:bodyPr>
          <a:lstStyle/>
          <a:p>
            <a:pPr indent="0" lvl="0" marL="0" marR="0" rtl="0" algn="l">
              <a:lnSpc>
                <a:spcPct val="120000"/>
              </a:lnSpc>
              <a:spcBef>
                <a:spcPts val="0"/>
              </a:spcBef>
              <a:spcAft>
                <a:spcPts val="0"/>
              </a:spcAft>
              <a:buClr>
                <a:srgbClr val="FFFFFF"/>
              </a:buClr>
              <a:buSzPts val="2200"/>
              <a:buFont typeface="Proxima Nova Extrabold"/>
              <a:buNone/>
            </a:pPr>
            <a:r>
              <a:rPr b="0" i="0" lang="en-US" sz="2200" u="none" cap="none" strike="noStrike">
                <a:solidFill>
                  <a:srgbClr val="FFFFFF"/>
                </a:solidFill>
                <a:latin typeface="Proxima Nova Extrabold"/>
                <a:ea typeface="Proxima Nova Extrabold"/>
                <a:cs typeface="Proxima Nova Extrabold"/>
                <a:sym typeface="Proxima Nova Extrabold"/>
              </a:rPr>
              <a:t>Savassi</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FFFFFF"/>
              </a:buClr>
              <a:buSzPts val="2200"/>
              <a:buFont typeface="Proxima Nova"/>
              <a:buNone/>
            </a:pPr>
            <a:r>
              <a:rPr b="0" i="0" lang="en-US" sz="2200" u="none" cap="none" strike="noStrike">
                <a:solidFill>
                  <a:srgbClr val="FFFFFF"/>
                </a:solidFill>
                <a:latin typeface="Proxima Nova"/>
                <a:ea typeface="Proxima Nova"/>
                <a:cs typeface="Proxima Nova"/>
                <a:sym typeface="Proxima Nova"/>
              </a:rPr>
              <a:t>Av. Getúlio Vargas, 671 </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FFFFFF"/>
              </a:buClr>
              <a:buSzPts val="2200"/>
              <a:buFont typeface="Proxima Nova"/>
              <a:buNone/>
            </a:pPr>
            <a:r>
              <a:rPr b="0" i="0" lang="en-US" sz="2200" u="none" cap="none" strike="noStrike">
                <a:solidFill>
                  <a:srgbClr val="FFFFFF"/>
                </a:solidFill>
                <a:latin typeface="Proxima Nova"/>
                <a:ea typeface="Proxima Nova"/>
                <a:cs typeface="Proxima Nova"/>
                <a:sym typeface="Proxima Nova"/>
              </a:rPr>
              <a:t>Sala 800 - 8º andar</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FFFFFF"/>
              </a:buClr>
              <a:buSzPts val="2200"/>
              <a:buFont typeface="Proxima Nova Extrabold"/>
              <a:buNone/>
            </a:pPr>
            <a:r>
              <a:rPr b="0" i="0" lang="en-US" sz="2200" u="none" cap="none" strike="noStrike">
                <a:solidFill>
                  <a:srgbClr val="FFFFFF"/>
                </a:solidFill>
                <a:latin typeface="Proxima Nova Extrabold"/>
                <a:ea typeface="Proxima Nova Extrabold"/>
                <a:cs typeface="Proxima Nova Extrabold"/>
                <a:sym typeface="Proxima Nova Extrabold"/>
              </a:rPr>
              <a:t>(31) 3360-8900</a:t>
            </a:r>
            <a:endParaRPr b="0" i="0" sz="1400" u="none" cap="none" strike="noStrike">
              <a:solidFill>
                <a:srgbClr val="000000"/>
              </a:solidFill>
              <a:latin typeface="Arial"/>
              <a:ea typeface="Arial"/>
              <a:cs typeface="Arial"/>
              <a:sym typeface="Arial"/>
            </a:endParaRPr>
          </a:p>
        </p:txBody>
      </p:sp>
      <p:sp>
        <p:nvSpPr>
          <p:cNvPr id="85" name="Google Shape;85;p21"/>
          <p:cNvSpPr txBox="1"/>
          <p:nvPr/>
        </p:nvSpPr>
        <p:spPr>
          <a:xfrm>
            <a:off x="19515888" y="6681892"/>
            <a:ext cx="3748500" cy="1620600"/>
          </a:xfrm>
          <a:prstGeom prst="rect">
            <a:avLst/>
          </a:prstGeom>
          <a:noFill/>
          <a:ln>
            <a:noFill/>
          </a:ln>
        </p:spPr>
        <p:txBody>
          <a:bodyPr anchorCtr="0" anchor="t" bIns="50800" lIns="50800" spcFirstLastPara="1" rIns="50800" wrap="square" tIns="50800">
            <a:noAutofit/>
          </a:bodyPr>
          <a:lstStyle/>
          <a:p>
            <a:pPr indent="0" lvl="0" marL="0" marR="0" rtl="0" algn="l">
              <a:lnSpc>
                <a:spcPct val="120000"/>
              </a:lnSpc>
              <a:spcBef>
                <a:spcPts val="0"/>
              </a:spcBef>
              <a:spcAft>
                <a:spcPts val="0"/>
              </a:spcAft>
              <a:buClr>
                <a:srgbClr val="FFFFFF"/>
              </a:buClr>
              <a:buSzPts val="2200"/>
              <a:buFont typeface="Proxima Nova Extrabold"/>
              <a:buNone/>
            </a:pPr>
            <a:r>
              <a:rPr b="0" i="0" lang="en-US" sz="2200" u="none" cap="none" strike="noStrike">
                <a:solidFill>
                  <a:srgbClr val="FFFFFF"/>
                </a:solidFill>
                <a:latin typeface="Proxima Nova Extrabold"/>
                <a:ea typeface="Proxima Nova Extrabold"/>
                <a:cs typeface="Proxima Nova Extrabold"/>
                <a:sym typeface="Proxima Nova Extrabold"/>
              </a:rPr>
              <a:t>Ilha do Leite</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FFFFFF"/>
              </a:buClr>
              <a:buSzPts val="2200"/>
              <a:buFont typeface="Proxima Nova"/>
              <a:buNone/>
            </a:pPr>
            <a:r>
              <a:rPr b="0" i="0" lang="en-US" sz="2200" u="none" cap="none" strike="noStrike">
                <a:solidFill>
                  <a:srgbClr val="FFFFFF"/>
                </a:solidFill>
                <a:latin typeface="Proxima Nova"/>
                <a:ea typeface="Proxima Nova"/>
                <a:cs typeface="Proxima Nova"/>
                <a:sym typeface="Proxima Nova"/>
              </a:rPr>
              <a:t>Rua Sen. José Henrique, 199</a:t>
            </a:r>
            <a:endParaRPr b="0" i="0" sz="2200" u="none" cap="none" strike="noStrike">
              <a:solidFill>
                <a:srgbClr val="FFFFFF"/>
              </a:solidFill>
              <a:latin typeface="Proxima Nova"/>
              <a:ea typeface="Proxima Nova"/>
              <a:cs typeface="Proxima Nova"/>
              <a:sym typeface="Proxima Nova"/>
            </a:endParaRPr>
          </a:p>
          <a:p>
            <a:pPr indent="0" lvl="0" marL="0" marR="0" rtl="0" algn="l">
              <a:lnSpc>
                <a:spcPct val="120000"/>
              </a:lnSpc>
              <a:spcBef>
                <a:spcPts val="0"/>
              </a:spcBef>
              <a:spcAft>
                <a:spcPts val="0"/>
              </a:spcAft>
              <a:buClr>
                <a:srgbClr val="FFFFFF"/>
              </a:buClr>
              <a:buSzPts val="2200"/>
              <a:buFont typeface="Proxima Nova"/>
              <a:buNone/>
            </a:pPr>
            <a:r>
              <a:rPr b="0" i="0" lang="en-US" sz="2200" u="none" cap="none" strike="noStrike">
                <a:solidFill>
                  <a:srgbClr val="FFFFFF"/>
                </a:solidFill>
                <a:latin typeface="Proxima Nova"/>
                <a:ea typeface="Proxima Nova"/>
                <a:cs typeface="Proxima Nova"/>
                <a:sym typeface="Proxima Nova"/>
              </a:rPr>
              <a:t>2º andar</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FFFFFF"/>
              </a:buClr>
              <a:buSzPts val="2200"/>
              <a:buFont typeface="Proxima Nova Extrabold"/>
              <a:buNone/>
            </a:pPr>
            <a:r>
              <a:rPr b="0" i="0" lang="en-US" sz="2200" u="none" cap="none" strike="noStrike">
                <a:solidFill>
                  <a:srgbClr val="FFFFFF"/>
                </a:solidFill>
                <a:latin typeface="Proxima Nova Extrabold"/>
                <a:ea typeface="Proxima Nova Extrabold"/>
                <a:cs typeface="Proxima Nova Extrabold"/>
                <a:sym typeface="Proxima Nova Extrabold"/>
              </a:rPr>
              <a:t>(81) 3018-6299</a:t>
            </a:r>
            <a:endParaRPr b="0" i="0" sz="1400" u="none" cap="none" strike="noStrike">
              <a:solidFill>
                <a:srgbClr val="000000"/>
              </a:solidFill>
              <a:latin typeface="Arial"/>
              <a:ea typeface="Arial"/>
              <a:cs typeface="Arial"/>
              <a:sym typeface="Arial"/>
            </a:endParaRPr>
          </a:p>
        </p:txBody>
      </p:sp>
      <p:sp>
        <p:nvSpPr>
          <p:cNvPr id="86" name="Google Shape;86;p21"/>
          <p:cNvSpPr txBox="1"/>
          <p:nvPr/>
        </p:nvSpPr>
        <p:spPr>
          <a:xfrm>
            <a:off x="7245045" y="9587679"/>
            <a:ext cx="4682400" cy="431700"/>
          </a:xfrm>
          <a:prstGeom prst="rect">
            <a:avLst/>
          </a:prstGeom>
          <a:noFill/>
          <a:ln>
            <a:noFill/>
          </a:ln>
        </p:spPr>
        <p:txBody>
          <a:bodyPr anchorCtr="0" anchor="ctr" bIns="50800" lIns="50800" spcFirstLastPara="1" rIns="50800" wrap="square" tIns="50800">
            <a:noAutofit/>
          </a:bodyPr>
          <a:lstStyle/>
          <a:p>
            <a:pPr indent="0" lvl="0" marL="0" marR="0" rtl="0" algn="l">
              <a:lnSpc>
                <a:spcPct val="80000"/>
              </a:lnSpc>
              <a:spcBef>
                <a:spcPts val="0"/>
              </a:spcBef>
              <a:spcAft>
                <a:spcPts val="0"/>
              </a:spcAft>
              <a:buClr>
                <a:srgbClr val="FFFFFF"/>
              </a:buClr>
              <a:buSzPts val="2200"/>
              <a:buFont typeface="Proxima Nova Extrabold"/>
              <a:buNone/>
            </a:pPr>
            <a:r>
              <a:rPr b="0" i="0" lang="en-US" sz="2200" u="none" cap="none" strike="noStrike">
                <a:solidFill>
                  <a:srgbClr val="FFFFFF"/>
                </a:solidFill>
                <a:latin typeface="Proxima Nova Extrabold"/>
                <a:ea typeface="Proxima Nova Extrabold"/>
                <a:cs typeface="Proxima Nova Extrabold"/>
                <a:sym typeface="Proxima Nova Extrabold"/>
              </a:rPr>
              <a:t>WWW.CONCRETE.COM.BR</a:t>
            </a:r>
            <a:endParaRPr b="0" i="0" sz="1400" u="none" cap="none" strike="noStrike">
              <a:solidFill>
                <a:srgbClr val="000000"/>
              </a:solidFill>
              <a:latin typeface="Arial"/>
              <a:ea typeface="Arial"/>
              <a:cs typeface="Arial"/>
              <a:sym typeface="Arial"/>
            </a:endParaRPr>
          </a:p>
        </p:txBody>
      </p:sp>
      <p:sp>
        <p:nvSpPr>
          <p:cNvPr id="87" name="Google Shape;87;p21"/>
          <p:cNvSpPr txBox="1"/>
          <p:nvPr>
            <p:ph idx="12" type="sldNum"/>
          </p:nvPr>
        </p:nvSpPr>
        <p:spPr>
          <a:xfrm>
            <a:off x="11959031" y="13081000"/>
            <a:ext cx="453300" cy="4611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831200" y="1186733"/>
            <a:ext cx="22721700" cy="1527300"/>
          </a:xfrm>
          <a:prstGeom prst="rect">
            <a:avLst/>
          </a:prstGeom>
        </p:spPr>
        <p:txBody>
          <a:bodyPr anchorCtr="0" anchor="t" bIns="243800" lIns="243800" spcFirstLastPara="1" rIns="243800" wrap="square" tIns="243800">
            <a:noAutofit/>
          </a:bodyPr>
          <a:lstStyle>
            <a:lvl1pPr lvl="0">
              <a:spcBef>
                <a:spcPts val="0"/>
              </a:spcBef>
              <a:spcAft>
                <a:spcPts val="0"/>
              </a:spcAft>
              <a:buSzPts val="7500"/>
              <a:buNone/>
              <a:defRPr/>
            </a:lvl1pPr>
            <a:lvl2pPr lvl="1">
              <a:spcBef>
                <a:spcPts val="0"/>
              </a:spcBef>
              <a:spcAft>
                <a:spcPts val="0"/>
              </a:spcAft>
              <a:buSzPts val="7500"/>
              <a:buNone/>
              <a:defRPr/>
            </a:lvl2pPr>
            <a:lvl3pPr lvl="2">
              <a:spcBef>
                <a:spcPts val="0"/>
              </a:spcBef>
              <a:spcAft>
                <a:spcPts val="0"/>
              </a:spcAft>
              <a:buSzPts val="7500"/>
              <a:buNone/>
              <a:defRPr/>
            </a:lvl3pPr>
            <a:lvl4pPr lvl="3">
              <a:spcBef>
                <a:spcPts val="0"/>
              </a:spcBef>
              <a:spcAft>
                <a:spcPts val="0"/>
              </a:spcAft>
              <a:buSzPts val="7500"/>
              <a:buNone/>
              <a:defRPr/>
            </a:lvl4pPr>
            <a:lvl5pPr lvl="4">
              <a:spcBef>
                <a:spcPts val="0"/>
              </a:spcBef>
              <a:spcAft>
                <a:spcPts val="0"/>
              </a:spcAft>
              <a:buSzPts val="7500"/>
              <a:buNone/>
              <a:defRPr/>
            </a:lvl5pPr>
            <a:lvl6pPr lvl="5">
              <a:spcBef>
                <a:spcPts val="0"/>
              </a:spcBef>
              <a:spcAft>
                <a:spcPts val="0"/>
              </a:spcAft>
              <a:buSzPts val="7500"/>
              <a:buNone/>
              <a:defRPr/>
            </a:lvl6pPr>
            <a:lvl7pPr lvl="6">
              <a:spcBef>
                <a:spcPts val="0"/>
              </a:spcBef>
              <a:spcAft>
                <a:spcPts val="0"/>
              </a:spcAft>
              <a:buSzPts val="7500"/>
              <a:buNone/>
              <a:defRPr/>
            </a:lvl7pPr>
            <a:lvl8pPr lvl="7">
              <a:spcBef>
                <a:spcPts val="0"/>
              </a:spcBef>
              <a:spcAft>
                <a:spcPts val="0"/>
              </a:spcAft>
              <a:buSzPts val="7500"/>
              <a:buNone/>
              <a:defRPr/>
            </a:lvl8pPr>
            <a:lvl9pPr lvl="8">
              <a:spcBef>
                <a:spcPts val="0"/>
              </a:spcBef>
              <a:spcAft>
                <a:spcPts val="0"/>
              </a:spcAft>
              <a:buSzPts val="7500"/>
              <a:buNone/>
              <a:defRPr/>
            </a:lvl9pPr>
          </a:lstStyle>
          <a:p/>
        </p:txBody>
      </p:sp>
      <p:sp>
        <p:nvSpPr>
          <p:cNvPr id="18" name="Google Shape;18;p4"/>
          <p:cNvSpPr txBox="1"/>
          <p:nvPr>
            <p:ph idx="1" type="body"/>
          </p:nvPr>
        </p:nvSpPr>
        <p:spPr>
          <a:xfrm>
            <a:off x="831200" y="3073267"/>
            <a:ext cx="22721700" cy="9110400"/>
          </a:xfrm>
          <a:prstGeom prst="rect">
            <a:avLst/>
          </a:prstGeom>
        </p:spPr>
        <p:txBody>
          <a:bodyPr anchorCtr="0" anchor="t" bIns="243800" lIns="243800" spcFirstLastPara="1" rIns="243800" wrap="square" tIns="243800">
            <a:noAutofit/>
          </a:bodyPr>
          <a:lstStyle>
            <a:lvl1pPr indent="-533400" lvl="0" marL="457200">
              <a:spcBef>
                <a:spcPts val="0"/>
              </a:spcBef>
              <a:spcAft>
                <a:spcPts val="0"/>
              </a:spcAft>
              <a:buSzPts val="4800"/>
              <a:buChar char="●"/>
              <a:defRPr/>
            </a:lvl1pPr>
            <a:lvl2pPr indent="-463550" lvl="1" marL="914400">
              <a:spcBef>
                <a:spcPts val="4300"/>
              </a:spcBef>
              <a:spcAft>
                <a:spcPts val="0"/>
              </a:spcAft>
              <a:buSzPts val="3700"/>
              <a:buChar char="○"/>
              <a:defRPr/>
            </a:lvl2pPr>
            <a:lvl3pPr indent="-463550" lvl="2" marL="1371600">
              <a:spcBef>
                <a:spcPts val="4300"/>
              </a:spcBef>
              <a:spcAft>
                <a:spcPts val="0"/>
              </a:spcAft>
              <a:buSzPts val="3700"/>
              <a:buChar char="■"/>
              <a:defRPr/>
            </a:lvl3pPr>
            <a:lvl4pPr indent="-463550" lvl="3" marL="1828800">
              <a:spcBef>
                <a:spcPts val="4300"/>
              </a:spcBef>
              <a:spcAft>
                <a:spcPts val="0"/>
              </a:spcAft>
              <a:buSzPts val="3700"/>
              <a:buChar char="●"/>
              <a:defRPr/>
            </a:lvl4pPr>
            <a:lvl5pPr indent="-463550" lvl="4" marL="2286000">
              <a:spcBef>
                <a:spcPts val="4300"/>
              </a:spcBef>
              <a:spcAft>
                <a:spcPts val="0"/>
              </a:spcAft>
              <a:buSzPts val="3700"/>
              <a:buChar char="○"/>
              <a:defRPr/>
            </a:lvl5pPr>
            <a:lvl6pPr indent="-463550" lvl="5" marL="2743200">
              <a:spcBef>
                <a:spcPts val="4300"/>
              </a:spcBef>
              <a:spcAft>
                <a:spcPts val="0"/>
              </a:spcAft>
              <a:buSzPts val="3700"/>
              <a:buChar char="■"/>
              <a:defRPr/>
            </a:lvl6pPr>
            <a:lvl7pPr indent="-463550" lvl="6" marL="3200400">
              <a:spcBef>
                <a:spcPts val="4300"/>
              </a:spcBef>
              <a:spcAft>
                <a:spcPts val="0"/>
              </a:spcAft>
              <a:buSzPts val="3700"/>
              <a:buChar char="●"/>
              <a:defRPr/>
            </a:lvl7pPr>
            <a:lvl8pPr indent="-463550" lvl="7" marL="3657600">
              <a:spcBef>
                <a:spcPts val="4300"/>
              </a:spcBef>
              <a:spcAft>
                <a:spcPts val="0"/>
              </a:spcAft>
              <a:buSzPts val="3700"/>
              <a:buChar char="○"/>
              <a:defRPr/>
            </a:lvl8pPr>
            <a:lvl9pPr indent="-463550" lvl="8" marL="4114800">
              <a:spcBef>
                <a:spcPts val="4300"/>
              </a:spcBef>
              <a:spcAft>
                <a:spcPts val="4300"/>
              </a:spcAft>
              <a:buSzPts val="3700"/>
              <a:buChar char="■"/>
              <a:defRPr/>
            </a:lvl9pPr>
          </a:lstStyle>
          <a:p/>
        </p:txBody>
      </p:sp>
      <p:sp>
        <p:nvSpPr>
          <p:cNvPr id="19" name="Google Shape;19;p4"/>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831200" y="1186733"/>
            <a:ext cx="22721700" cy="1527300"/>
          </a:xfrm>
          <a:prstGeom prst="rect">
            <a:avLst/>
          </a:prstGeom>
        </p:spPr>
        <p:txBody>
          <a:bodyPr anchorCtr="0" anchor="t" bIns="243800" lIns="243800" spcFirstLastPara="1" rIns="243800" wrap="square" tIns="243800">
            <a:noAutofit/>
          </a:bodyPr>
          <a:lstStyle>
            <a:lvl1pPr lvl="0">
              <a:spcBef>
                <a:spcPts val="0"/>
              </a:spcBef>
              <a:spcAft>
                <a:spcPts val="0"/>
              </a:spcAft>
              <a:buSzPts val="7500"/>
              <a:buNone/>
              <a:defRPr/>
            </a:lvl1pPr>
            <a:lvl2pPr lvl="1">
              <a:spcBef>
                <a:spcPts val="0"/>
              </a:spcBef>
              <a:spcAft>
                <a:spcPts val="0"/>
              </a:spcAft>
              <a:buSzPts val="7500"/>
              <a:buNone/>
              <a:defRPr/>
            </a:lvl2pPr>
            <a:lvl3pPr lvl="2">
              <a:spcBef>
                <a:spcPts val="0"/>
              </a:spcBef>
              <a:spcAft>
                <a:spcPts val="0"/>
              </a:spcAft>
              <a:buSzPts val="7500"/>
              <a:buNone/>
              <a:defRPr/>
            </a:lvl3pPr>
            <a:lvl4pPr lvl="3">
              <a:spcBef>
                <a:spcPts val="0"/>
              </a:spcBef>
              <a:spcAft>
                <a:spcPts val="0"/>
              </a:spcAft>
              <a:buSzPts val="7500"/>
              <a:buNone/>
              <a:defRPr/>
            </a:lvl4pPr>
            <a:lvl5pPr lvl="4">
              <a:spcBef>
                <a:spcPts val="0"/>
              </a:spcBef>
              <a:spcAft>
                <a:spcPts val="0"/>
              </a:spcAft>
              <a:buSzPts val="7500"/>
              <a:buNone/>
              <a:defRPr/>
            </a:lvl5pPr>
            <a:lvl6pPr lvl="5">
              <a:spcBef>
                <a:spcPts val="0"/>
              </a:spcBef>
              <a:spcAft>
                <a:spcPts val="0"/>
              </a:spcAft>
              <a:buSzPts val="7500"/>
              <a:buNone/>
              <a:defRPr/>
            </a:lvl6pPr>
            <a:lvl7pPr lvl="6">
              <a:spcBef>
                <a:spcPts val="0"/>
              </a:spcBef>
              <a:spcAft>
                <a:spcPts val="0"/>
              </a:spcAft>
              <a:buSzPts val="7500"/>
              <a:buNone/>
              <a:defRPr/>
            </a:lvl7pPr>
            <a:lvl8pPr lvl="7">
              <a:spcBef>
                <a:spcPts val="0"/>
              </a:spcBef>
              <a:spcAft>
                <a:spcPts val="0"/>
              </a:spcAft>
              <a:buSzPts val="7500"/>
              <a:buNone/>
              <a:defRPr/>
            </a:lvl8pPr>
            <a:lvl9pPr lvl="8">
              <a:spcBef>
                <a:spcPts val="0"/>
              </a:spcBef>
              <a:spcAft>
                <a:spcPts val="0"/>
              </a:spcAft>
              <a:buSzPts val="7500"/>
              <a:buNone/>
              <a:defRPr/>
            </a:lvl9pPr>
          </a:lstStyle>
          <a:p/>
        </p:txBody>
      </p:sp>
      <p:sp>
        <p:nvSpPr>
          <p:cNvPr id="22" name="Google Shape;22;p5"/>
          <p:cNvSpPr txBox="1"/>
          <p:nvPr>
            <p:ph idx="1" type="body"/>
          </p:nvPr>
        </p:nvSpPr>
        <p:spPr>
          <a:xfrm>
            <a:off x="831200" y="3073267"/>
            <a:ext cx="10666500" cy="9110400"/>
          </a:xfrm>
          <a:prstGeom prst="rect">
            <a:avLst/>
          </a:prstGeom>
        </p:spPr>
        <p:txBody>
          <a:bodyPr anchorCtr="0" anchor="t" bIns="243800" lIns="243800" spcFirstLastPara="1" rIns="243800" wrap="square" tIns="243800">
            <a:noAutofit/>
          </a:bodyPr>
          <a:lstStyle>
            <a:lvl1pPr indent="-463550" lvl="0" marL="457200">
              <a:spcBef>
                <a:spcPts val="0"/>
              </a:spcBef>
              <a:spcAft>
                <a:spcPts val="0"/>
              </a:spcAft>
              <a:buSzPts val="3700"/>
              <a:buChar char="●"/>
              <a:defRPr sz="3700"/>
            </a:lvl1pPr>
            <a:lvl2pPr indent="-431800" lvl="1" marL="914400">
              <a:spcBef>
                <a:spcPts val="4300"/>
              </a:spcBef>
              <a:spcAft>
                <a:spcPts val="0"/>
              </a:spcAft>
              <a:buSzPts val="3200"/>
              <a:buChar char="○"/>
              <a:defRPr sz="3200"/>
            </a:lvl2pPr>
            <a:lvl3pPr indent="-431800" lvl="2" marL="1371600">
              <a:spcBef>
                <a:spcPts val="4300"/>
              </a:spcBef>
              <a:spcAft>
                <a:spcPts val="0"/>
              </a:spcAft>
              <a:buSzPts val="3200"/>
              <a:buChar char="■"/>
              <a:defRPr sz="3200"/>
            </a:lvl3pPr>
            <a:lvl4pPr indent="-431800" lvl="3" marL="1828800">
              <a:spcBef>
                <a:spcPts val="4300"/>
              </a:spcBef>
              <a:spcAft>
                <a:spcPts val="0"/>
              </a:spcAft>
              <a:buSzPts val="3200"/>
              <a:buChar char="●"/>
              <a:defRPr sz="3200"/>
            </a:lvl4pPr>
            <a:lvl5pPr indent="-431800" lvl="4" marL="2286000">
              <a:spcBef>
                <a:spcPts val="4300"/>
              </a:spcBef>
              <a:spcAft>
                <a:spcPts val="0"/>
              </a:spcAft>
              <a:buSzPts val="3200"/>
              <a:buChar char="○"/>
              <a:defRPr sz="3200"/>
            </a:lvl5pPr>
            <a:lvl6pPr indent="-431800" lvl="5" marL="2743200">
              <a:spcBef>
                <a:spcPts val="4300"/>
              </a:spcBef>
              <a:spcAft>
                <a:spcPts val="0"/>
              </a:spcAft>
              <a:buSzPts val="3200"/>
              <a:buChar char="■"/>
              <a:defRPr sz="3200"/>
            </a:lvl6pPr>
            <a:lvl7pPr indent="-431800" lvl="6" marL="3200400">
              <a:spcBef>
                <a:spcPts val="4300"/>
              </a:spcBef>
              <a:spcAft>
                <a:spcPts val="0"/>
              </a:spcAft>
              <a:buSzPts val="3200"/>
              <a:buChar char="●"/>
              <a:defRPr sz="3200"/>
            </a:lvl7pPr>
            <a:lvl8pPr indent="-431800" lvl="7" marL="3657600">
              <a:spcBef>
                <a:spcPts val="4300"/>
              </a:spcBef>
              <a:spcAft>
                <a:spcPts val="0"/>
              </a:spcAft>
              <a:buSzPts val="3200"/>
              <a:buChar char="○"/>
              <a:defRPr sz="3200"/>
            </a:lvl8pPr>
            <a:lvl9pPr indent="-431800" lvl="8" marL="4114800">
              <a:spcBef>
                <a:spcPts val="4300"/>
              </a:spcBef>
              <a:spcAft>
                <a:spcPts val="4300"/>
              </a:spcAft>
              <a:buSzPts val="3200"/>
              <a:buChar char="■"/>
              <a:defRPr sz="3200"/>
            </a:lvl9pPr>
          </a:lstStyle>
          <a:p/>
        </p:txBody>
      </p:sp>
      <p:sp>
        <p:nvSpPr>
          <p:cNvPr id="23" name="Google Shape;23;p5"/>
          <p:cNvSpPr txBox="1"/>
          <p:nvPr>
            <p:ph idx="2" type="body"/>
          </p:nvPr>
        </p:nvSpPr>
        <p:spPr>
          <a:xfrm>
            <a:off x="12886400" y="3073267"/>
            <a:ext cx="10666500" cy="9110400"/>
          </a:xfrm>
          <a:prstGeom prst="rect">
            <a:avLst/>
          </a:prstGeom>
        </p:spPr>
        <p:txBody>
          <a:bodyPr anchorCtr="0" anchor="t" bIns="243800" lIns="243800" spcFirstLastPara="1" rIns="243800" wrap="square" tIns="243800">
            <a:noAutofit/>
          </a:bodyPr>
          <a:lstStyle>
            <a:lvl1pPr indent="-463550" lvl="0" marL="457200">
              <a:spcBef>
                <a:spcPts val="0"/>
              </a:spcBef>
              <a:spcAft>
                <a:spcPts val="0"/>
              </a:spcAft>
              <a:buSzPts val="3700"/>
              <a:buChar char="●"/>
              <a:defRPr sz="3700"/>
            </a:lvl1pPr>
            <a:lvl2pPr indent="-431800" lvl="1" marL="914400">
              <a:spcBef>
                <a:spcPts val="4300"/>
              </a:spcBef>
              <a:spcAft>
                <a:spcPts val="0"/>
              </a:spcAft>
              <a:buSzPts val="3200"/>
              <a:buChar char="○"/>
              <a:defRPr sz="3200"/>
            </a:lvl2pPr>
            <a:lvl3pPr indent="-431800" lvl="2" marL="1371600">
              <a:spcBef>
                <a:spcPts val="4300"/>
              </a:spcBef>
              <a:spcAft>
                <a:spcPts val="0"/>
              </a:spcAft>
              <a:buSzPts val="3200"/>
              <a:buChar char="■"/>
              <a:defRPr sz="3200"/>
            </a:lvl3pPr>
            <a:lvl4pPr indent="-431800" lvl="3" marL="1828800">
              <a:spcBef>
                <a:spcPts val="4300"/>
              </a:spcBef>
              <a:spcAft>
                <a:spcPts val="0"/>
              </a:spcAft>
              <a:buSzPts val="3200"/>
              <a:buChar char="●"/>
              <a:defRPr sz="3200"/>
            </a:lvl4pPr>
            <a:lvl5pPr indent="-431800" lvl="4" marL="2286000">
              <a:spcBef>
                <a:spcPts val="4300"/>
              </a:spcBef>
              <a:spcAft>
                <a:spcPts val="0"/>
              </a:spcAft>
              <a:buSzPts val="3200"/>
              <a:buChar char="○"/>
              <a:defRPr sz="3200"/>
            </a:lvl5pPr>
            <a:lvl6pPr indent="-431800" lvl="5" marL="2743200">
              <a:spcBef>
                <a:spcPts val="4300"/>
              </a:spcBef>
              <a:spcAft>
                <a:spcPts val="0"/>
              </a:spcAft>
              <a:buSzPts val="3200"/>
              <a:buChar char="■"/>
              <a:defRPr sz="3200"/>
            </a:lvl6pPr>
            <a:lvl7pPr indent="-431800" lvl="6" marL="3200400">
              <a:spcBef>
                <a:spcPts val="4300"/>
              </a:spcBef>
              <a:spcAft>
                <a:spcPts val="0"/>
              </a:spcAft>
              <a:buSzPts val="3200"/>
              <a:buChar char="●"/>
              <a:defRPr sz="3200"/>
            </a:lvl7pPr>
            <a:lvl8pPr indent="-431800" lvl="7" marL="3657600">
              <a:spcBef>
                <a:spcPts val="4300"/>
              </a:spcBef>
              <a:spcAft>
                <a:spcPts val="0"/>
              </a:spcAft>
              <a:buSzPts val="3200"/>
              <a:buChar char="○"/>
              <a:defRPr sz="3200"/>
            </a:lvl8pPr>
            <a:lvl9pPr indent="-431800" lvl="8" marL="4114800">
              <a:spcBef>
                <a:spcPts val="4300"/>
              </a:spcBef>
              <a:spcAft>
                <a:spcPts val="4300"/>
              </a:spcAft>
              <a:buSzPts val="3200"/>
              <a:buChar char="■"/>
              <a:defRPr sz="3200"/>
            </a:lvl9pPr>
          </a:lstStyle>
          <a:p/>
        </p:txBody>
      </p:sp>
      <p:sp>
        <p:nvSpPr>
          <p:cNvPr id="24" name="Google Shape;24;p5"/>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831200" y="1186733"/>
            <a:ext cx="22721700" cy="1527300"/>
          </a:xfrm>
          <a:prstGeom prst="rect">
            <a:avLst/>
          </a:prstGeom>
        </p:spPr>
        <p:txBody>
          <a:bodyPr anchorCtr="0" anchor="t" bIns="243800" lIns="243800" spcFirstLastPara="1" rIns="243800" wrap="square" tIns="243800">
            <a:noAutofit/>
          </a:bodyPr>
          <a:lstStyle>
            <a:lvl1pPr lvl="0">
              <a:spcBef>
                <a:spcPts val="0"/>
              </a:spcBef>
              <a:spcAft>
                <a:spcPts val="0"/>
              </a:spcAft>
              <a:buSzPts val="7500"/>
              <a:buNone/>
              <a:defRPr/>
            </a:lvl1pPr>
            <a:lvl2pPr lvl="1">
              <a:spcBef>
                <a:spcPts val="0"/>
              </a:spcBef>
              <a:spcAft>
                <a:spcPts val="0"/>
              </a:spcAft>
              <a:buSzPts val="7500"/>
              <a:buNone/>
              <a:defRPr/>
            </a:lvl2pPr>
            <a:lvl3pPr lvl="2">
              <a:spcBef>
                <a:spcPts val="0"/>
              </a:spcBef>
              <a:spcAft>
                <a:spcPts val="0"/>
              </a:spcAft>
              <a:buSzPts val="7500"/>
              <a:buNone/>
              <a:defRPr/>
            </a:lvl3pPr>
            <a:lvl4pPr lvl="3">
              <a:spcBef>
                <a:spcPts val="0"/>
              </a:spcBef>
              <a:spcAft>
                <a:spcPts val="0"/>
              </a:spcAft>
              <a:buSzPts val="7500"/>
              <a:buNone/>
              <a:defRPr/>
            </a:lvl4pPr>
            <a:lvl5pPr lvl="4">
              <a:spcBef>
                <a:spcPts val="0"/>
              </a:spcBef>
              <a:spcAft>
                <a:spcPts val="0"/>
              </a:spcAft>
              <a:buSzPts val="7500"/>
              <a:buNone/>
              <a:defRPr/>
            </a:lvl5pPr>
            <a:lvl6pPr lvl="5">
              <a:spcBef>
                <a:spcPts val="0"/>
              </a:spcBef>
              <a:spcAft>
                <a:spcPts val="0"/>
              </a:spcAft>
              <a:buSzPts val="7500"/>
              <a:buNone/>
              <a:defRPr/>
            </a:lvl6pPr>
            <a:lvl7pPr lvl="6">
              <a:spcBef>
                <a:spcPts val="0"/>
              </a:spcBef>
              <a:spcAft>
                <a:spcPts val="0"/>
              </a:spcAft>
              <a:buSzPts val="7500"/>
              <a:buNone/>
              <a:defRPr/>
            </a:lvl7pPr>
            <a:lvl8pPr lvl="7">
              <a:spcBef>
                <a:spcPts val="0"/>
              </a:spcBef>
              <a:spcAft>
                <a:spcPts val="0"/>
              </a:spcAft>
              <a:buSzPts val="7500"/>
              <a:buNone/>
              <a:defRPr/>
            </a:lvl8pPr>
            <a:lvl9pPr lvl="8">
              <a:spcBef>
                <a:spcPts val="0"/>
              </a:spcBef>
              <a:spcAft>
                <a:spcPts val="0"/>
              </a:spcAft>
              <a:buSzPts val="7500"/>
              <a:buNone/>
              <a:defRPr/>
            </a:lvl9pPr>
          </a:lstStyle>
          <a:p/>
        </p:txBody>
      </p:sp>
      <p:sp>
        <p:nvSpPr>
          <p:cNvPr id="27" name="Google Shape;27;p6"/>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831200" y="1481600"/>
            <a:ext cx="7488000" cy="2015100"/>
          </a:xfrm>
          <a:prstGeom prst="rect">
            <a:avLst/>
          </a:prstGeom>
        </p:spPr>
        <p:txBody>
          <a:bodyPr anchorCtr="0" anchor="b" bIns="243800" lIns="243800" spcFirstLastPara="1" rIns="243800" wrap="square" tIns="24380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0" name="Google Shape;30;p7"/>
          <p:cNvSpPr txBox="1"/>
          <p:nvPr>
            <p:ph idx="1" type="body"/>
          </p:nvPr>
        </p:nvSpPr>
        <p:spPr>
          <a:xfrm>
            <a:off x="831200" y="3705600"/>
            <a:ext cx="7488000" cy="8478300"/>
          </a:xfrm>
          <a:prstGeom prst="rect">
            <a:avLst/>
          </a:prstGeom>
        </p:spPr>
        <p:txBody>
          <a:bodyPr anchorCtr="0" anchor="t" bIns="243800" lIns="243800" spcFirstLastPara="1" rIns="243800" wrap="square" tIns="243800">
            <a:noAutofit/>
          </a:bodyPr>
          <a:lstStyle>
            <a:lvl1pPr indent="-431800" lvl="0" marL="457200">
              <a:spcBef>
                <a:spcPts val="0"/>
              </a:spcBef>
              <a:spcAft>
                <a:spcPts val="0"/>
              </a:spcAft>
              <a:buSzPts val="3200"/>
              <a:buChar char="●"/>
              <a:defRPr sz="3200"/>
            </a:lvl1pPr>
            <a:lvl2pPr indent="-431800" lvl="1" marL="914400">
              <a:spcBef>
                <a:spcPts val="4300"/>
              </a:spcBef>
              <a:spcAft>
                <a:spcPts val="0"/>
              </a:spcAft>
              <a:buSzPts val="3200"/>
              <a:buChar char="○"/>
              <a:defRPr sz="3200"/>
            </a:lvl2pPr>
            <a:lvl3pPr indent="-431800" lvl="2" marL="1371600">
              <a:spcBef>
                <a:spcPts val="4300"/>
              </a:spcBef>
              <a:spcAft>
                <a:spcPts val="0"/>
              </a:spcAft>
              <a:buSzPts val="3200"/>
              <a:buChar char="■"/>
              <a:defRPr sz="3200"/>
            </a:lvl3pPr>
            <a:lvl4pPr indent="-431800" lvl="3" marL="1828800">
              <a:spcBef>
                <a:spcPts val="4300"/>
              </a:spcBef>
              <a:spcAft>
                <a:spcPts val="0"/>
              </a:spcAft>
              <a:buSzPts val="3200"/>
              <a:buChar char="●"/>
              <a:defRPr sz="3200"/>
            </a:lvl4pPr>
            <a:lvl5pPr indent="-431800" lvl="4" marL="2286000">
              <a:spcBef>
                <a:spcPts val="4300"/>
              </a:spcBef>
              <a:spcAft>
                <a:spcPts val="0"/>
              </a:spcAft>
              <a:buSzPts val="3200"/>
              <a:buChar char="○"/>
              <a:defRPr sz="3200"/>
            </a:lvl5pPr>
            <a:lvl6pPr indent="-431800" lvl="5" marL="2743200">
              <a:spcBef>
                <a:spcPts val="4300"/>
              </a:spcBef>
              <a:spcAft>
                <a:spcPts val="0"/>
              </a:spcAft>
              <a:buSzPts val="3200"/>
              <a:buChar char="■"/>
              <a:defRPr sz="3200"/>
            </a:lvl6pPr>
            <a:lvl7pPr indent="-431800" lvl="6" marL="3200400">
              <a:spcBef>
                <a:spcPts val="4300"/>
              </a:spcBef>
              <a:spcAft>
                <a:spcPts val="0"/>
              </a:spcAft>
              <a:buSzPts val="3200"/>
              <a:buChar char="●"/>
              <a:defRPr sz="3200"/>
            </a:lvl7pPr>
            <a:lvl8pPr indent="-431800" lvl="7" marL="3657600">
              <a:spcBef>
                <a:spcPts val="4300"/>
              </a:spcBef>
              <a:spcAft>
                <a:spcPts val="0"/>
              </a:spcAft>
              <a:buSzPts val="3200"/>
              <a:buChar char="○"/>
              <a:defRPr sz="3200"/>
            </a:lvl8pPr>
            <a:lvl9pPr indent="-431800" lvl="8" marL="4114800">
              <a:spcBef>
                <a:spcPts val="4300"/>
              </a:spcBef>
              <a:spcAft>
                <a:spcPts val="4300"/>
              </a:spcAft>
              <a:buSzPts val="3200"/>
              <a:buChar char="■"/>
              <a:defRPr sz="3200"/>
            </a:lvl9pPr>
          </a:lstStyle>
          <a:p/>
        </p:txBody>
      </p:sp>
      <p:sp>
        <p:nvSpPr>
          <p:cNvPr id="31" name="Google Shape;31;p7"/>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307333" y="1200400"/>
            <a:ext cx="16980900" cy="10908900"/>
          </a:xfrm>
          <a:prstGeom prst="rect">
            <a:avLst/>
          </a:prstGeom>
        </p:spPr>
        <p:txBody>
          <a:bodyPr anchorCtr="0" anchor="ctr" bIns="243800" lIns="243800" spcFirstLastPara="1" rIns="243800" wrap="square" tIns="243800">
            <a:noAutofit/>
          </a:bodyPr>
          <a:lstStyle>
            <a:lvl1pPr lvl="0">
              <a:spcBef>
                <a:spcPts val="0"/>
              </a:spcBef>
              <a:spcAft>
                <a:spcPts val="0"/>
              </a:spcAft>
              <a:buSzPts val="12800"/>
              <a:buNone/>
              <a:defRPr sz="12800"/>
            </a:lvl1pPr>
            <a:lvl2pPr lvl="1">
              <a:spcBef>
                <a:spcPts val="0"/>
              </a:spcBef>
              <a:spcAft>
                <a:spcPts val="0"/>
              </a:spcAft>
              <a:buSzPts val="12800"/>
              <a:buNone/>
              <a:defRPr sz="12800"/>
            </a:lvl2pPr>
            <a:lvl3pPr lvl="2">
              <a:spcBef>
                <a:spcPts val="0"/>
              </a:spcBef>
              <a:spcAft>
                <a:spcPts val="0"/>
              </a:spcAft>
              <a:buSzPts val="12800"/>
              <a:buNone/>
              <a:defRPr sz="12800"/>
            </a:lvl3pPr>
            <a:lvl4pPr lvl="3">
              <a:spcBef>
                <a:spcPts val="0"/>
              </a:spcBef>
              <a:spcAft>
                <a:spcPts val="0"/>
              </a:spcAft>
              <a:buSzPts val="12800"/>
              <a:buNone/>
              <a:defRPr sz="12800"/>
            </a:lvl4pPr>
            <a:lvl5pPr lvl="4">
              <a:spcBef>
                <a:spcPts val="0"/>
              </a:spcBef>
              <a:spcAft>
                <a:spcPts val="0"/>
              </a:spcAft>
              <a:buSzPts val="12800"/>
              <a:buNone/>
              <a:defRPr sz="12800"/>
            </a:lvl5pPr>
            <a:lvl6pPr lvl="5">
              <a:spcBef>
                <a:spcPts val="0"/>
              </a:spcBef>
              <a:spcAft>
                <a:spcPts val="0"/>
              </a:spcAft>
              <a:buSzPts val="12800"/>
              <a:buNone/>
              <a:defRPr sz="12800"/>
            </a:lvl6pPr>
            <a:lvl7pPr lvl="6">
              <a:spcBef>
                <a:spcPts val="0"/>
              </a:spcBef>
              <a:spcAft>
                <a:spcPts val="0"/>
              </a:spcAft>
              <a:buSzPts val="12800"/>
              <a:buNone/>
              <a:defRPr sz="12800"/>
            </a:lvl7pPr>
            <a:lvl8pPr lvl="7">
              <a:spcBef>
                <a:spcPts val="0"/>
              </a:spcBef>
              <a:spcAft>
                <a:spcPts val="0"/>
              </a:spcAft>
              <a:buSzPts val="12800"/>
              <a:buNone/>
              <a:defRPr sz="12800"/>
            </a:lvl8pPr>
            <a:lvl9pPr lvl="8">
              <a:spcBef>
                <a:spcPts val="0"/>
              </a:spcBef>
              <a:spcAft>
                <a:spcPts val="0"/>
              </a:spcAft>
              <a:buSzPts val="12800"/>
              <a:buNone/>
              <a:defRPr sz="12800"/>
            </a:lvl9pPr>
          </a:lstStyle>
          <a:p/>
        </p:txBody>
      </p:sp>
      <p:sp>
        <p:nvSpPr>
          <p:cNvPr id="34" name="Google Shape;34;p8"/>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2192000" y="-333"/>
            <a:ext cx="12192000" cy="13716000"/>
          </a:xfrm>
          <a:prstGeom prst="rect">
            <a:avLst/>
          </a:prstGeom>
          <a:solidFill>
            <a:schemeClr val="lt2"/>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708000" y="3288467"/>
            <a:ext cx="10787100" cy="3952800"/>
          </a:xfrm>
          <a:prstGeom prst="rect">
            <a:avLst/>
          </a:prstGeom>
        </p:spPr>
        <p:txBody>
          <a:bodyPr anchorCtr="0" anchor="b" bIns="243800" lIns="243800" spcFirstLastPara="1" rIns="243800" wrap="square" tIns="243800">
            <a:noAutofit/>
          </a:bodyPr>
          <a:lstStyle>
            <a:lvl1pPr lvl="0" algn="ctr">
              <a:spcBef>
                <a:spcPts val="0"/>
              </a:spcBef>
              <a:spcAft>
                <a:spcPts val="0"/>
              </a:spcAft>
              <a:buSzPts val="11200"/>
              <a:buNone/>
              <a:defRPr sz="11200"/>
            </a:lvl1pPr>
            <a:lvl2pPr lvl="1" algn="ctr">
              <a:spcBef>
                <a:spcPts val="0"/>
              </a:spcBef>
              <a:spcAft>
                <a:spcPts val="0"/>
              </a:spcAft>
              <a:buSzPts val="11200"/>
              <a:buNone/>
              <a:defRPr sz="11200"/>
            </a:lvl2pPr>
            <a:lvl3pPr lvl="2" algn="ctr">
              <a:spcBef>
                <a:spcPts val="0"/>
              </a:spcBef>
              <a:spcAft>
                <a:spcPts val="0"/>
              </a:spcAft>
              <a:buSzPts val="11200"/>
              <a:buNone/>
              <a:defRPr sz="11200"/>
            </a:lvl3pPr>
            <a:lvl4pPr lvl="3" algn="ctr">
              <a:spcBef>
                <a:spcPts val="0"/>
              </a:spcBef>
              <a:spcAft>
                <a:spcPts val="0"/>
              </a:spcAft>
              <a:buSzPts val="11200"/>
              <a:buNone/>
              <a:defRPr sz="11200"/>
            </a:lvl4pPr>
            <a:lvl5pPr lvl="4" algn="ctr">
              <a:spcBef>
                <a:spcPts val="0"/>
              </a:spcBef>
              <a:spcAft>
                <a:spcPts val="0"/>
              </a:spcAft>
              <a:buSzPts val="11200"/>
              <a:buNone/>
              <a:defRPr sz="11200"/>
            </a:lvl5pPr>
            <a:lvl6pPr lvl="5" algn="ctr">
              <a:spcBef>
                <a:spcPts val="0"/>
              </a:spcBef>
              <a:spcAft>
                <a:spcPts val="0"/>
              </a:spcAft>
              <a:buSzPts val="11200"/>
              <a:buNone/>
              <a:defRPr sz="11200"/>
            </a:lvl6pPr>
            <a:lvl7pPr lvl="6" algn="ctr">
              <a:spcBef>
                <a:spcPts val="0"/>
              </a:spcBef>
              <a:spcAft>
                <a:spcPts val="0"/>
              </a:spcAft>
              <a:buSzPts val="11200"/>
              <a:buNone/>
              <a:defRPr sz="11200"/>
            </a:lvl7pPr>
            <a:lvl8pPr lvl="7" algn="ctr">
              <a:spcBef>
                <a:spcPts val="0"/>
              </a:spcBef>
              <a:spcAft>
                <a:spcPts val="0"/>
              </a:spcAft>
              <a:buSzPts val="11200"/>
              <a:buNone/>
              <a:defRPr sz="11200"/>
            </a:lvl8pPr>
            <a:lvl9pPr lvl="8" algn="ctr">
              <a:spcBef>
                <a:spcPts val="0"/>
              </a:spcBef>
              <a:spcAft>
                <a:spcPts val="0"/>
              </a:spcAft>
              <a:buSzPts val="11200"/>
              <a:buNone/>
              <a:defRPr sz="11200"/>
            </a:lvl9pPr>
          </a:lstStyle>
          <a:p/>
        </p:txBody>
      </p:sp>
      <p:sp>
        <p:nvSpPr>
          <p:cNvPr id="38" name="Google Shape;38;p9"/>
          <p:cNvSpPr txBox="1"/>
          <p:nvPr>
            <p:ph idx="1" type="subTitle"/>
          </p:nvPr>
        </p:nvSpPr>
        <p:spPr>
          <a:xfrm>
            <a:off x="708000" y="7474867"/>
            <a:ext cx="10787100" cy="3293700"/>
          </a:xfrm>
          <a:prstGeom prst="rect">
            <a:avLst/>
          </a:prstGeom>
        </p:spPr>
        <p:txBody>
          <a:bodyPr anchorCtr="0" anchor="t" bIns="243800" lIns="243800" spcFirstLastPara="1" rIns="243800" wrap="square" tIns="243800">
            <a:no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39" name="Google Shape;39;p9"/>
          <p:cNvSpPr txBox="1"/>
          <p:nvPr>
            <p:ph idx="2" type="body"/>
          </p:nvPr>
        </p:nvSpPr>
        <p:spPr>
          <a:xfrm>
            <a:off x="13172000" y="1930867"/>
            <a:ext cx="10232100" cy="9853500"/>
          </a:xfrm>
          <a:prstGeom prst="rect">
            <a:avLst/>
          </a:prstGeom>
        </p:spPr>
        <p:txBody>
          <a:bodyPr anchorCtr="0" anchor="ctr" bIns="243800" lIns="243800" spcFirstLastPara="1" rIns="243800" wrap="square" tIns="243800">
            <a:noAutofit/>
          </a:bodyPr>
          <a:lstStyle>
            <a:lvl1pPr indent="-533400" lvl="0" marL="457200">
              <a:spcBef>
                <a:spcPts val="0"/>
              </a:spcBef>
              <a:spcAft>
                <a:spcPts val="0"/>
              </a:spcAft>
              <a:buSzPts val="4800"/>
              <a:buChar char="●"/>
              <a:defRPr/>
            </a:lvl1pPr>
            <a:lvl2pPr indent="-463550" lvl="1" marL="914400">
              <a:spcBef>
                <a:spcPts val="4300"/>
              </a:spcBef>
              <a:spcAft>
                <a:spcPts val="0"/>
              </a:spcAft>
              <a:buSzPts val="3700"/>
              <a:buChar char="○"/>
              <a:defRPr/>
            </a:lvl2pPr>
            <a:lvl3pPr indent="-463550" lvl="2" marL="1371600">
              <a:spcBef>
                <a:spcPts val="4300"/>
              </a:spcBef>
              <a:spcAft>
                <a:spcPts val="0"/>
              </a:spcAft>
              <a:buSzPts val="3700"/>
              <a:buChar char="■"/>
              <a:defRPr/>
            </a:lvl3pPr>
            <a:lvl4pPr indent="-463550" lvl="3" marL="1828800">
              <a:spcBef>
                <a:spcPts val="4300"/>
              </a:spcBef>
              <a:spcAft>
                <a:spcPts val="0"/>
              </a:spcAft>
              <a:buSzPts val="3700"/>
              <a:buChar char="●"/>
              <a:defRPr/>
            </a:lvl4pPr>
            <a:lvl5pPr indent="-463550" lvl="4" marL="2286000">
              <a:spcBef>
                <a:spcPts val="4300"/>
              </a:spcBef>
              <a:spcAft>
                <a:spcPts val="0"/>
              </a:spcAft>
              <a:buSzPts val="3700"/>
              <a:buChar char="○"/>
              <a:defRPr/>
            </a:lvl5pPr>
            <a:lvl6pPr indent="-463550" lvl="5" marL="2743200">
              <a:spcBef>
                <a:spcPts val="4300"/>
              </a:spcBef>
              <a:spcAft>
                <a:spcPts val="0"/>
              </a:spcAft>
              <a:buSzPts val="3700"/>
              <a:buChar char="■"/>
              <a:defRPr/>
            </a:lvl6pPr>
            <a:lvl7pPr indent="-463550" lvl="6" marL="3200400">
              <a:spcBef>
                <a:spcPts val="4300"/>
              </a:spcBef>
              <a:spcAft>
                <a:spcPts val="0"/>
              </a:spcAft>
              <a:buSzPts val="3700"/>
              <a:buChar char="●"/>
              <a:defRPr/>
            </a:lvl7pPr>
            <a:lvl8pPr indent="-463550" lvl="7" marL="3657600">
              <a:spcBef>
                <a:spcPts val="4300"/>
              </a:spcBef>
              <a:spcAft>
                <a:spcPts val="0"/>
              </a:spcAft>
              <a:buSzPts val="3700"/>
              <a:buChar char="○"/>
              <a:defRPr/>
            </a:lvl8pPr>
            <a:lvl9pPr indent="-463550" lvl="8" marL="4114800">
              <a:spcBef>
                <a:spcPts val="4300"/>
              </a:spcBef>
              <a:spcAft>
                <a:spcPts val="4300"/>
              </a:spcAft>
              <a:buSzPts val="3700"/>
              <a:buChar char="■"/>
              <a:defRPr/>
            </a:lvl9pPr>
          </a:lstStyle>
          <a:p/>
        </p:txBody>
      </p:sp>
      <p:sp>
        <p:nvSpPr>
          <p:cNvPr id="40" name="Google Shape;40;p9"/>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831200" y="11281533"/>
            <a:ext cx="15996900" cy="1613700"/>
          </a:xfrm>
          <a:prstGeom prst="rect">
            <a:avLst/>
          </a:prstGeom>
        </p:spPr>
        <p:txBody>
          <a:bodyPr anchorCtr="0" anchor="ctr" bIns="243800" lIns="243800" spcFirstLastPara="1" rIns="243800" wrap="square" tIns="243800">
            <a:noAutofit/>
          </a:bodyPr>
          <a:lstStyle>
            <a:lvl1pPr indent="-228600" lvl="0" marL="457200">
              <a:lnSpc>
                <a:spcPct val="100000"/>
              </a:lnSpc>
              <a:spcBef>
                <a:spcPts val="0"/>
              </a:spcBef>
              <a:spcAft>
                <a:spcPts val="0"/>
              </a:spcAft>
              <a:buSzPts val="4800"/>
              <a:buNone/>
              <a:defRPr/>
            </a:lvl1pPr>
          </a:lstStyle>
          <a:p/>
        </p:txBody>
      </p:sp>
      <p:sp>
        <p:nvSpPr>
          <p:cNvPr id="43" name="Google Shape;43;p10"/>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1200" y="1186733"/>
            <a:ext cx="22721700" cy="1527300"/>
          </a:xfrm>
          <a:prstGeom prst="rect">
            <a:avLst/>
          </a:prstGeom>
          <a:noFill/>
          <a:ln>
            <a:noFill/>
          </a:ln>
        </p:spPr>
        <p:txBody>
          <a:bodyPr anchorCtr="0" anchor="t" bIns="243800" lIns="243800" spcFirstLastPara="1" rIns="243800" wrap="square" tIns="243800">
            <a:noAutofit/>
          </a:bodyPr>
          <a:lstStyle>
            <a:lvl1pPr lvl="0">
              <a:spcBef>
                <a:spcPts val="0"/>
              </a:spcBef>
              <a:spcAft>
                <a:spcPts val="0"/>
              </a:spcAft>
              <a:buClr>
                <a:schemeClr val="dk1"/>
              </a:buClr>
              <a:buSzPts val="7500"/>
              <a:buNone/>
              <a:defRPr sz="7500">
                <a:solidFill>
                  <a:schemeClr val="dk1"/>
                </a:solidFill>
              </a:defRPr>
            </a:lvl1pPr>
            <a:lvl2pPr lvl="1">
              <a:spcBef>
                <a:spcPts val="0"/>
              </a:spcBef>
              <a:spcAft>
                <a:spcPts val="0"/>
              </a:spcAft>
              <a:buClr>
                <a:schemeClr val="dk1"/>
              </a:buClr>
              <a:buSzPts val="7500"/>
              <a:buNone/>
              <a:defRPr sz="7500">
                <a:solidFill>
                  <a:schemeClr val="dk1"/>
                </a:solidFill>
              </a:defRPr>
            </a:lvl2pPr>
            <a:lvl3pPr lvl="2">
              <a:spcBef>
                <a:spcPts val="0"/>
              </a:spcBef>
              <a:spcAft>
                <a:spcPts val="0"/>
              </a:spcAft>
              <a:buClr>
                <a:schemeClr val="dk1"/>
              </a:buClr>
              <a:buSzPts val="7500"/>
              <a:buNone/>
              <a:defRPr sz="7500">
                <a:solidFill>
                  <a:schemeClr val="dk1"/>
                </a:solidFill>
              </a:defRPr>
            </a:lvl3pPr>
            <a:lvl4pPr lvl="3">
              <a:spcBef>
                <a:spcPts val="0"/>
              </a:spcBef>
              <a:spcAft>
                <a:spcPts val="0"/>
              </a:spcAft>
              <a:buClr>
                <a:schemeClr val="dk1"/>
              </a:buClr>
              <a:buSzPts val="7500"/>
              <a:buNone/>
              <a:defRPr sz="7500">
                <a:solidFill>
                  <a:schemeClr val="dk1"/>
                </a:solidFill>
              </a:defRPr>
            </a:lvl4pPr>
            <a:lvl5pPr lvl="4">
              <a:spcBef>
                <a:spcPts val="0"/>
              </a:spcBef>
              <a:spcAft>
                <a:spcPts val="0"/>
              </a:spcAft>
              <a:buClr>
                <a:schemeClr val="dk1"/>
              </a:buClr>
              <a:buSzPts val="7500"/>
              <a:buNone/>
              <a:defRPr sz="7500">
                <a:solidFill>
                  <a:schemeClr val="dk1"/>
                </a:solidFill>
              </a:defRPr>
            </a:lvl5pPr>
            <a:lvl6pPr lvl="5">
              <a:spcBef>
                <a:spcPts val="0"/>
              </a:spcBef>
              <a:spcAft>
                <a:spcPts val="0"/>
              </a:spcAft>
              <a:buClr>
                <a:schemeClr val="dk1"/>
              </a:buClr>
              <a:buSzPts val="7500"/>
              <a:buNone/>
              <a:defRPr sz="7500">
                <a:solidFill>
                  <a:schemeClr val="dk1"/>
                </a:solidFill>
              </a:defRPr>
            </a:lvl6pPr>
            <a:lvl7pPr lvl="6">
              <a:spcBef>
                <a:spcPts val="0"/>
              </a:spcBef>
              <a:spcAft>
                <a:spcPts val="0"/>
              </a:spcAft>
              <a:buClr>
                <a:schemeClr val="dk1"/>
              </a:buClr>
              <a:buSzPts val="7500"/>
              <a:buNone/>
              <a:defRPr sz="7500">
                <a:solidFill>
                  <a:schemeClr val="dk1"/>
                </a:solidFill>
              </a:defRPr>
            </a:lvl7pPr>
            <a:lvl8pPr lvl="7">
              <a:spcBef>
                <a:spcPts val="0"/>
              </a:spcBef>
              <a:spcAft>
                <a:spcPts val="0"/>
              </a:spcAft>
              <a:buClr>
                <a:schemeClr val="dk1"/>
              </a:buClr>
              <a:buSzPts val="7500"/>
              <a:buNone/>
              <a:defRPr sz="7500">
                <a:solidFill>
                  <a:schemeClr val="dk1"/>
                </a:solidFill>
              </a:defRPr>
            </a:lvl8pPr>
            <a:lvl9pPr lvl="8">
              <a:spcBef>
                <a:spcPts val="0"/>
              </a:spcBef>
              <a:spcAft>
                <a:spcPts val="0"/>
              </a:spcAft>
              <a:buClr>
                <a:schemeClr val="dk1"/>
              </a:buClr>
              <a:buSzPts val="7500"/>
              <a:buNone/>
              <a:defRPr sz="7500">
                <a:solidFill>
                  <a:schemeClr val="dk1"/>
                </a:solidFill>
              </a:defRPr>
            </a:lvl9pPr>
          </a:lstStyle>
          <a:p/>
        </p:txBody>
      </p:sp>
      <p:sp>
        <p:nvSpPr>
          <p:cNvPr id="7" name="Google Shape;7;p1"/>
          <p:cNvSpPr txBox="1"/>
          <p:nvPr>
            <p:ph idx="1" type="body"/>
          </p:nvPr>
        </p:nvSpPr>
        <p:spPr>
          <a:xfrm>
            <a:off x="831200" y="3073267"/>
            <a:ext cx="22721700" cy="9110400"/>
          </a:xfrm>
          <a:prstGeom prst="rect">
            <a:avLst/>
          </a:prstGeom>
          <a:noFill/>
          <a:ln>
            <a:noFill/>
          </a:ln>
        </p:spPr>
        <p:txBody>
          <a:bodyPr anchorCtr="0" anchor="t" bIns="243800" lIns="243800" spcFirstLastPara="1" rIns="243800" wrap="square" tIns="243800">
            <a:noAutofit/>
          </a:bodyPr>
          <a:lstStyle>
            <a:lvl1pPr indent="-533400" lvl="0" marL="457200">
              <a:lnSpc>
                <a:spcPct val="115000"/>
              </a:lnSpc>
              <a:spcBef>
                <a:spcPts val="0"/>
              </a:spcBef>
              <a:spcAft>
                <a:spcPts val="0"/>
              </a:spcAft>
              <a:buClr>
                <a:schemeClr val="dk2"/>
              </a:buClr>
              <a:buSzPts val="4800"/>
              <a:buChar char="●"/>
              <a:defRPr sz="4800">
                <a:solidFill>
                  <a:schemeClr val="dk2"/>
                </a:solidFill>
              </a:defRPr>
            </a:lvl1pPr>
            <a:lvl2pPr indent="-463550" lvl="1" marL="914400">
              <a:lnSpc>
                <a:spcPct val="115000"/>
              </a:lnSpc>
              <a:spcBef>
                <a:spcPts val="4300"/>
              </a:spcBef>
              <a:spcAft>
                <a:spcPts val="0"/>
              </a:spcAft>
              <a:buClr>
                <a:schemeClr val="dk2"/>
              </a:buClr>
              <a:buSzPts val="3700"/>
              <a:buChar char="○"/>
              <a:defRPr sz="3700">
                <a:solidFill>
                  <a:schemeClr val="dk2"/>
                </a:solidFill>
              </a:defRPr>
            </a:lvl2pPr>
            <a:lvl3pPr indent="-463550" lvl="2" marL="1371600">
              <a:lnSpc>
                <a:spcPct val="115000"/>
              </a:lnSpc>
              <a:spcBef>
                <a:spcPts val="4300"/>
              </a:spcBef>
              <a:spcAft>
                <a:spcPts val="0"/>
              </a:spcAft>
              <a:buClr>
                <a:schemeClr val="dk2"/>
              </a:buClr>
              <a:buSzPts val="3700"/>
              <a:buChar char="■"/>
              <a:defRPr sz="3700">
                <a:solidFill>
                  <a:schemeClr val="dk2"/>
                </a:solidFill>
              </a:defRPr>
            </a:lvl3pPr>
            <a:lvl4pPr indent="-463550" lvl="3" marL="1828800">
              <a:lnSpc>
                <a:spcPct val="115000"/>
              </a:lnSpc>
              <a:spcBef>
                <a:spcPts val="4300"/>
              </a:spcBef>
              <a:spcAft>
                <a:spcPts val="0"/>
              </a:spcAft>
              <a:buClr>
                <a:schemeClr val="dk2"/>
              </a:buClr>
              <a:buSzPts val="3700"/>
              <a:buChar char="●"/>
              <a:defRPr sz="3700">
                <a:solidFill>
                  <a:schemeClr val="dk2"/>
                </a:solidFill>
              </a:defRPr>
            </a:lvl4pPr>
            <a:lvl5pPr indent="-463550" lvl="4" marL="2286000">
              <a:lnSpc>
                <a:spcPct val="115000"/>
              </a:lnSpc>
              <a:spcBef>
                <a:spcPts val="4300"/>
              </a:spcBef>
              <a:spcAft>
                <a:spcPts val="0"/>
              </a:spcAft>
              <a:buClr>
                <a:schemeClr val="dk2"/>
              </a:buClr>
              <a:buSzPts val="3700"/>
              <a:buChar char="○"/>
              <a:defRPr sz="3700">
                <a:solidFill>
                  <a:schemeClr val="dk2"/>
                </a:solidFill>
              </a:defRPr>
            </a:lvl5pPr>
            <a:lvl6pPr indent="-463550" lvl="5" marL="2743200">
              <a:lnSpc>
                <a:spcPct val="115000"/>
              </a:lnSpc>
              <a:spcBef>
                <a:spcPts val="4300"/>
              </a:spcBef>
              <a:spcAft>
                <a:spcPts val="0"/>
              </a:spcAft>
              <a:buClr>
                <a:schemeClr val="dk2"/>
              </a:buClr>
              <a:buSzPts val="3700"/>
              <a:buChar char="■"/>
              <a:defRPr sz="3700">
                <a:solidFill>
                  <a:schemeClr val="dk2"/>
                </a:solidFill>
              </a:defRPr>
            </a:lvl6pPr>
            <a:lvl7pPr indent="-463550" lvl="6" marL="3200400">
              <a:lnSpc>
                <a:spcPct val="115000"/>
              </a:lnSpc>
              <a:spcBef>
                <a:spcPts val="4300"/>
              </a:spcBef>
              <a:spcAft>
                <a:spcPts val="0"/>
              </a:spcAft>
              <a:buClr>
                <a:schemeClr val="dk2"/>
              </a:buClr>
              <a:buSzPts val="3700"/>
              <a:buChar char="●"/>
              <a:defRPr sz="3700">
                <a:solidFill>
                  <a:schemeClr val="dk2"/>
                </a:solidFill>
              </a:defRPr>
            </a:lvl7pPr>
            <a:lvl8pPr indent="-463550" lvl="7" marL="3657600">
              <a:lnSpc>
                <a:spcPct val="115000"/>
              </a:lnSpc>
              <a:spcBef>
                <a:spcPts val="4300"/>
              </a:spcBef>
              <a:spcAft>
                <a:spcPts val="0"/>
              </a:spcAft>
              <a:buClr>
                <a:schemeClr val="dk2"/>
              </a:buClr>
              <a:buSzPts val="3700"/>
              <a:buChar char="○"/>
              <a:defRPr sz="3700">
                <a:solidFill>
                  <a:schemeClr val="dk2"/>
                </a:solidFill>
              </a:defRPr>
            </a:lvl8pPr>
            <a:lvl9pPr indent="-463550" lvl="8" marL="4114800">
              <a:lnSpc>
                <a:spcPct val="115000"/>
              </a:lnSpc>
              <a:spcBef>
                <a:spcPts val="4300"/>
              </a:spcBef>
              <a:spcAft>
                <a:spcPts val="4300"/>
              </a:spcAft>
              <a:buClr>
                <a:schemeClr val="dk2"/>
              </a:buClr>
              <a:buSzPts val="3700"/>
              <a:buChar char="■"/>
              <a:defRPr sz="3700">
                <a:solidFill>
                  <a:schemeClr val="dk2"/>
                </a:solidFill>
              </a:defRPr>
            </a:lvl9pPr>
          </a:lstStyle>
          <a:p/>
        </p:txBody>
      </p:sp>
      <p:sp>
        <p:nvSpPr>
          <p:cNvPr id="8" name="Google Shape;8;p1"/>
          <p:cNvSpPr txBox="1"/>
          <p:nvPr>
            <p:ph idx="12" type="sldNum"/>
          </p:nvPr>
        </p:nvSpPr>
        <p:spPr>
          <a:xfrm>
            <a:off x="22593221" y="12435245"/>
            <a:ext cx="1463100" cy="1049700"/>
          </a:xfrm>
          <a:prstGeom prst="rect">
            <a:avLst/>
          </a:prstGeom>
          <a:noFill/>
          <a:ln>
            <a:noFill/>
          </a:ln>
        </p:spPr>
        <p:txBody>
          <a:bodyPr anchorCtr="0" anchor="ctr" bIns="243800" lIns="243800" spcFirstLastPara="1" rIns="243800" wrap="square" tIns="243800">
            <a:noAutofit/>
          </a:bodyPr>
          <a:lstStyle>
            <a:lvl1pPr lvl="0" algn="r">
              <a:buNone/>
              <a:defRPr sz="2700">
                <a:solidFill>
                  <a:schemeClr val="dk2"/>
                </a:solidFill>
              </a:defRPr>
            </a:lvl1pPr>
            <a:lvl2pPr lvl="1" algn="r">
              <a:buNone/>
              <a:defRPr sz="2700">
                <a:solidFill>
                  <a:schemeClr val="dk2"/>
                </a:solidFill>
              </a:defRPr>
            </a:lvl2pPr>
            <a:lvl3pPr lvl="2" algn="r">
              <a:buNone/>
              <a:defRPr sz="2700">
                <a:solidFill>
                  <a:schemeClr val="dk2"/>
                </a:solidFill>
              </a:defRPr>
            </a:lvl3pPr>
            <a:lvl4pPr lvl="3" algn="r">
              <a:buNone/>
              <a:defRPr sz="2700">
                <a:solidFill>
                  <a:schemeClr val="dk2"/>
                </a:solidFill>
              </a:defRPr>
            </a:lvl4pPr>
            <a:lvl5pPr lvl="4" algn="r">
              <a:buNone/>
              <a:defRPr sz="2700">
                <a:solidFill>
                  <a:schemeClr val="dk2"/>
                </a:solidFill>
              </a:defRPr>
            </a:lvl5pPr>
            <a:lvl6pPr lvl="5" algn="r">
              <a:buNone/>
              <a:defRPr sz="2700">
                <a:solidFill>
                  <a:schemeClr val="dk2"/>
                </a:solidFill>
              </a:defRPr>
            </a:lvl6pPr>
            <a:lvl7pPr lvl="6" algn="r">
              <a:buNone/>
              <a:defRPr sz="2700">
                <a:solidFill>
                  <a:schemeClr val="dk2"/>
                </a:solidFill>
              </a:defRPr>
            </a:lvl7pPr>
            <a:lvl8pPr lvl="7" algn="r">
              <a:buNone/>
              <a:defRPr sz="2700">
                <a:solidFill>
                  <a:schemeClr val="dk2"/>
                </a:solidFill>
              </a:defRPr>
            </a:lvl8pPr>
            <a:lvl9pPr lvl="8" algn="r">
              <a:buNone/>
              <a:defRPr sz="27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hyperlink" Target="https://github.com/willyalima/PROJETO_BOOTCAM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5.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hyperlink" Target="https://git-scm.com/download/win" TargetMode="External"/><Relationship Id="rId4" Type="http://schemas.openxmlformats.org/officeDocument/2006/relationships/hyperlink" Target="https://git-scm.com/download/mac"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8.png"/><Relationship Id="rId6" Type="http://schemas.openxmlformats.org/officeDocument/2006/relationships/image" Target="../media/image17.png"/><Relationship Id="rId7" Type="http://schemas.openxmlformats.org/officeDocument/2006/relationships/image" Target="../media/image21.png"/><Relationship Id="rId8" Type="http://schemas.openxmlformats.org/officeDocument/2006/relationships/image" Target="../media/image2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descr="Concrete-Loop.gif" id="92" name="Google Shape;92;p22"/>
          <p:cNvPicPr preferRelativeResize="0"/>
          <p:nvPr/>
        </p:nvPicPr>
        <p:blipFill rotWithShape="1">
          <a:blip r:embed="rId3">
            <a:alphaModFix/>
          </a:blip>
          <a:srcRect b="0" l="0" r="0" t="0"/>
          <a:stretch/>
        </p:blipFill>
        <p:spPr>
          <a:xfrm>
            <a:off x="6540500" y="4572000"/>
            <a:ext cx="11303000" cy="4572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31"/>
          <p:cNvSpPr txBox="1"/>
          <p:nvPr>
            <p:ph type="title"/>
          </p:nvPr>
        </p:nvSpPr>
        <p:spPr>
          <a:xfrm>
            <a:off x="1994999" y="207224"/>
            <a:ext cx="20394000" cy="2095500"/>
          </a:xfrm>
          <a:prstGeom prst="rect">
            <a:avLst/>
          </a:prstGeom>
          <a:noFill/>
          <a:ln>
            <a:noFill/>
          </a:ln>
        </p:spPr>
        <p:txBody>
          <a:bodyPr anchorCtr="0" anchor="ctr" bIns="50800" lIns="50800" spcFirstLastPara="1" rIns="50800" wrap="square" tIns="50800">
            <a:noAutofit/>
          </a:bodyPr>
          <a:lstStyle/>
          <a:p>
            <a:pPr indent="0" lvl="0" marL="0" marR="0" rtl="0" algn="l">
              <a:lnSpc>
                <a:spcPct val="80000"/>
              </a:lnSpc>
              <a:spcBef>
                <a:spcPts val="0"/>
              </a:spcBef>
              <a:spcAft>
                <a:spcPts val="0"/>
              </a:spcAft>
              <a:buClr>
                <a:srgbClr val="533E7F"/>
              </a:buClr>
              <a:buSzPts val="8000"/>
              <a:buFont typeface="Proxima Nova Extrabold"/>
              <a:buNone/>
            </a:pPr>
            <a:r>
              <a:rPr lang="en-US"/>
              <a:t>Comandos </a:t>
            </a:r>
            <a:r>
              <a:rPr lang="en-US"/>
              <a:t>básicos</a:t>
            </a:r>
            <a:r>
              <a:rPr lang="en-US"/>
              <a:t>:</a:t>
            </a:r>
            <a:endParaRPr/>
          </a:p>
        </p:txBody>
      </p:sp>
      <p:graphicFrame>
        <p:nvGraphicFramePr>
          <p:cNvPr id="153" name="Google Shape;153;p31"/>
          <p:cNvGraphicFramePr/>
          <p:nvPr/>
        </p:nvGraphicFramePr>
        <p:xfrm>
          <a:off x="688725" y="2302725"/>
          <a:ext cx="3000000" cy="3000000"/>
        </p:xfrm>
        <a:graphic>
          <a:graphicData uri="http://schemas.openxmlformats.org/drawingml/2006/table">
            <a:tbl>
              <a:tblPr>
                <a:noFill/>
                <a:tableStyleId>{E1698E83-0F5C-483E-BA07-33BA9E304E18}</a:tableStyleId>
              </a:tblPr>
              <a:tblGrid>
                <a:gridCol w="4189675"/>
                <a:gridCol w="18289325"/>
              </a:tblGrid>
              <a:tr h="381000">
                <a:tc>
                  <a:txBody>
                    <a:bodyPr/>
                    <a:lstStyle/>
                    <a:p>
                      <a:pPr indent="-355600" lvl="1" marL="914400" rtl="0" algn="l">
                        <a:lnSpc>
                          <a:spcPct val="115000"/>
                        </a:lnSpc>
                        <a:spcBef>
                          <a:spcPts val="0"/>
                        </a:spcBef>
                        <a:spcAft>
                          <a:spcPts val="0"/>
                        </a:spcAft>
                        <a:buClr>
                          <a:schemeClr val="dk1"/>
                        </a:buClr>
                        <a:buSzPts val="2000"/>
                        <a:buFont typeface="Trebuchet MS"/>
                        <a:buChar char="○"/>
                      </a:pPr>
                      <a:r>
                        <a:rPr b="1" lang="en-US" sz="2000">
                          <a:solidFill>
                            <a:schemeClr val="dk1"/>
                          </a:solidFill>
                          <a:highlight>
                            <a:srgbClr val="FFFFFF"/>
                          </a:highlight>
                          <a:latin typeface="Trebuchet MS"/>
                          <a:ea typeface="Trebuchet MS"/>
                          <a:cs typeface="Trebuchet MS"/>
                          <a:sym typeface="Trebuchet MS"/>
                        </a:rPr>
                        <a:t>git init</a:t>
                      </a:r>
                      <a:endParaRPr sz="2000"/>
                    </a:p>
                  </a:txBody>
                  <a:tcPr marT="91425" marB="91425" marR="91425" marL="91425"/>
                </a:tc>
                <a:tc>
                  <a:txBody>
                    <a:bodyPr/>
                    <a:lstStyle/>
                    <a:p>
                      <a:pPr indent="-355600" lvl="1" marL="914400" rtl="0" algn="l">
                        <a:lnSpc>
                          <a:spcPct val="115000"/>
                        </a:lnSpc>
                        <a:spcBef>
                          <a:spcPts val="0"/>
                        </a:spcBef>
                        <a:spcAft>
                          <a:spcPts val="0"/>
                        </a:spcAft>
                        <a:buClr>
                          <a:schemeClr val="dk1"/>
                        </a:buClr>
                        <a:buSzPts val="2000"/>
                        <a:buFont typeface="Trebuchet MS"/>
                        <a:buChar char="○"/>
                      </a:pPr>
                      <a:r>
                        <a:rPr lang="en-US" sz="2000">
                          <a:solidFill>
                            <a:schemeClr val="dk1"/>
                          </a:solidFill>
                          <a:highlight>
                            <a:srgbClr val="FFFFFF"/>
                          </a:highlight>
                          <a:latin typeface="Trebuchet MS"/>
                          <a:ea typeface="Trebuchet MS"/>
                          <a:cs typeface="Trebuchet MS"/>
                          <a:sym typeface="Trebuchet MS"/>
                        </a:rPr>
                        <a:t>Este comando é usado para criar um novo repositório GIT</a:t>
                      </a:r>
                      <a:endParaRPr sz="2000"/>
                    </a:p>
                  </a:txBody>
                  <a:tcPr marT="91425" marB="91425" marR="91425" marL="91425"/>
                </a:tc>
              </a:tr>
              <a:tr h="381000">
                <a:tc>
                  <a:txBody>
                    <a:bodyPr/>
                    <a:lstStyle/>
                    <a:p>
                      <a:pPr indent="-355600" lvl="1" marL="914400" rtl="0" algn="l">
                        <a:lnSpc>
                          <a:spcPct val="115000"/>
                        </a:lnSpc>
                        <a:spcBef>
                          <a:spcPts val="0"/>
                        </a:spcBef>
                        <a:spcAft>
                          <a:spcPts val="0"/>
                        </a:spcAft>
                        <a:buClr>
                          <a:schemeClr val="dk1"/>
                        </a:buClr>
                        <a:buSzPts val="2000"/>
                        <a:buFont typeface="Trebuchet MS"/>
                        <a:buChar char="○"/>
                      </a:pPr>
                      <a:r>
                        <a:rPr b="1" lang="en-US" sz="2000">
                          <a:solidFill>
                            <a:schemeClr val="dk1"/>
                          </a:solidFill>
                          <a:highlight>
                            <a:srgbClr val="FFFFFF"/>
                          </a:highlight>
                          <a:latin typeface="Trebuchet MS"/>
                          <a:ea typeface="Trebuchet MS"/>
                          <a:cs typeface="Trebuchet MS"/>
                          <a:sym typeface="Trebuchet MS"/>
                        </a:rPr>
                        <a:t>git add</a:t>
                      </a:r>
                      <a:endParaRPr sz="2000"/>
                    </a:p>
                  </a:txBody>
                  <a:tcPr marT="91425" marB="91425" marR="91425" marL="91425"/>
                </a:tc>
                <a:tc>
                  <a:txBody>
                    <a:bodyPr/>
                    <a:lstStyle/>
                    <a:p>
                      <a:pPr indent="-355600" lvl="1" marL="914400" rtl="0" algn="l">
                        <a:lnSpc>
                          <a:spcPct val="115000"/>
                        </a:lnSpc>
                        <a:spcBef>
                          <a:spcPts val="0"/>
                        </a:spcBef>
                        <a:spcAft>
                          <a:spcPts val="0"/>
                        </a:spcAft>
                        <a:buClr>
                          <a:schemeClr val="dk1"/>
                        </a:buClr>
                        <a:buSzPts val="2000"/>
                        <a:buFont typeface="Trebuchet MS"/>
                        <a:buChar char="○"/>
                      </a:pPr>
                      <a:r>
                        <a:rPr lang="en-US" sz="2000">
                          <a:solidFill>
                            <a:schemeClr val="dk1"/>
                          </a:solidFill>
                          <a:highlight>
                            <a:srgbClr val="FFFFFF"/>
                          </a:highlight>
                          <a:latin typeface="Trebuchet MS"/>
                          <a:ea typeface="Trebuchet MS"/>
                          <a:cs typeface="Trebuchet MS"/>
                          <a:sym typeface="Trebuchet MS"/>
                        </a:rPr>
                        <a:t>pode ser usado para adicionar arquivos a sua branch</a:t>
                      </a:r>
                      <a:endParaRPr sz="2000"/>
                    </a:p>
                  </a:txBody>
                  <a:tcPr marT="91425" marB="91425" marR="91425" marL="91425"/>
                </a:tc>
              </a:tr>
              <a:tr h="381000">
                <a:tc>
                  <a:txBody>
                    <a:bodyPr/>
                    <a:lstStyle/>
                    <a:p>
                      <a:pPr indent="-355600" lvl="1" marL="914400" rtl="0" algn="l">
                        <a:lnSpc>
                          <a:spcPct val="115000"/>
                        </a:lnSpc>
                        <a:spcBef>
                          <a:spcPts val="0"/>
                        </a:spcBef>
                        <a:spcAft>
                          <a:spcPts val="0"/>
                        </a:spcAft>
                        <a:buClr>
                          <a:schemeClr val="dk1"/>
                        </a:buClr>
                        <a:buSzPts val="2000"/>
                        <a:buFont typeface="Trebuchet MS"/>
                        <a:buChar char="○"/>
                      </a:pPr>
                      <a:r>
                        <a:rPr b="1" lang="en-US" sz="2000">
                          <a:solidFill>
                            <a:schemeClr val="dk1"/>
                          </a:solidFill>
                          <a:highlight>
                            <a:srgbClr val="FFFFFF"/>
                          </a:highlight>
                          <a:latin typeface="Trebuchet MS"/>
                          <a:ea typeface="Trebuchet MS"/>
                          <a:cs typeface="Trebuchet MS"/>
                          <a:sym typeface="Trebuchet MS"/>
                        </a:rPr>
                        <a:t>git clone</a:t>
                      </a:r>
                      <a:endParaRPr sz="2000"/>
                    </a:p>
                  </a:txBody>
                  <a:tcPr marT="91425" marB="91425" marR="91425" marL="91425"/>
                </a:tc>
                <a:tc>
                  <a:txBody>
                    <a:bodyPr/>
                    <a:lstStyle/>
                    <a:p>
                      <a:pPr indent="-355600" lvl="1" marL="914400" rtl="0" algn="l">
                        <a:lnSpc>
                          <a:spcPct val="115000"/>
                        </a:lnSpc>
                        <a:spcBef>
                          <a:spcPts val="0"/>
                        </a:spcBef>
                        <a:spcAft>
                          <a:spcPts val="0"/>
                        </a:spcAft>
                        <a:buClr>
                          <a:schemeClr val="dk1"/>
                        </a:buClr>
                        <a:buSzPts val="2000"/>
                        <a:buFont typeface="Trebuchet MS"/>
                        <a:buChar char="○"/>
                      </a:pPr>
                      <a:r>
                        <a:rPr lang="en-US" sz="2000">
                          <a:solidFill>
                            <a:schemeClr val="dk1"/>
                          </a:solidFill>
                          <a:highlight>
                            <a:srgbClr val="FFFFFF"/>
                          </a:highlight>
                          <a:latin typeface="Trebuchet MS"/>
                          <a:ea typeface="Trebuchet MS"/>
                          <a:cs typeface="Trebuchet MS"/>
                          <a:sym typeface="Trebuchet MS"/>
                        </a:rPr>
                        <a:t>usado para fins de verificação de repositório.</a:t>
                      </a:r>
                      <a:endParaRPr sz="2000"/>
                    </a:p>
                  </a:txBody>
                  <a:tcPr marT="91425" marB="91425" marR="91425" marL="91425"/>
                </a:tc>
              </a:tr>
              <a:tr h="381000">
                <a:tc>
                  <a:txBody>
                    <a:bodyPr/>
                    <a:lstStyle/>
                    <a:p>
                      <a:pPr indent="-355600" lvl="1" marL="914400" rtl="0" algn="l">
                        <a:lnSpc>
                          <a:spcPct val="115000"/>
                        </a:lnSpc>
                        <a:spcBef>
                          <a:spcPts val="0"/>
                        </a:spcBef>
                        <a:spcAft>
                          <a:spcPts val="0"/>
                        </a:spcAft>
                        <a:buClr>
                          <a:schemeClr val="dk1"/>
                        </a:buClr>
                        <a:buSzPts val="2000"/>
                        <a:buFont typeface="Trebuchet MS"/>
                        <a:buChar char="○"/>
                      </a:pPr>
                      <a:r>
                        <a:rPr b="1" lang="en-US" sz="2000">
                          <a:solidFill>
                            <a:schemeClr val="dk1"/>
                          </a:solidFill>
                          <a:highlight>
                            <a:srgbClr val="FFFFFF"/>
                          </a:highlight>
                          <a:latin typeface="Trebuchet MS"/>
                          <a:ea typeface="Trebuchet MS"/>
                          <a:cs typeface="Trebuchet MS"/>
                          <a:sym typeface="Trebuchet MS"/>
                        </a:rPr>
                        <a:t>git commit</a:t>
                      </a:r>
                      <a:endParaRPr sz="2000"/>
                    </a:p>
                  </a:txBody>
                  <a:tcPr marT="91425" marB="91425" marR="91425" marL="91425"/>
                </a:tc>
                <a:tc>
                  <a:txBody>
                    <a:bodyPr/>
                    <a:lstStyle/>
                    <a:p>
                      <a:pPr indent="-355600" lvl="1" marL="914400" rtl="0" algn="l">
                        <a:lnSpc>
                          <a:spcPct val="115000"/>
                        </a:lnSpc>
                        <a:spcBef>
                          <a:spcPts val="0"/>
                        </a:spcBef>
                        <a:spcAft>
                          <a:spcPts val="0"/>
                        </a:spcAft>
                        <a:buClr>
                          <a:schemeClr val="dk1"/>
                        </a:buClr>
                        <a:buSzPts val="2000"/>
                        <a:buFont typeface="Trebuchet MS"/>
                        <a:buChar char="○"/>
                      </a:pPr>
                      <a:r>
                        <a:rPr lang="en-US" sz="2000">
                          <a:solidFill>
                            <a:schemeClr val="dk1"/>
                          </a:solidFill>
                          <a:highlight>
                            <a:srgbClr val="FFFFFF"/>
                          </a:highlight>
                          <a:latin typeface="Trebuchet MS"/>
                          <a:ea typeface="Trebuchet MS"/>
                          <a:cs typeface="Trebuchet MS"/>
                          <a:sym typeface="Trebuchet MS"/>
                        </a:rPr>
                        <a:t>usado para confirmar as alterações na branch</a:t>
                      </a:r>
                      <a:endParaRPr sz="2000"/>
                    </a:p>
                  </a:txBody>
                  <a:tcPr marT="91425" marB="91425" marR="91425" marL="91425"/>
                </a:tc>
              </a:tr>
              <a:tr h="381000">
                <a:tc>
                  <a:txBody>
                    <a:bodyPr/>
                    <a:lstStyle/>
                    <a:p>
                      <a:pPr indent="-355600" lvl="1" marL="914400" rtl="0" algn="l">
                        <a:lnSpc>
                          <a:spcPct val="115000"/>
                        </a:lnSpc>
                        <a:spcBef>
                          <a:spcPts val="0"/>
                        </a:spcBef>
                        <a:spcAft>
                          <a:spcPts val="0"/>
                        </a:spcAft>
                        <a:buClr>
                          <a:schemeClr val="dk1"/>
                        </a:buClr>
                        <a:buSzPts val="2000"/>
                        <a:buFont typeface="Trebuchet MS"/>
                        <a:buChar char="○"/>
                      </a:pPr>
                      <a:r>
                        <a:rPr b="1" lang="en-US" sz="2000">
                          <a:solidFill>
                            <a:schemeClr val="dk1"/>
                          </a:solidFill>
                          <a:highlight>
                            <a:srgbClr val="FFFFFF"/>
                          </a:highlight>
                          <a:latin typeface="Trebuchet MS"/>
                          <a:ea typeface="Trebuchet MS"/>
                          <a:cs typeface="Trebuchet MS"/>
                          <a:sym typeface="Trebuchet MS"/>
                        </a:rPr>
                        <a:t>git status</a:t>
                      </a:r>
                      <a:endParaRPr sz="2000"/>
                    </a:p>
                  </a:txBody>
                  <a:tcPr marT="91425" marB="91425" marR="91425" marL="91425"/>
                </a:tc>
                <a:tc>
                  <a:txBody>
                    <a:bodyPr/>
                    <a:lstStyle/>
                    <a:p>
                      <a:pPr indent="-355600" lvl="1" marL="914400" rtl="0" algn="l">
                        <a:lnSpc>
                          <a:spcPct val="115000"/>
                        </a:lnSpc>
                        <a:spcBef>
                          <a:spcPts val="0"/>
                        </a:spcBef>
                        <a:spcAft>
                          <a:spcPts val="0"/>
                        </a:spcAft>
                        <a:buClr>
                          <a:schemeClr val="dk1"/>
                        </a:buClr>
                        <a:buSzPts val="2000"/>
                        <a:buFont typeface="Trebuchet MS"/>
                        <a:buChar char="○"/>
                      </a:pPr>
                      <a:r>
                        <a:rPr lang="en-US" sz="2000">
                          <a:solidFill>
                            <a:schemeClr val="dk1"/>
                          </a:solidFill>
                          <a:highlight>
                            <a:srgbClr val="FFFFFF"/>
                          </a:highlight>
                          <a:latin typeface="Trebuchet MS"/>
                          <a:ea typeface="Trebuchet MS"/>
                          <a:cs typeface="Trebuchet MS"/>
                          <a:sym typeface="Trebuchet MS"/>
                        </a:rPr>
                        <a:t>lista de arquivos alterados juntamente com os arquivos que ainda não foram adicionados ou confirmados.</a:t>
                      </a:r>
                      <a:endParaRPr sz="2000"/>
                    </a:p>
                  </a:txBody>
                  <a:tcPr marT="91425" marB="91425" marR="91425" marL="91425"/>
                </a:tc>
              </a:tr>
              <a:tr h="381000">
                <a:tc>
                  <a:txBody>
                    <a:bodyPr/>
                    <a:lstStyle/>
                    <a:p>
                      <a:pPr indent="-355600" lvl="1" marL="914400" rtl="0" algn="l">
                        <a:lnSpc>
                          <a:spcPct val="115000"/>
                        </a:lnSpc>
                        <a:spcBef>
                          <a:spcPts val="0"/>
                        </a:spcBef>
                        <a:spcAft>
                          <a:spcPts val="0"/>
                        </a:spcAft>
                        <a:buClr>
                          <a:schemeClr val="dk1"/>
                        </a:buClr>
                        <a:buSzPts val="2000"/>
                        <a:buFont typeface="Trebuchet MS"/>
                        <a:buChar char="○"/>
                      </a:pPr>
                      <a:r>
                        <a:rPr b="1" lang="en-US" sz="2000">
                          <a:solidFill>
                            <a:schemeClr val="dk1"/>
                          </a:solidFill>
                          <a:latin typeface="Trebuchet MS"/>
                          <a:ea typeface="Trebuchet MS"/>
                          <a:cs typeface="Trebuchet MS"/>
                          <a:sym typeface="Trebuchet MS"/>
                        </a:rPr>
                        <a:t>git push</a:t>
                      </a:r>
                      <a:endParaRPr sz="2000"/>
                    </a:p>
                  </a:txBody>
                  <a:tcPr marT="91425" marB="91425" marR="91425" marL="91425"/>
                </a:tc>
                <a:tc>
                  <a:txBody>
                    <a:bodyPr/>
                    <a:lstStyle/>
                    <a:p>
                      <a:pPr indent="-355600" lvl="1" marL="914400" rtl="0" algn="l">
                        <a:lnSpc>
                          <a:spcPct val="115000"/>
                        </a:lnSpc>
                        <a:spcBef>
                          <a:spcPts val="0"/>
                        </a:spcBef>
                        <a:spcAft>
                          <a:spcPts val="0"/>
                        </a:spcAft>
                        <a:buClr>
                          <a:schemeClr val="dk1"/>
                        </a:buClr>
                        <a:buSzPts val="2000"/>
                        <a:buFont typeface="Trebuchet MS"/>
                        <a:buChar char="○"/>
                      </a:pPr>
                      <a:r>
                        <a:rPr lang="en-US" sz="2000">
                          <a:solidFill>
                            <a:schemeClr val="dk1"/>
                          </a:solidFill>
                          <a:highlight>
                            <a:srgbClr val="FFFFFF"/>
                          </a:highlight>
                          <a:latin typeface="Trebuchet MS"/>
                          <a:ea typeface="Trebuchet MS"/>
                          <a:cs typeface="Trebuchet MS"/>
                          <a:sym typeface="Trebuchet MS"/>
                        </a:rPr>
                        <a:t>envia as alterações feitas para o ramo mestre do repositório remoto associado ao diretório de trabalho.</a:t>
                      </a:r>
                      <a:endParaRPr sz="2000"/>
                    </a:p>
                  </a:txBody>
                  <a:tcPr marT="91425" marB="91425" marR="91425" marL="91425"/>
                </a:tc>
              </a:tr>
              <a:tr h="381000">
                <a:tc>
                  <a:txBody>
                    <a:bodyPr/>
                    <a:lstStyle/>
                    <a:p>
                      <a:pPr indent="-355600" lvl="1" marL="914400" rtl="0" algn="l">
                        <a:lnSpc>
                          <a:spcPct val="115000"/>
                        </a:lnSpc>
                        <a:spcBef>
                          <a:spcPts val="0"/>
                        </a:spcBef>
                        <a:spcAft>
                          <a:spcPts val="0"/>
                        </a:spcAft>
                        <a:buClr>
                          <a:schemeClr val="dk1"/>
                        </a:buClr>
                        <a:buSzPts val="2000"/>
                        <a:buFont typeface="Trebuchet MS"/>
                        <a:buChar char="○"/>
                      </a:pPr>
                      <a:r>
                        <a:rPr b="1" lang="en-US" sz="2000">
                          <a:solidFill>
                            <a:schemeClr val="dk1"/>
                          </a:solidFill>
                          <a:highlight>
                            <a:srgbClr val="FFFFFF"/>
                          </a:highlight>
                          <a:latin typeface="Trebuchet MS"/>
                          <a:ea typeface="Trebuchet MS"/>
                          <a:cs typeface="Trebuchet MS"/>
                          <a:sym typeface="Trebuchet MS"/>
                        </a:rPr>
                        <a:t>git checkout</a:t>
                      </a:r>
                      <a:endParaRPr sz="2000"/>
                    </a:p>
                  </a:txBody>
                  <a:tcPr marT="91425" marB="91425" marR="91425" marL="91425"/>
                </a:tc>
                <a:tc>
                  <a:txBody>
                    <a:bodyPr/>
                    <a:lstStyle/>
                    <a:p>
                      <a:pPr indent="-355600" lvl="1" marL="914400" rtl="0" algn="l">
                        <a:lnSpc>
                          <a:spcPct val="115000"/>
                        </a:lnSpc>
                        <a:spcBef>
                          <a:spcPts val="0"/>
                        </a:spcBef>
                        <a:spcAft>
                          <a:spcPts val="0"/>
                        </a:spcAft>
                        <a:buClr>
                          <a:schemeClr val="dk1"/>
                        </a:buClr>
                        <a:buSzPts val="2000"/>
                        <a:buFont typeface="Trebuchet MS"/>
                        <a:buChar char="○"/>
                      </a:pPr>
                      <a:r>
                        <a:rPr lang="en-US" sz="2000">
                          <a:solidFill>
                            <a:schemeClr val="dk1"/>
                          </a:solidFill>
                          <a:highlight>
                            <a:srgbClr val="FFFFFF"/>
                          </a:highlight>
                          <a:latin typeface="Trebuchet MS"/>
                          <a:ea typeface="Trebuchet MS"/>
                          <a:cs typeface="Trebuchet MS"/>
                          <a:sym typeface="Trebuchet MS"/>
                        </a:rPr>
                        <a:t>pode ser usado para criar ramos ou alternar entre eles</a:t>
                      </a:r>
                      <a:endParaRPr sz="2000"/>
                    </a:p>
                  </a:txBody>
                  <a:tcPr marT="91425" marB="91425" marR="91425" marL="91425"/>
                </a:tc>
              </a:tr>
              <a:tr h="381000">
                <a:tc>
                  <a:txBody>
                    <a:bodyPr/>
                    <a:lstStyle/>
                    <a:p>
                      <a:pPr indent="-355600" lvl="1" marL="914400" rtl="0" algn="l">
                        <a:lnSpc>
                          <a:spcPct val="115000"/>
                        </a:lnSpc>
                        <a:spcBef>
                          <a:spcPts val="0"/>
                        </a:spcBef>
                        <a:spcAft>
                          <a:spcPts val="0"/>
                        </a:spcAft>
                        <a:buClr>
                          <a:schemeClr val="dk1"/>
                        </a:buClr>
                        <a:buSzPts val="2000"/>
                        <a:buFont typeface="Trebuchet MS"/>
                        <a:buChar char="○"/>
                      </a:pPr>
                      <a:r>
                        <a:rPr b="1" lang="en-US" sz="2000">
                          <a:solidFill>
                            <a:schemeClr val="dk1"/>
                          </a:solidFill>
                          <a:highlight>
                            <a:srgbClr val="FFFFFF"/>
                          </a:highlight>
                          <a:latin typeface="Trebuchet MS"/>
                          <a:ea typeface="Trebuchet MS"/>
                          <a:cs typeface="Trebuchet MS"/>
                          <a:sym typeface="Trebuchet MS"/>
                        </a:rPr>
                        <a:t>git remote</a:t>
                      </a:r>
                      <a:endParaRPr sz="2000"/>
                    </a:p>
                  </a:txBody>
                  <a:tcPr marT="91425" marB="91425" marR="91425" marL="91425"/>
                </a:tc>
                <a:tc>
                  <a:txBody>
                    <a:bodyPr/>
                    <a:lstStyle/>
                    <a:p>
                      <a:pPr indent="-355600" lvl="1" marL="914400" rtl="0" algn="l">
                        <a:lnSpc>
                          <a:spcPct val="115000"/>
                        </a:lnSpc>
                        <a:spcBef>
                          <a:spcPts val="0"/>
                        </a:spcBef>
                        <a:spcAft>
                          <a:spcPts val="0"/>
                        </a:spcAft>
                        <a:buClr>
                          <a:schemeClr val="dk1"/>
                        </a:buClr>
                        <a:buSzPts val="2000"/>
                        <a:buFont typeface="Trebuchet MS"/>
                        <a:buChar char="○"/>
                      </a:pPr>
                      <a:r>
                        <a:rPr lang="en-US" sz="2000">
                          <a:solidFill>
                            <a:schemeClr val="dk1"/>
                          </a:solidFill>
                          <a:highlight>
                            <a:srgbClr val="FFFFFF"/>
                          </a:highlight>
                          <a:latin typeface="Trebuchet MS"/>
                          <a:ea typeface="Trebuchet MS"/>
                          <a:cs typeface="Trebuchet MS"/>
                          <a:sym typeface="Trebuchet MS"/>
                        </a:rPr>
                        <a:t>permite que um usuário se conecte a um repositório remoto.</a:t>
                      </a:r>
                      <a:endParaRPr sz="2000"/>
                    </a:p>
                  </a:txBody>
                  <a:tcPr marT="91425" marB="91425" marR="91425" marL="91425"/>
                </a:tc>
              </a:tr>
              <a:tr h="381000">
                <a:tc>
                  <a:txBody>
                    <a:bodyPr/>
                    <a:lstStyle/>
                    <a:p>
                      <a:pPr indent="-355600" lvl="1" marL="914400" rtl="0" algn="l">
                        <a:lnSpc>
                          <a:spcPct val="115000"/>
                        </a:lnSpc>
                        <a:spcBef>
                          <a:spcPts val="0"/>
                        </a:spcBef>
                        <a:spcAft>
                          <a:spcPts val="0"/>
                        </a:spcAft>
                        <a:buClr>
                          <a:schemeClr val="dk1"/>
                        </a:buClr>
                        <a:buSzPts val="2000"/>
                        <a:buFont typeface="Trebuchet MS"/>
                        <a:buChar char="○"/>
                      </a:pPr>
                      <a:r>
                        <a:rPr b="1" lang="en-US" sz="2000">
                          <a:solidFill>
                            <a:schemeClr val="dk1"/>
                          </a:solidFill>
                          <a:highlight>
                            <a:srgbClr val="FFFFFF"/>
                          </a:highlight>
                          <a:latin typeface="Trebuchet MS"/>
                          <a:ea typeface="Trebuchet MS"/>
                          <a:cs typeface="Trebuchet MS"/>
                          <a:sym typeface="Trebuchet MS"/>
                        </a:rPr>
                        <a:t>git branch</a:t>
                      </a:r>
                      <a:endParaRPr sz="2000"/>
                    </a:p>
                  </a:txBody>
                  <a:tcPr marT="91425" marB="91425" marR="91425" marL="91425"/>
                </a:tc>
                <a:tc>
                  <a:txBody>
                    <a:bodyPr/>
                    <a:lstStyle/>
                    <a:p>
                      <a:pPr indent="-355600" lvl="1" marL="914400" rtl="0" algn="l">
                        <a:lnSpc>
                          <a:spcPct val="115000"/>
                        </a:lnSpc>
                        <a:spcBef>
                          <a:spcPts val="0"/>
                        </a:spcBef>
                        <a:spcAft>
                          <a:spcPts val="0"/>
                        </a:spcAft>
                        <a:buClr>
                          <a:schemeClr val="dk1"/>
                        </a:buClr>
                        <a:buSzPts val="2000"/>
                        <a:buFont typeface="Trebuchet MS"/>
                        <a:buChar char="○"/>
                      </a:pPr>
                      <a:r>
                        <a:rPr lang="en-US" sz="2000">
                          <a:solidFill>
                            <a:schemeClr val="dk1"/>
                          </a:solidFill>
                          <a:highlight>
                            <a:srgbClr val="FFFFFF"/>
                          </a:highlight>
                          <a:latin typeface="Trebuchet MS"/>
                          <a:ea typeface="Trebuchet MS"/>
                          <a:cs typeface="Trebuchet MS"/>
                          <a:sym typeface="Trebuchet MS"/>
                        </a:rPr>
                        <a:t>listar, criar ou excluir ramos.</a:t>
                      </a:r>
                      <a:endParaRPr sz="2000"/>
                    </a:p>
                  </a:txBody>
                  <a:tcPr marT="91425" marB="91425" marR="91425" marL="91425"/>
                </a:tc>
              </a:tr>
              <a:tr h="381000">
                <a:tc>
                  <a:txBody>
                    <a:bodyPr/>
                    <a:lstStyle/>
                    <a:p>
                      <a:pPr indent="-355600" lvl="1" marL="914400" rtl="0" algn="l">
                        <a:lnSpc>
                          <a:spcPct val="115000"/>
                        </a:lnSpc>
                        <a:spcBef>
                          <a:spcPts val="0"/>
                        </a:spcBef>
                        <a:spcAft>
                          <a:spcPts val="0"/>
                        </a:spcAft>
                        <a:buClr>
                          <a:schemeClr val="dk1"/>
                        </a:buClr>
                        <a:buSzPts val="2000"/>
                        <a:buFont typeface="Trebuchet MS"/>
                        <a:buChar char="○"/>
                      </a:pPr>
                      <a:r>
                        <a:rPr b="1" lang="en-US" sz="2000">
                          <a:solidFill>
                            <a:schemeClr val="dk1"/>
                          </a:solidFill>
                          <a:highlight>
                            <a:srgbClr val="FFFFFF"/>
                          </a:highlight>
                          <a:latin typeface="Trebuchet MS"/>
                          <a:ea typeface="Trebuchet MS"/>
                          <a:cs typeface="Trebuchet MS"/>
                          <a:sym typeface="Trebuchet MS"/>
                        </a:rPr>
                        <a:t>git pull</a:t>
                      </a:r>
                      <a:endParaRPr sz="2000"/>
                    </a:p>
                  </a:txBody>
                  <a:tcPr marT="91425" marB="91425" marR="91425" marL="91425"/>
                </a:tc>
                <a:tc>
                  <a:txBody>
                    <a:bodyPr/>
                    <a:lstStyle/>
                    <a:p>
                      <a:pPr indent="-355600" lvl="1" marL="914400" rtl="0" algn="l">
                        <a:lnSpc>
                          <a:spcPct val="115000"/>
                        </a:lnSpc>
                        <a:spcBef>
                          <a:spcPts val="0"/>
                        </a:spcBef>
                        <a:spcAft>
                          <a:spcPts val="0"/>
                        </a:spcAft>
                        <a:buClr>
                          <a:schemeClr val="dk1"/>
                        </a:buClr>
                        <a:buSzPts val="2000"/>
                        <a:buFont typeface="Trebuchet MS"/>
                        <a:buChar char="○"/>
                      </a:pPr>
                      <a:r>
                        <a:rPr lang="en-US" sz="2000">
                          <a:solidFill>
                            <a:schemeClr val="dk1"/>
                          </a:solidFill>
                          <a:highlight>
                            <a:srgbClr val="FFFFFF"/>
                          </a:highlight>
                          <a:latin typeface="Trebuchet MS"/>
                          <a:ea typeface="Trebuchet MS"/>
                          <a:cs typeface="Trebuchet MS"/>
                          <a:sym typeface="Trebuchet MS"/>
                        </a:rPr>
                        <a:t>Para mesclar todas as alterações presentes no repositório remoto para o diretório de trabalho local</a:t>
                      </a:r>
                      <a:endParaRPr sz="2000"/>
                    </a:p>
                  </a:txBody>
                  <a:tcPr marT="91425" marB="91425" marR="91425" marL="91425"/>
                </a:tc>
              </a:tr>
              <a:tr h="381000">
                <a:tc>
                  <a:txBody>
                    <a:bodyPr/>
                    <a:lstStyle/>
                    <a:p>
                      <a:pPr indent="-355600" lvl="1" marL="914400" rtl="0" algn="l">
                        <a:lnSpc>
                          <a:spcPct val="115000"/>
                        </a:lnSpc>
                        <a:spcBef>
                          <a:spcPts val="0"/>
                        </a:spcBef>
                        <a:spcAft>
                          <a:spcPts val="0"/>
                        </a:spcAft>
                        <a:buClr>
                          <a:schemeClr val="dk1"/>
                        </a:buClr>
                        <a:buSzPts val="2000"/>
                        <a:buFont typeface="Trebuchet MS"/>
                        <a:buChar char="○"/>
                      </a:pPr>
                      <a:r>
                        <a:rPr b="1" lang="en-US" sz="2000">
                          <a:solidFill>
                            <a:schemeClr val="dk1"/>
                          </a:solidFill>
                          <a:highlight>
                            <a:srgbClr val="FFFFFF"/>
                          </a:highlight>
                          <a:latin typeface="Trebuchet MS"/>
                          <a:ea typeface="Trebuchet MS"/>
                          <a:cs typeface="Trebuchet MS"/>
                          <a:sym typeface="Trebuchet MS"/>
                        </a:rPr>
                        <a:t>git merge</a:t>
                      </a:r>
                      <a:endParaRPr sz="2000"/>
                    </a:p>
                  </a:txBody>
                  <a:tcPr marT="91425" marB="91425" marR="91425" marL="91425"/>
                </a:tc>
                <a:tc>
                  <a:txBody>
                    <a:bodyPr/>
                    <a:lstStyle/>
                    <a:p>
                      <a:pPr indent="-355600" lvl="1" marL="914400" rtl="0" algn="l">
                        <a:lnSpc>
                          <a:spcPct val="115000"/>
                        </a:lnSpc>
                        <a:spcBef>
                          <a:spcPts val="0"/>
                        </a:spcBef>
                        <a:spcAft>
                          <a:spcPts val="0"/>
                        </a:spcAft>
                        <a:buClr>
                          <a:schemeClr val="dk1"/>
                        </a:buClr>
                        <a:buSzPts val="2000"/>
                        <a:buFont typeface="Trebuchet MS"/>
                        <a:buChar char="○"/>
                      </a:pPr>
                      <a:r>
                        <a:rPr lang="en-US" sz="2000">
                          <a:solidFill>
                            <a:schemeClr val="dk1"/>
                          </a:solidFill>
                          <a:highlight>
                            <a:srgbClr val="FFFFFF"/>
                          </a:highlight>
                          <a:latin typeface="Trebuchet MS"/>
                          <a:ea typeface="Trebuchet MS"/>
                          <a:cs typeface="Trebuchet MS"/>
                          <a:sym typeface="Trebuchet MS"/>
                        </a:rPr>
                        <a:t>usado para mesclar uma ramificação no ramo ativo.</a:t>
                      </a:r>
                      <a:endParaRPr sz="2000"/>
                    </a:p>
                  </a:txBody>
                  <a:tcPr marT="91425" marB="91425" marR="91425" marL="91425"/>
                </a:tc>
              </a:tr>
              <a:tr h="381000">
                <a:tc>
                  <a:txBody>
                    <a:bodyPr/>
                    <a:lstStyle/>
                    <a:p>
                      <a:pPr indent="-355600" lvl="1" marL="914400" rtl="0" algn="l">
                        <a:lnSpc>
                          <a:spcPct val="115000"/>
                        </a:lnSpc>
                        <a:spcBef>
                          <a:spcPts val="0"/>
                        </a:spcBef>
                        <a:spcAft>
                          <a:spcPts val="0"/>
                        </a:spcAft>
                        <a:buClr>
                          <a:schemeClr val="dk1"/>
                        </a:buClr>
                        <a:buSzPts val="2000"/>
                        <a:buFont typeface="Trebuchet MS"/>
                        <a:buChar char="○"/>
                      </a:pPr>
                      <a:r>
                        <a:rPr b="1" lang="en-US" sz="2000">
                          <a:solidFill>
                            <a:schemeClr val="dk1"/>
                          </a:solidFill>
                          <a:highlight>
                            <a:srgbClr val="FFFFFF"/>
                          </a:highlight>
                          <a:latin typeface="Trebuchet MS"/>
                          <a:ea typeface="Trebuchet MS"/>
                          <a:cs typeface="Trebuchet MS"/>
                          <a:sym typeface="Trebuchet MS"/>
                        </a:rPr>
                        <a:t>git diff</a:t>
                      </a:r>
                      <a:endParaRPr sz="2000"/>
                    </a:p>
                  </a:txBody>
                  <a:tcPr marT="91425" marB="91425" marR="91425" marL="91425"/>
                </a:tc>
                <a:tc>
                  <a:txBody>
                    <a:bodyPr/>
                    <a:lstStyle/>
                    <a:p>
                      <a:pPr indent="-355600" lvl="1" marL="914400" rtl="0" algn="l">
                        <a:lnSpc>
                          <a:spcPct val="115000"/>
                        </a:lnSpc>
                        <a:spcBef>
                          <a:spcPts val="0"/>
                        </a:spcBef>
                        <a:spcAft>
                          <a:spcPts val="0"/>
                        </a:spcAft>
                        <a:buClr>
                          <a:schemeClr val="dk1"/>
                        </a:buClr>
                        <a:buSzPts val="2000"/>
                        <a:buFont typeface="Trebuchet MS"/>
                        <a:buChar char="○"/>
                      </a:pPr>
                      <a:r>
                        <a:rPr lang="en-US" sz="2000">
                          <a:solidFill>
                            <a:schemeClr val="dk1"/>
                          </a:solidFill>
                          <a:highlight>
                            <a:srgbClr val="FFFFFF"/>
                          </a:highlight>
                          <a:latin typeface="Trebuchet MS"/>
                          <a:ea typeface="Trebuchet MS"/>
                          <a:cs typeface="Trebuchet MS"/>
                          <a:sym typeface="Trebuchet MS"/>
                        </a:rPr>
                        <a:t>usado para listar os conflitos. Para visualizar conflitos com o arquivo base</a:t>
                      </a:r>
                      <a:endParaRPr sz="2000"/>
                    </a:p>
                  </a:txBody>
                  <a:tcPr marT="91425" marB="91425" marR="91425" marL="91425"/>
                </a:tc>
              </a:tr>
              <a:tr h="381000">
                <a:tc>
                  <a:txBody>
                    <a:bodyPr/>
                    <a:lstStyle/>
                    <a:p>
                      <a:pPr indent="-355600" lvl="1" marL="914400" rtl="0" algn="l">
                        <a:lnSpc>
                          <a:spcPct val="115000"/>
                        </a:lnSpc>
                        <a:spcBef>
                          <a:spcPts val="0"/>
                        </a:spcBef>
                        <a:spcAft>
                          <a:spcPts val="0"/>
                        </a:spcAft>
                        <a:buClr>
                          <a:schemeClr val="dk1"/>
                        </a:buClr>
                        <a:buSzPts val="2000"/>
                        <a:buFont typeface="Trebuchet MS"/>
                        <a:buChar char="○"/>
                      </a:pPr>
                      <a:r>
                        <a:rPr b="1" lang="en-US" sz="2000">
                          <a:solidFill>
                            <a:schemeClr val="dk1"/>
                          </a:solidFill>
                          <a:highlight>
                            <a:srgbClr val="FFFFFF"/>
                          </a:highlight>
                          <a:latin typeface="Trebuchet MS"/>
                          <a:ea typeface="Trebuchet MS"/>
                          <a:cs typeface="Trebuchet MS"/>
                          <a:sym typeface="Trebuchet MS"/>
                        </a:rPr>
                        <a:t>git log</a:t>
                      </a:r>
                      <a:endParaRPr sz="2000"/>
                    </a:p>
                  </a:txBody>
                  <a:tcPr marT="91425" marB="91425" marR="91425" marL="91425"/>
                </a:tc>
                <a:tc>
                  <a:txBody>
                    <a:bodyPr/>
                    <a:lstStyle/>
                    <a:p>
                      <a:pPr indent="-355600" lvl="1" marL="914400" rtl="0" algn="l">
                        <a:lnSpc>
                          <a:spcPct val="115000"/>
                        </a:lnSpc>
                        <a:spcBef>
                          <a:spcPts val="0"/>
                        </a:spcBef>
                        <a:spcAft>
                          <a:spcPts val="0"/>
                        </a:spcAft>
                        <a:buClr>
                          <a:schemeClr val="dk1"/>
                        </a:buClr>
                        <a:buSzPts val="2000"/>
                        <a:buFont typeface="Trebuchet MS"/>
                        <a:buChar char="○"/>
                      </a:pPr>
                      <a:r>
                        <a:rPr lang="en-US" sz="2000">
                          <a:solidFill>
                            <a:schemeClr val="dk1"/>
                          </a:solidFill>
                          <a:highlight>
                            <a:srgbClr val="FFFFFF"/>
                          </a:highlight>
                          <a:latin typeface="Trebuchet MS"/>
                          <a:ea typeface="Trebuchet MS"/>
                          <a:cs typeface="Trebuchet MS"/>
                          <a:sym typeface="Trebuchet MS"/>
                        </a:rPr>
                        <a:t>exibe uma lista de compromissos em uma ramificação, juntamente com os detalhes pertinentes.</a:t>
                      </a:r>
                      <a:endParaRPr sz="2000"/>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2"/>
          <p:cNvSpPr txBox="1"/>
          <p:nvPr>
            <p:ph type="title"/>
          </p:nvPr>
        </p:nvSpPr>
        <p:spPr>
          <a:xfrm>
            <a:off x="1930399" y="5622641"/>
            <a:ext cx="20394000" cy="2470800"/>
          </a:xfrm>
          <a:prstGeom prst="rect">
            <a:avLst/>
          </a:prstGeom>
          <a:noFill/>
          <a:ln>
            <a:noFill/>
          </a:ln>
        </p:spPr>
        <p:txBody>
          <a:bodyPr anchorCtr="0" anchor="ctr" bIns="50800" lIns="50800" spcFirstLastPara="1" rIns="50800" wrap="square" tIns="50800">
            <a:noAutofit/>
          </a:bodyPr>
          <a:lstStyle/>
          <a:p>
            <a:pPr indent="0" lvl="0" marL="0" marR="0" rtl="0" algn="l">
              <a:lnSpc>
                <a:spcPct val="80000"/>
              </a:lnSpc>
              <a:spcBef>
                <a:spcPts val="0"/>
              </a:spcBef>
              <a:spcAft>
                <a:spcPts val="0"/>
              </a:spcAft>
              <a:buClr>
                <a:srgbClr val="FFFFFF"/>
              </a:buClr>
              <a:buSzPts val="8000"/>
              <a:buFont typeface="Proxima Nova Extrabold"/>
              <a:buNone/>
            </a:pPr>
            <a:r>
              <a:rPr lang="en-US"/>
              <a:t>Desafio</a:t>
            </a:r>
            <a:endParaRPr sz="6000"/>
          </a:p>
        </p:txBody>
      </p:sp>
      <p:pic>
        <p:nvPicPr>
          <p:cNvPr id="159" name="Google Shape;159;p32"/>
          <p:cNvPicPr preferRelativeResize="0"/>
          <p:nvPr/>
        </p:nvPicPr>
        <p:blipFill rotWithShape="1">
          <a:blip r:embed="rId3">
            <a:alphaModFix/>
          </a:blip>
          <a:srcRect b="0" l="0" r="0" t="0"/>
          <a:stretch/>
        </p:blipFill>
        <p:spPr>
          <a:xfrm>
            <a:off x="10764400" y="3671875"/>
            <a:ext cx="6524625" cy="6372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3"/>
          <p:cNvSpPr txBox="1"/>
          <p:nvPr>
            <p:ph type="title"/>
          </p:nvPr>
        </p:nvSpPr>
        <p:spPr>
          <a:xfrm>
            <a:off x="1924049" y="1286274"/>
            <a:ext cx="20394000" cy="2095500"/>
          </a:xfrm>
          <a:prstGeom prst="rect">
            <a:avLst/>
          </a:prstGeom>
          <a:noFill/>
          <a:ln>
            <a:noFill/>
          </a:ln>
        </p:spPr>
        <p:txBody>
          <a:bodyPr anchorCtr="0" anchor="ctr" bIns="50800" lIns="50800" spcFirstLastPara="1" rIns="50800" wrap="square" tIns="50800">
            <a:noAutofit/>
          </a:bodyPr>
          <a:lstStyle/>
          <a:p>
            <a:pPr indent="0" lvl="0" marL="0" marR="0" rtl="0" algn="l">
              <a:lnSpc>
                <a:spcPct val="80000"/>
              </a:lnSpc>
              <a:spcBef>
                <a:spcPts val="0"/>
              </a:spcBef>
              <a:spcAft>
                <a:spcPts val="0"/>
              </a:spcAft>
              <a:buClr>
                <a:srgbClr val="533E7F"/>
              </a:buClr>
              <a:buSzPts val="8000"/>
              <a:buFont typeface="Proxima Nova Extrabold"/>
              <a:buNone/>
            </a:pPr>
            <a:r>
              <a:rPr lang="en-US"/>
              <a:t>Vamos esticar as mangas e mandar ver!!!</a:t>
            </a:r>
            <a:endParaRPr/>
          </a:p>
        </p:txBody>
      </p:sp>
      <p:sp>
        <p:nvSpPr>
          <p:cNvPr id="165" name="Google Shape;165;p33"/>
          <p:cNvSpPr txBox="1"/>
          <p:nvPr>
            <p:ph idx="1" type="body"/>
          </p:nvPr>
        </p:nvSpPr>
        <p:spPr>
          <a:xfrm>
            <a:off x="2009600" y="3381775"/>
            <a:ext cx="20686200" cy="8487900"/>
          </a:xfrm>
          <a:prstGeom prst="rect">
            <a:avLst/>
          </a:prstGeom>
          <a:noFill/>
          <a:ln>
            <a:noFill/>
          </a:ln>
        </p:spPr>
        <p:txBody>
          <a:bodyPr anchorCtr="0" anchor="ctr" bIns="50800" lIns="50800" spcFirstLastPara="1" rIns="50800" wrap="square" tIns="50800">
            <a:noAutofit/>
          </a:bodyPr>
          <a:lstStyle/>
          <a:p>
            <a:pPr indent="-419100" lvl="0" marL="457200" rtl="0" algn="l">
              <a:spcBef>
                <a:spcPts val="0"/>
              </a:spcBef>
              <a:spcAft>
                <a:spcPts val="0"/>
              </a:spcAft>
              <a:buClr>
                <a:srgbClr val="4E7DFF"/>
              </a:buClr>
              <a:buSzPts val="3000"/>
              <a:buChar char="●"/>
            </a:pPr>
            <a:r>
              <a:rPr b="1" lang="en-US" sz="3000">
                <a:solidFill>
                  <a:srgbClr val="4E7DFF"/>
                </a:solidFill>
              </a:rPr>
              <a:t>Você vai precisar:</a:t>
            </a:r>
            <a:endParaRPr b="1" sz="3000">
              <a:solidFill>
                <a:srgbClr val="4E7DFF"/>
              </a:solidFill>
            </a:endParaRPr>
          </a:p>
          <a:p>
            <a:pPr indent="0" lvl="0" marL="457200" rtl="0" algn="l">
              <a:spcBef>
                <a:spcPts val="0"/>
              </a:spcBef>
              <a:spcAft>
                <a:spcPts val="0"/>
              </a:spcAft>
              <a:buNone/>
            </a:pPr>
            <a:r>
              <a:t/>
            </a:r>
            <a:endParaRPr b="1" sz="3000">
              <a:solidFill>
                <a:srgbClr val="4E7DFF"/>
              </a:solidFill>
            </a:endParaRPr>
          </a:p>
          <a:p>
            <a:pPr indent="-301625" lvl="1" marL="914400" rtl="0" algn="l">
              <a:lnSpc>
                <a:spcPct val="115000"/>
              </a:lnSpc>
              <a:spcBef>
                <a:spcPts val="0"/>
              </a:spcBef>
              <a:spcAft>
                <a:spcPts val="0"/>
              </a:spcAft>
              <a:buClr>
                <a:srgbClr val="29303B"/>
              </a:buClr>
              <a:buSzPts val="1150"/>
              <a:buFont typeface="Roboto"/>
              <a:buChar char="○"/>
            </a:pPr>
            <a:r>
              <a:rPr b="1" lang="en-US" sz="3000">
                <a:solidFill>
                  <a:srgbClr val="4E7DFF"/>
                </a:solidFill>
              </a:rPr>
              <a:t>Um computador com internet (Windows, Mac, Linux)</a:t>
            </a:r>
            <a:endParaRPr b="1" sz="3000">
              <a:solidFill>
                <a:srgbClr val="4E7DFF"/>
              </a:solidFill>
            </a:endParaRPr>
          </a:p>
          <a:p>
            <a:pPr indent="-301625" lvl="1" marL="914400" rtl="0" algn="l">
              <a:lnSpc>
                <a:spcPct val="115000"/>
              </a:lnSpc>
              <a:spcBef>
                <a:spcPts val="0"/>
              </a:spcBef>
              <a:spcAft>
                <a:spcPts val="0"/>
              </a:spcAft>
              <a:buClr>
                <a:srgbClr val="29303B"/>
              </a:buClr>
              <a:buSzPts val="1150"/>
              <a:buFont typeface="Roboto"/>
              <a:buChar char="○"/>
            </a:pPr>
            <a:r>
              <a:rPr b="1" lang="en-US" sz="3000">
                <a:solidFill>
                  <a:srgbClr val="4E7DFF"/>
                </a:solidFill>
              </a:rPr>
              <a:t>Criar uma conta no GitHub para ser </a:t>
            </a:r>
            <a:r>
              <a:rPr b="1" lang="en-US" sz="3000">
                <a:solidFill>
                  <a:srgbClr val="4E7DFF"/>
                </a:solidFill>
              </a:rPr>
              <a:t>usado</a:t>
            </a:r>
            <a:r>
              <a:rPr b="1" lang="en-US" sz="3000">
                <a:solidFill>
                  <a:srgbClr val="4E7DFF"/>
                </a:solidFill>
              </a:rPr>
              <a:t> durante o curso</a:t>
            </a:r>
            <a:endParaRPr b="1" sz="3000">
              <a:solidFill>
                <a:srgbClr val="4E7DFF"/>
              </a:solidFill>
            </a:endParaRPr>
          </a:p>
          <a:p>
            <a:pPr indent="0" lvl="0" marL="0" rtl="0" algn="l">
              <a:lnSpc>
                <a:spcPct val="115000"/>
              </a:lnSpc>
              <a:spcBef>
                <a:spcPts val="1600"/>
              </a:spcBef>
              <a:spcAft>
                <a:spcPts val="0"/>
              </a:spcAft>
              <a:buNone/>
            </a:pPr>
            <a:r>
              <a:t/>
            </a:r>
            <a:endParaRPr b="1" sz="3000">
              <a:solidFill>
                <a:srgbClr val="4E7DFF"/>
              </a:solidFill>
            </a:endParaRPr>
          </a:p>
          <a:p>
            <a:pPr indent="-419100" lvl="0" marL="457200" rtl="0" algn="l">
              <a:spcBef>
                <a:spcPts val="1600"/>
              </a:spcBef>
              <a:spcAft>
                <a:spcPts val="0"/>
              </a:spcAft>
              <a:buClr>
                <a:srgbClr val="4E7DFF"/>
              </a:buClr>
              <a:buSzPts val="3000"/>
              <a:buChar char="●"/>
            </a:pPr>
            <a:r>
              <a:rPr b="1" lang="en-US" sz="3000">
                <a:solidFill>
                  <a:srgbClr val="4E7DFF"/>
                </a:solidFill>
              </a:rPr>
              <a:t>Acessar esse repositório</a:t>
            </a:r>
            <a:r>
              <a:rPr b="1" lang="en-US" sz="3000">
                <a:solidFill>
                  <a:srgbClr val="4E7DFF"/>
                </a:solidFill>
              </a:rPr>
              <a:t>:</a:t>
            </a:r>
            <a:endParaRPr b="1" sz="3000">
              <a:solidFill>
                <a:srgbClr val="4E7DFF"/>
              </a:solidFill>
            </a:endParaRPr>
          </a:p>
          <a:p>
            <a:pPr indent="0" lvl="0" marL="457200" rtl="0" algn="l">
              <a:spcBef>
                <a:spcPts val="0"/>
              </a:spcBef>
              <a:spcAft>
                <a:spcPts val="0"/>
              </a:spcAft>
              <a:buNone/>
            </a:pPr>
            <a:r>
              <a:t/>
            </a:r>
            <a:endParaRPr b="1" sz="3000">
              <a:solidFill>
                <a:srgbClr val="4E7DFF"/>
              </a:solidFill>
            </a:endParaRPr>
          </a:p>
          <a:p>
            <a:pPr indent="-301625" lvl="0" marL="457200" rtl="0" algn="l">
              <a:lnSpc>
                <a:spcPct val="115000"/>
              </a:lnSpc>
              <a:spcBef>
                <a:spcPts val="0"/>
              </a:spcBef>
              <a:spcAft>
                <a:spcPts val="0"/>
              </a:spcAft>
              <a:buClr>
                <a:srgbClr val="29303B"/>
              </a:buClr>
              <a:buSzPts val="1150"/>
              <a:buFont typeface="Roboto"/>
              <a:buChar char="●"/>
            </a:pPr>
            <a:r>
              <a:rPr b="1" lang="en-US" sz="3000" u="sng">
                <a:solidFill>
                  <a:schemeClr val="hlink"/>
                </a:solidFill>
                <a:latin typeface="Arial"/>
                <a:ea typeface="Arial"/>
                <a:cs typeface="Arial"/>
                <a:sym typeface="Arial"/>
                <a:hlinkClick r:id="rId3"/>
              </a:rPr>
              <a:t>https://github.com/willyalima/PROJETO_BOOTCAMP</a:t>
            </a:r>
            <a:endParaRPr b="1">
              <a:solidFill>
                <a:srgbClr val="4E7D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4"/>
          <p:cNvSpPr txBox="1"/>
          <p:nvPr>
            <p:ph type="title"/>
          </p:nvPr>
        </p:nvSpPr>
        <p:spPr>
          <a:xfrm>
            <a:off x="1930399" y="5622641"/>
            <a:ext cx="20394000" cy="2470800"/>
          </a:xfrm>
          <a:prstGeom prst="rect">
            <a:avLst/>
          </a:prstGeom>
          <a:noFill/>
          <a:ln>
            <a:noFill/>
          </a:ln>
        </p:spPr>
        <p:txBody>
          <a:bodyPr anchorCtr="0" anchor="ctr" bIns="50800" lIns="50800" spcFirstLastPara="1" rIns="50800" wrap="square" tIns="50800">
            <a:noAutofit/>
          </a:bodyPr>
          <a:lstStyle/>
          <a:p>
            <a:pPr indent="0" lvl="0" marL="0" marR="0" rtl="0" algn="l">
              <a:lnSpc>
                <a:spcPct val="80000"/>
              </a:lnSpc>
              <a:spcBef>
                <a:spcPts val="0"/>
              </a:spcBef>
              <a:spcAft>
                <a:spcPts val="0"/>
              </a:spcAft>
              <a:buClr>
                <a:srgbClr val="FFFFFF"/>
              </a:buClr>
              <a:buSzPts val="8000"/>
              <a:buFont typeface="Proxima Nova Extrabold"/>
              <a:buNone/>
            </a:pPr>
            <a:r>
              <a:rPr lang="en-US"/>
              <a:t>Duvidas?</a:t>
            </a:r>
            <a:endParaRPr sz="6000"/>
          </a:p>
        </p:txBody>
      </p:sp>
      <p:pic>
        <p:nvPicPr>
          <p:cNvPr id="171" name="Google Shape;171;p34"/>
          <p:cNvPicPr preferRelativeResize="0"/>
          <p:nvPr/>
        </p:nvPicPr>
        <p:blipFill rotWithShape="1">
          <a:blip r:embed="rId3">
            <a:alphaModFix/>
          </a:blip>
          <a:srcRect b="0" l="0" r="0" t="0"/>
          <a:stretch/>
        </p:blipFill>
        <p:spPr>
          <a:xfrm>
            <a:off x="12923113" y="3672851"/>
            <a:ext cx="4941350" cy="7200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5"/>
          <p:cNvSpPr txBox="1"/>
          <p:nvPr>
            <p:ph type="title"/>
          </p:nvPr>
        </p:nvSpPr>
        <p:spPr>
          <a:xfrm>
            <a:off x="2000249" y="981474"/>
            <a:ext cx="20394000" cy="2095500"/>
          </a:xfrm>
          <a:prstGeom prst="rect">
            <a:avLst/>
          </a:prstGeom>
          <a:noFill/>
          <a:ln>
            <a:noFill/>
          </a:ln>
        </p:spPr>
        <p:txBody>
          <a:bodyPr anchorCtr="0" anchor="ctr" bIns="50800" lIns="50800" spcFirstLastPara="1" rIns="50800" wrap="square" tIns="50800">
            <a:noAutofit/>
          </a:bodyPr>
          <a:lstStyle/>
          <a:p>
            <a:pPr indent="0" lvl="0" marL="0" marR="0" rtl="0" algn="l">
              <a:lnSpc>
                <a:spcPct val="80000"/>
              </a:lnSpc>
              <a:spcBef>
                <a:spcPts val="0"/>
              </a:spcBef>
              <a:spcAft>
                <a:spcPts val="0"/>
              </a:spcAft>
              <a:buClr>
                <a:srgbClr val="533E7F"/>
              </a:buClr>
              <a:buSzPts val="8000"/>
              <a:buFont typeface="Proxima Nova Extrabold"/>
              <a:buNone/>
            </a:pPr>
            <a:r>
              <a:rPr lang="en-US"/>
              <a:t>Existem </a:t>
            </a:r>
            <a:r>
              <a:rPr lang="en-US">
                <a:solidFill>
                  <a:srgbClr val="CC0000"/>
                </a:solidFill>
              </a:rPr>
              <a:t>9</a:t>
            </a:r>
            <a:r>
              <a:rPr lang="en-US"/>
              <a:t> verbos, </a:t>
            </a:r>
            <a:endParaRPr/>
          </a:p>
          <a:p>
            <a:pPr indent="0" lvl="0" marL="0" marR="0" rtl="0" algn="l">
              <a:lnSpc>
                <a:spcPct val="80000"/>
              </a:lnSpc>
              <a:spcBef>
                <a:spcPts val="0"/>
              </a:spcBef>
              <a:spcAft>
                <a:spcPts val="0"/>
              </a:spcAft>
              <a:buClr>
                <a:srgbClr val="533E7F"/>
              </a:buClr>
              <a:buSzPts val="8000"/>
              <a:buFont typeface="Proxima Nova Extrabold"/>
              <a:buNone/>
            </a:pPr>
            <a:r>
              <a:rPr lang="en-US"/>
              <a:t>mas vamos explorar apenas </a:t>
            </a:r>
            <a:r>
              <a:rPr lang="en-US">
                <a:solidFill>
                  <a:srgbClr val="CC0000"/>
                </a:solidFill>
              </a:rPr>
              <a:t>4</a:t>
            </a:r>
            <a:r>
              <a:rPr lang="en-US"/>
              <a:t>:</a:t>
            </a:r>
            <a:endParaRPr>
              <a:solidFill>
                <a:srgbClr val="674EA7"/>
              </a:solidFill>
            </a:endParaRPr>
          </a:p>
        </p:txBody>
      </p:sp>
      <p:sp>
        <p:nvSpPr>
          <p:cNvPr id="177" name="Google Shape;177;p35"/>
          <p:cNvSpPr txBox="1"/>
          <p:nvPr>
            <p:ph idx="1" type="body"/>
          </p:nvPr>
        </p:nvSpPr>
        <p:spPr>
          <a:xfrm>
            <a:off x="1924050" y="3796425"/>
            <a:ext cx="20686200" cy="9259500"/>
          </a:xfrm>
          <a:prstGeom prst="rect">
            <a:avLst/>
          </a:prstGeom>
          <a:noFill/>
          <a:ln>
            <a:noFill/>
          </a:ln>
        </p:spPr>
        <p:txBody>
          <a:bodyPr anchorCtr="0" anchor="ctr" bIns="50800" lIns="50800" spcFirstLastPara="1" rIns="50800" wrap="square" tIns="50800">
            <a:noAutofit/>
          </a:bodyPr>
          <a:lstStyle/>
          <a:p>
            <a:pPr indent="0" lvl="0" marL="0" rtl="0" algn="l">
              <a:lnSpc>
                <a:spcPct val="115000"/>
              </a:lnSpc>
              <a:spcBef>
                <a:spcPts val="0"/>
              </a:spcBef>
              <a:spcAft>
                <a:spcPts val="0"/>
              </a:spcAft>
              <a:buClr>
                <a:srgbClr val="000000"/>
              </a:buClr>
              <a:buSzPts val="1100"/>
              <a:buFont typeface="Arial"/>
              <a:buNone/>
            </a:pPr>
            <a:r>
              <a:t/>
            </a:r>
            <a:endParaRPr b="1" sz="4300">
              <a:solidFill>
                <a:srgbClr val="1155CC"/>
              </a:solidFill>
              <a:latin typeface="Arial"/>
              <a:ea typeface="Arial"/>
              <a:cs typeface="Arial"/>
              <a:sym typeface="Arial"/>
            </a:endParaRPr>
          </a:p>
          <a:p>
            <a:pPr indent="-501650" lvl="0" marL="1371600" rtl="0" algn="l">
              <a:lnSpc>
                <a:spcPct val="115000"/>
              </a:lnSpc>
              <a:spcBef>
                <a:spcPts val="0"/>
              </a:spcBef>
              <a:spcAft>
                <a:spcPts val="0"/>
              </a:spcAft>
              <a:buClr>
                <a:srgbClr val="1155CC"/>
              </a:buClr>
              <a:buSzPts val="4300"/>
              <a:buFont typeface="Arial"/>
              <a:buChar char="●"/>
            </a:pPr>
            <a:r>
              <a:rPr b="1" lang="en-US" sz="4300">
                <a:solidFill>
                  <a:srgbClr val="CC0000"/>
                </a:solidFill>
                <a:latin typeface="Arial"/>
                <a:ea typeface="Arial"/>
                <a:cs typeface="Arial"/>
                <a:sym typeface="Arial"/>
              </a:rPr>
              <a:t>GET</a:t>
            </a:r>
            <a:r>
              <a:rPr b="1" lang="en-US" sz="4300">
                <a:solidFill>
                  <a:srgbClr val="1155CC"/>
                </a:solidFill>
                <a:latin typeface="Arial"/>
                <a:ea typeface="Arial"/>
                <a:cs typeface="Arial"/>
                <a:sym typeface="Arial"/>
              </a:rPr>
              <a:t> • A mais comum de todas, através dela pedimos a representação de um recurso;</a:t>
            </a:r>
            <a:endParaRPr b="1" sz="4300">
              <a:solidFill>
                <a:srgbClr val="1155CC"/>
              </a:solidFill>
              <a:latin typeface="Arial"/>
              <a:ea typeface="Arial"/>
              <a:cs typeface="Arial"/>
              <a:sym typeface="Arial"/>
            </a:endParaRPr>
          </a:p>
          <a:p>
            <a:pPr indent="-501650" lvl="0" marL="1371600" rtl="0" algn="l">
              <a:lnSpc>
                <a:spcPct val="115000"/>
              </a:lnSpc>
              <a:spcBef>
                <a:spcPts val="0"/>
              </a:spcBef>
              <a:spcAft>
                <a:spcPts val="0"/>
              </a:spcAft>
              <a:buClr>
                <a:srgbClr val="1155CC"/>
              </a:buClr>
              <a:buSzPts val="4300"/>
              <a:buFont typeface="Arial"/>
              <a:buChar char="●"/>
            </a:pPr>
            <a:r>
              <a:rPr b="1" lang="en-US" sz="4300">
                <a:solidFill>
                  <a:srgbClr val="CC0000"/>
                </a:solidFill>
                <a:latin typeface="Arial"/>
                <a:ea typeface="Arial"/>
                <a:cs typeface="Arial"/>
                <a:sym typeface="Arial"/>
              </a:rPr>
              <a:t>POST</a:t>
            </a:r>
            <a:r>
              <a:rPr b="1" lang="en-US" sz="4300">
                <a:solidFill>
                  <a:srgbClr val="1155CC"/>
                </a:solidFill>
                <a:latin typeface="Arial"/>
                <a:ea typeface="Arial"/>
                <a:cs typeface="Arial"/>
                <a:sym typeface="Arial"/>
              </a:rPr>
              <a:t> • O método post é usado quando queremos criar um recurso;</a:t>
            </a:r>
            <a:endParaRPr b="1" sz="4300">
              <a:solidFill>
                <a:srgbClr val="1155CC"/>
              </a:solidFill>
              <a:latin typeface="Arial"/>
              <a:ea typeface="Arial"/>
              <a:cs typeface="Arial"/>
              <a:sym typeface="Arial"/>
            </a:endParaRPr>
          </a:p>
          <a:p>
            <a:pPr indent="-501650" lvl="0" marL="1371600" rtl="0" algn="l">
              <a:lnSpc>
                <a:spcPct val="115000"/>
              </a:lnSpc>
              <a:spcBef>
                <a:spcPts val="0"/>
              </a:spcBef>
              <a:spcAft>
                <a:spcPts val="0"/>
              </a:spcAft>
              <a:buClr>
                <a:srgbClr val="1155CC"/>
              </a:buClr>
              <a:buSzPts val="4300"/>
              <a:buFont typeface="Arial"/>
              <a:buChar char="●"/>
            </a:pPr>
            <a:r>
              <a:rPr b="1" lang="en-US" sz="4300">
                <a:solidFill>
                  <a:srgbClr val="CC0000"/>
                </a:solidFill>
                <a:latin typeface="Arial"/>
                <a:ea typeface="Arial"/>
                <a:cs typeface="Arial"/>
                <a:sym typeface="Arial"/>
              </a:rPr>
              <a:t>PUT</a:t>
            </a:r>
            <a:r>
              <a:rPr b="1" lang="en-US" sz="4300">
                <a:solidFill>
                  <a:srgbClr val="1155CC"/>
                </a:solidFill>
                <a:latin typeface="Arial"/>
                <a:ea typeface="Arial"/>
                <a:cs typeface="Arial"/>
                <a:sym typeface="Arial"/>
              </a:rPr>
              <a:t> • Utilizado para atualizar objeto já existente; </a:t>
            </a:r>
            <a:endParaRPr b="1" sz="4300">
              <a:solidFill>
                <a:srgbClr val="1155CC"/>
              </a:solidFill>
              <a:latin typeface="Arial"/>
              <a:ea typeface="Arial"/>
              <a:cs typeface="Arial"/>
              <a:sym typeface="Arial"/>
            </a:endParaRPr>
          </a:p>
          <a:p>
            <a:pPr indent="-501650" lvl="0" marL="1371600" rtl="0" algn="l">
              <a:lnSpc>
                <a:spcPct val="115000"/>
              </a:lnSpc>
              <a:spcBef>
                <a:spcPts val="0"/>
              </a:spcBef>
              <a:spcAft>
                <a:spcPts val="0"/>
              </a:spcAft>
              <a:buClr>
                <a:srgbClr val="1155CC"/>
              </a:buClr>
              <a:buSzPts val="4300"/>
              <a:buFont typeface="Arial"/>
              <a:buChar char="●"/>
            </a:pPr>
            <a:r>
              <a:rPr b="1" lang="en-US" sz="4300">
                <a:solidFill>
                  <a:srgbClr val="CC0000"/>
                </a:solidFill>
                <a:latin typeface="Arial"/>
                <a:ea typeface="Arial"/>
                <a:cs typeface="Arial"/>
                <a:sym typeface="Arial"/>
              </a:rPr>
              <a:t>DELETE</a:t>
            </a:r>
            <a:r>
              <a:rPr b="1" lang="en-US" sz="4300">
                <a:solidFill>
                  <a:srgbClr val="1155CC"/>
                </a:solidFill>
                <a:latin typeface="Arial"/>
                <a:ea typeface="Arial"/>
                <a:cs typeface="Arial"/>
                <a:sym typeface="Arial"/>
              </a:rPr>
              <a:t> • Exclui o recurso especificado</a:t>
            </a:r>
            <a:endParaRPr b="1" sz="4300">
              <a:solidFill>
                <a:srgbClr val="1155CC"/>
              </a:solidFill>
              <a:latin typeface="Arial"/>
              <a:ea typeface="Arial"/>
              <a:cs typeface="Arial"/>
              <a:sym typeface="Arial"/>
            </a:endParaRPr>
          </a:p>
          <a:p>
            <a:pPr indent="0" lvl="0" marL="0" marR="0" rtl="0" algn="l">
              <a:lnSpc>
                <a:spcPct val="100000"/>
              </a:lnSpc>
              <a:spcBef>
                <a:spcPts val="0"/>
              </a:spcBef>
              <a:spcAft>
                <a:spcPts val="0"/>
              </a:spcAft>
              <a:buClr>
                <a:srgbClr val="4E7DFF"/>
              </a:buClr>
              <a:buSzPts val="3800"/>
              <a:buFont typeface="Proxima Nova"/>
              <a:buNone/>
            </a:pPr>
            <a:r>
              <a:t/>
            </a:r>
            <a:endParaRPr b="1">
              <a:solidFill>
                <a:srgbClr val="1155CC"/>
              </a:solidFill>
            </a:endParaRPr>
          </a:p>
          <a:p>
            <a:pPr indent="1295400" lvl="0" marL="0" rtl="0" algn="l">
              <a:lnSpc>
                <a:spcPct val="115000"/>
              </a:lnSpc>
              <a:spcBef>
                <a:spcPts val="0"/>
              </a:spcBef>
              <a:spcAft>
                <a:spcPts val="0"/>
              </a:spcAft>
              <a:buClr>
                <a:srgbClr val="000000"/>
              </a:buClr>
              <a:buSzPts val="1100"/>
              <a:buFont typeface="Arial"/>
              <a:buNone/>
            </a:pPr>
            <a:r>
              <a:t/>
            </a:r>
            <a:endParaRPr b="1">
              <a:solidFill>
                <a:srgbClr val="4E7DFF"/>
              </a:solidFill>
              <a:latin typeface="Arial"/>
              <a:ea typeface="Arial"/>
              <a:cs typeface="Arial"/>
              <a:sym typeface="Arial"/>
            </a:endParaRPr>
          </a:p>
          <a:p>
            <a:pPr indent="0" lvl="0" marL="0" marR="0" rtl="0" algn="l">
              <a:lnSpc>
                <a:spcPct val="100000"/>
              </a:lnSpc>
              <a:spcBef>
                <a:spcPts val="0"/>
              </a:spcBef>
              <a:spcAft>
                <a:spcPts val="0"/>
              </a:spcAft>
              <a:buClr>
                <a:srgbClr val="4E7DFF"/>
              </a:buClr>
              <a:buSzPts val="3800"/>
              <a:buFont typeface="Proxima Nova"/>
              <a:buNone/>
            </a:pPr>
            <a:r>
              <a:t/>
            </a:r>
            <a:endParaRPr b="1">
              <a:solidFill>
                <a:srgbClr val="4E7DFF"/>
              </a:solidFill>
            </a:endParaRPr>
          </a:p>
          <a:p>
            <a:pPr indent="0" lvl="0" marL="0" marR="0" rtl="0" algn="l">
              <a:lnSpc>
                <a:spcPct val="100000"/>
              </a:lnSpc>
              <a:spcBef>
                <a:spcPts val="0"/>
              </a:spcBef>
              <a:spcAft>
                <a:spcPts val="0"/>
              </a:spcAft>
              <a:buClr>
                <a:srgbClr val="4E7DFF"/>
              </a:buClr>
              <a:buSzPts val="3800"/>
              <a:buFont typeface="Proxima Nova"/>
              <a:buNone/>
            </a:pPr>
            <a:r>
              <a:t/>
            </a:r>
            <a:endParaRPr b="1">
              <a:solidFill>
                <a:srgbClr val="4E7DFF"/>
              </a:solidFill>
            </a:endParaRPr>
          </a:p>
          <a:p>
            <a:pPr indent="0" lvl="0" marL="0" marR="0" rtl="0" algn="l">
              <a:lnSpc>
                <a:spcPct val="100000"/>
              </a:lnSpc>
              <a:spcBef>
                <a:spcPts val="0"/>
              </a:spcBef>
              <a:spcAft>
                <a:spcPts val="0"/>
              </a:spcAft>
              <a:buClr>
                <a:srgbClr val="4E7DFF"/>
              </a:buClr>
              <a:buSzPts val="3800"/>
              <a:buFont typeface="Proxima Nova"/>
              <a:buNone/>
            </a:pPr>
            <a:r>
              <a:t/>
            </a:r>
            <a:endParaRPr b="1">
              <a:solidFill>
                <a:srgbClr val="4E7D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6"/>
          <p:cNvSpPr txBox="1"/>
          <p:nvPr>
            <p:ph type="title"/>
          </p:nvPr>
        </p:nvSpPr>
        <p:spPr>
          <a:xfrm>
            <a:off x="1930399" y="5622641"/>
            <a:ext cx="20394000" cy="2470800"/>
          </a:xfrm>
          <a:prstGeom prst="rect">
            <a:avLst/>
          </a:prstGeom>
          <a:noFill/>
          <a:ln>
            <a:noFill/>
          </a:ln>
        </p:spPr>
        <p:txBody>
          <a:bodyPr anchorCtr="0" anchor="ctr" bIns="50800" lIns="50800" spcFirstLastPara="1" rIns="50800" wrap="square" tIns="50800">
            <a:noAutofit/>
          </a:bodyPr>
          <a:lstStyle/>
          <a:p>
            <a:pPr indent="0" lvl="0" marL="0" marR="0" rtl="0" algn="l">
              <a:lnSpc>
                <a:spcPct val="80000"/>
              </a:lnSpc>
              <a:spcBef>
                <a:spcPts val="0"/>
              </a:spcBef>
              <a:spcAft>
                <a:spcPts val="0"/>
              </a:spcAft>
              <a:buClr>
                <a:srgbClr val="FFFFFF"/>
              </a:buClr>
              <a:buSzPts val="8000"/>
              <a:buFont typeface="Proxima Nova Extrabold"/>
              <a:buNone/>
            </a:pPr>
            <a:r>
              <a:rPr b="1" lang="en-US">
                <a:latin typeface="Arial"/>
                <a:ea typeface="Arial"/>
                <a:cs typeface="Arial"/>
                <a:sym typeface="Arial"/>
              </a:rPr>
              <a:t>Obrigado!</a:t>
            </a:r>
            <a:endParaRPr sz="6000"/>
          </a:p>
        </p:txBody>
      </p:sp>
      <p:pic>
        <p:nvPicPr>
          <p:cNvPr id="183" name="Google Shape;183;p36"/>
          <p:cNvPicPr preferRelativeResize="0"/>
          <p:nvPr/>
        </p:nvPicPr>
        <p:blipFill>
          <a:blip r:embed="rId3">
            <a:alphaModFix/>
          </a:blip>
          <a:stretch>
            <a:fillRect/>
          </a:stretch>
        </p:blipFill>
        <p:spPr>
          <a:xfrm>
            <a:off x="8839125" y="2455212"/>
            <a:ext cx="11740750" cy="8805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3"/>
          <p:cNvSpPr txBox="1"/>
          <p:nvPr/>
        </p:nvSpPr>
        <p:spPr>
          <a:xfrm>
            <a:off x="1576825" y="7754425"/>
            <a:ext cx="13813200" cy="30000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lang="en-US" sz="4800">
                <a:solidFill>
                  <a:schemeClr val="dk2"/>
                </a:solidFill>
              </a:rPr>
              <a:t>Aprendendo um pouco sobre git</a:t>
            </a:r>
            <a:r>
              <a:rPr lang="en-US" sz="4800">
                <a:solidFill>
                  <a:schemeClr val="dk2"/>
                </a:solidFill>
              </a:rPr>
              <a:t>.</a:t>
            </a:r>
            <a:endParaRPr sz="4800">
              <a:solidFill>
                <a:schemeClr val="dk2"/>
              </a:solidFill>
            </a:endParaRPr>
          </a:p>
        </p:txBody>
      </p:sp>
      <p:sp>
        <p:nvSpPr>
          <p:cNvPr id="98" name="Google Shape;98;p23"/>
          <p:cNvSpPr txBox="1"/>
          <p:nvPr/>
        </p:nvSpPr>
        <p:spPr>
          <a:xfrm>
            <a:off x="20467625" y="11895125"/>
            <a:ext cx="3000000" cy="10974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lang="en-US" sz="3000">
                <a:solidFill>
                  <a:schemeClr val="dk2"/>
                </a:solidFill>
              </a:rPr>
              <a:t>Willy Lima</a:t>
            </a:r>
            <a:endParaRPr sz="3000"/>
          </a:p>
        </p:txBody>
      </p:sp>
      <p:pic>
        <p:nvPicPr>
          <p:cNvPr id="99" name="Google Shape;99;p23"/>
          <p:cNvPicPr preferRelativeResize="0"/>
          <p:nvPr/>
        </p:nvPicPr>
        <p:blipFill rotWithShape="1">
          <a:blip r:embed="rId3">
            <a:alphaModFix/>
          </a:blip>
          <a:srcRect b="-2509" l="32100" r="-32099" t="2510"/>
          <a:stretch/>
        </p:blipFill>
        <p:spPr>
          <a:xfrm>
            <a:off x="3960025" y="2982400"/>
            <a:ext cx="11430000" cy="4772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4"/>
          <p:cNvSpPr txBox="1"/>
          <p:nvPr>
            <p:ph type="title"/>
          </p:nvPr>
        </p:nvSpPr>
        <p:spPr>
          <a:xfrm>
            <a:off x="1930400" y="347142"/>
            <a:ext cx="20343000" cy="1992600"/>
          </a:xfrm>
          <a:prstGeom prst="rect">
            <a:avLst/>
          </a:prstGeom>
          <a:noFill/>
          <a:ln>
            <a:noFill/>
          </a:ln>
        </p:spPr>
        <p:txBody>
          <a:bodyPr anchorCtr="0" anchor="ctr" bIns="50800" lIns="50800" spcFirstLastPara="1" rIns="50800" wrap="square" tIns="50800">
            <a:noAutofit/>
          </a:bodyPr>
          <a:lstStyle/>
          <a:p>
            <a:pPr indent="0" lvl="0" marL="0" marR="0" rtl="0" algn="l">
              <a:lnSpc>
                <a:spcPct val="80000"/>
              </a:lnSpc>
              <a:spcBef>
                <a:spcPts val="0"/>
              </a:spcBef>
              <a:spcAft>
                <a:spcPts val="0"/>
              </a:spcAft>
              <a:buClr>
                <a:srgbClr val="533E7F"/>
              </a:buClr>
              <a:buSzPts val="8000"/>
              <a:buFont typeface="Proxima Nova Extrabold"/>
              <a:buNone/>
            </a:pPr>
            <a:r>
              <a:rPr b="0" i="0" lang="en-US" sz="8000" u="none" cap="none" strike="noStrike">
                <a:solidFill>
                  <a:srgbClr val="533E7F"/>
                </a:solidFill>
                <a:latin typeface="Proxima Nova Extrabold"/>
                <a:ea typeface="Proxima Nova Extrabold"/>
                <a:cs typeface="Proxima Nova Extrabold"/>
                <a:sym typeface="Proxima Nova Extrabold"/>
              </a:rPr>
              <a:t>Índice</a:t>
            </a:r>
            <a:endParaRPr/>
          </a:p>
        </p:txBody>
      </p:sp>
      <p:sp>
        <p:nvSpPr>
          <p:cNvPr id="105" name="Google Shape;105;p24"/>
          <p:cNvSpPr txBox="1"/>
          <p:nvPr>
            <p:ph idx="1" type="body"/>
          </p:nvPr>
        </p:nvSpPr>
        <p:spPr>
          <a:xfrm>
            <a:off x="2102500" y="2996425"/>
            <a:ext cx="10107000" cy="7962900"/>
          </a:xfrm>
          <a:prstGeom prst="rect">
            <a:avLst/>
          </a:prstGeom>
          <a:noFill/>
          <a:ln>
            <a:noFill/>
          </a:ln>
        </p:spPr>
        <p:txBody>
          <a:bodyPr anchorCtr="0" anchor="t" bIns="50800" lIns="50800" spcFirstLastPara="1" rIns="50800" wrap="square" tIns="50800">
            <a:noAutofit/>
          </a:bodyPr>
          <a:lstStyle/>
          <a:p>
            <a:pPr indent="0" lvl="0" marL="457200" marR="0" rtl="0" algn="l">
              <a:lnSpc>
                <a:spcPct val="180000"/>
              </a:lnSpc>
              <a:spcBef>
                <a:spcPts val="0"/>
              </a:spcBef>
              <a:spcAft>
                <a:spcPts val="0"/>
              </a:spcAft>
              <a:buNone/>
            </a:pPr>
            <a:r>
              <a:rPr lang="en-US"/>
              <a:t>O que é GIT?</a:t>
            </a:r>
            <a:endParaRPr/>
          </a:p>
          <a:p>
            <a:pPr indent="-498475" lvl="1" marL="914400" marR="0" rtl="0" algn="l">
              <a:lnSpc>
                <a:spcPct val="180000"/>
              </a:lnSpc>
              <a:spcBef>
                <a:spcPts val="0"/>
              </a:spcBef>
              <a:spcAft>
                <a:spcPts val="0"/>
              </a:spcAft>
              <a:buSzPts val="4250"/>
              <a:buChar char="•"/>
            </a:pPr>
            <a:r>
              <a:rPr lang="en-US"/>
              <a:t>Como o git pode nos ajudar como QA?</a:t>
            </a:r>
            <a:endParaRPr/>
          </a:p>
          <a:p>
            <a:pPr indent="-498475" lvl="1" marL="914400" marR="0" rtl="0" algn="l">
              <a:lnSpc>
                <a:spcPct val="180000"/>
              </a:lnSpc>
              <a:spcBef>
                <a:spcPts val="0"/>
              </a:spcBef>
              <a:spcAft>
                <a:spcPts val="0"/>
              </a:spcAft>
              <a:buSzPts val="4250"/>
              <a:buChar char="•"/>
            </a:pPr>
            <a:r>
              <a:rPr lang="en-US"/>
              <a:t>Como </a:t>
            </a:r>
            <a:r>
              <a:rPr lang="en-US"/>
              <a:t>instalar</a:t>
            </a:r>
            <a:r>
              <a:rPr lang="en-US"/>
              <a:t> o git?</a:t>
            </a:r>
            <a:endParaRPr/>
          </a:p>
          <a:p>
            <a:pPr indent="-498475" lvl="1" marL="914400" rtl="0" algn="l">
              <a:spcBef>
                <a:spcPts val="0"/>
              </a:spcBef>
              <a:spcAft>
                <a:spcPts val="0"/>
              </a:spcAft>
              <a:buSzPts val="4250"/>
              <a:buChar char="•"/>
            </a:pPr>
            <a:r>
              <a:rPr lang="en-US">
                <a:solidFill>
                  <a:schemeClr val="lt1"/>
                </a:solidFill>
              </a:rPr>
              <a:t>Ferramentas </a:t>
            </a:r>
            <a:endParaRPr>
              <a:solidFill>
                <a:schemeClr val="lt1"/>
              </a:solidFill>
            </a:endParaRPr>
          </a:p>
          <a:p>
            <a:pPr indent="-498475" lvl="1" marL="914400" rtl="0" algn="l">
              <a:spcBef>
                <a:spcPts val="0"/>
              </a:spcBef>
              <a:spcAft>
                <a:spcPts val="0"/>
              </a:spcAft>
              <a:buClr>
                <a:schemeClr val="lt1"/>
              </a:buClr>
              <a:buSzPts val="4250"/>
              <a:buChar char="•"/>
            </a:pPr>
            <a:r>
              <a:rPr lang="en-US">
                <a:solidFill>
                  <a:schemeClr val="lt1"/>
                </a:solidFill>
              </a:rPr>
              <a:t>Ciclo de vida de um arquivo</a:t>
            </a:r>
            <a:endParaRPr>
              <a:solidFill>
                <a:schemeClr val="lt1"/>
              </a:solidFill>
            </a:endParaRPr>
          </a:p>
          <a:p>
            <a:pPr indent="-498475" lvl="1" marL="914400" marR="0" rtl="0" algn="l">
              <a:lnSpc>
                <a:spcPct val="180000"/>
              </a:lnSpc>
              <a:spcBef>
                <a:spcPts val="0"/>
              </a:spcBef>
              <a:spcAft>
                <a:spcPts val="0"/>
              </a:spcAft>
              <a:buSzPts val="4250"/>
              <a:buChar char="•"/>
            </a:pPr>
            <a:r>
              <a:rPr lang="en-US"/>
              <a:t>Exemplos de comandos Basicos</a:t>
            </a:r>
            <a:endParaRPr/>
          </a:p>
          <a:p>
            <a:pPr indent="-530225" lvl="1" marL="914400" rtl="0" algn="l">
              <a:spcBef>
                <a:spcPts val="0"/>
              </a:spcBef>
              <a:spcAft>
                <a:spcPts val="0"/>
              </a:spcAft>
              <a:buClr>
                <a:schemeClr val="lt1"/>
              </a:buClr>
              <a:buSzPts val="4750"/>
              <a:buChar char="•"/>
            </a:pPr>
            <a:r>
              <a:rPr lang="en-US" sz="3800">
                <a:solidFill>
                  <a:schemeClr val="lt1"/>
                </a:solidFill>
              </a:rPr>
              <a:t>Desafio</a:t>
            </a:r>
            <a:endParaRPr sz="3800">
              <a:solidFill>
                <a:schemeClr val="lt1"/>
              </a:solidFill>
            </a:endParaRPr>
          </a:p>
          <a:p>
            <a:pPr indent="-530225" lvl="1" marL="914400" rtl="0" algn="l">
              <a:spcBef>
                <a:spcPts val="0"/>
              </a:spcBef>
              <a:spcAft>
                <a:spcPts val="0"/>
              </a:spcAft>
              <a:buClr>
                <a:schemeClr val="lt1"/>
              </a:buClr>
              <a:buSzPts val="4750"/>
              <a:buChar char="•"/>
            </a:pPr>
            <a:r>
              <a:rPr lang="en-US" sz="3800">
                <a:solidFill>
                  <a:schemeClr val="lt1"/>
                </a:solidFill>
              </a:rPr>
              <a:t>Duvidas</a:t>
            </a:r>
            <a:endParaRPr/>
          </a:p>
          <a:p>
            <a:pPr indent="0" lvl="0" marL="457200" marR="0" rtl="0" algn="l">
              <a:lnSpc>
                <a:spcPct val="180000"/>
              </a:lnSpc>
              <a:spcBef>
                <a:spcPts val="0"/>
              </a:spcBef>
              <a:spcAft>
                <a:spcPts val="0"/>
              </a:spcAft>
              <a:buNone/>
            </a:pPr>
            <a:r>
              <a:t/>
            </a:r>
            <a:endParaRPr/>
          </a:p>
          <a:p>
            <a:pPr indent="0" lvl="0" marL="0" marR="0" rtl="0" algn="l">
              <a:lnSpc>
                <a:spcPct val="180000"/>
              </a:lnSpc>
              <a:spcBef>
                <a:spcPts val="0"/>
              </a:spcBef>
              <a:spcAft>
                <a:spcPts val="0"/>
              </a:spcAft>
              <a:buNone/>
            </a:pPr>
            <a:r>
              <a:t/>
            </a:r>
            <a:endParaRPr/>
          </a:p>
          <a:p>
            <a:pPr indent="0" lvl="0" marL="0" marR="0" rtl="0" algn="l">
              <a:lnSpc>
                <a:spcPct val="180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5"/>
          <p:cNvSpPr txBox="1"/>
          <p:nvPr>
            <p:ph type="title"/>
          </p:nvPr>
        </p:nvSpPr>
        <p:spPr>
          <a:xfrm>
            <a:off x="1930399" y="5622641"/>
            <a:ext cx="20393947" cy="2470718"/>
          </a:xfrm>
          <a:prstGeom prst="rect">
            <a:avLst/>
          </a:prstGeom>
          <a:noFill/>
          <a:ln>
            <a:noFill/>
          </a:ln>
        </p:spPr>
        <p:txBody>
          <a:bodyPr anchorCtr="0" anchor="ctr" bIns="50800" lIns="50800" spcFirstLastPara="1" rIns="50800" wrap="square" tIns="50800">
            <a:noAutofit/>
          </a:bodyPr>
          <a:lstStyle/>
          <a:p>
            <a:pPr indent="0" lvl="0" marL="0" marR="0" rtl="0" algn="l">
              <a:lnSpc>
                <a:spcPct val="80000"/>
              </a:lnSpc>
              <a:spcBef>
                <a:spcPts val="0"/>
              </a:spcBef>
              <a:spcAft>
                <a:spcPts val="0"/>
              </a:spcAft>
              <a:buClr>
                <a:srgbClr val="FFFFFF"/>
              </a:buClr>
              <a:buSzPts val="8000"/>
              <a:buFont typeface="Proxima Nova Extrabold"/>
              <a:buNone/>
            </a:pPr>
            <a:r>
              <a:rPr lang="en-US"/>
              <a:t>GIT ( Sistema de Controle de Versão )</a:t>
            </a:r>
            <a:endParaRPr sz="6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6"/>
          <p:cNvSpPr txBox="1"/>
          <p:nvPr>
            <p:ph type="title"/>
          </p:nvPr>
        </p:nvSpPr>
        <p:spPr>
          <a:xfrm>
            <a:off x="1924049" y="1286274"/>
            <a:ext cx="20394000" cy="2095500"/>
          </a:xfrm>
          <a:prstGeom prst="rect">
            <a:avLst/>
          </a:prstGeom>
          <a:noFill/>
          <a:ln>
            <a:noFill/>
          </a:ln>
        </p:spPr>
        <p:txBody>
          <a:bodyPr anchorCtr="0" anchor="ctr" bIns="50800" lIns="50800" spcFirstLastPara="1" rIns="50800" wrap="square" tIns="50800">
            <a:noAutofit/>
          </a:bodyPr>
          <a:lstStyle/>
          <a:p>
            <a:pPr indent="0" lvl="0" marL="0" marR="0" rtl="0" algn="l">
              <a:lnSpc>
                <a:spcPct val="80000"/>
              </a:lnSpc>
              <a:spcBef>
                <a:spcPts val="0"/>
              </a:spcBef>
              <a:spcAft>
                <a:spcPts val="0"/>
              </a:spcAft>
              <a:buClr>
                <a:srgbClr val="533E7F"/>
              </a:buClr>
              <a:buSzPts val="8000"/>
              <a:buFont typeface="Proxima Nova Extrabold"/>
              <a:buNone/>
            </a:pPr>
            <a:r>
              <a:rPr lang="en-US"/>
              <a:t>O que é GIT?</a:t>
            </a:r>
            <a:endParaRPr/>
          </a:p>
        </p:txBody>
      </p:sp>
      <p:sp>
        <p:nvSpPr>
          <p:cNvPr id="116" name="Google Shape;116;p26"/>
          <p:cNvSpPr txBox="1"/>
          <p:nvPr>
            <p:ph idx="1" type="body"/>
          </p:nvPr>
        </p:nvSpPr>
        <p:spPr>
          <a:xfrm>
            <a:off x="1924050" y="3796425"/>
            <a:ext cx="20686200" cy="92595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4E7DFF"/>
              </a:buClr>
              <a:buSzPts val="3800"/>
              <a:buFont typeface="Proxima Nova"/>
              <a:buNone/>
            </a:pPr>
            <a:r>
              <a:t/>
            </a:r>
            <a:endParaRPr b="1">
              <a:solidFill>
                <a:srgbClr val="4E7DFF"/>
              </a:solidFill>
            </a:endParaRPr>
          </a:p>
          <a:p>
            <a:pPr indent="0" lvl="0" marL="0" marR="0" rtl="0" algn="l">
              <a:lnSpc>
                <a:spcPct val="100000"/>
              </a:lnSpc>
              <a:spcBef>
                <a:spcPts val="0"/>
              </a:spcBef>
              <a:spcAft>
                <a:spcPts val="0"/>
              </a:spcAft>
              <a:buClr>
                <a:srgbClr val="4E7DFF"/>
              </a:buClr>
              <a:buSzPts val="3800"/>
              <a:buFont typeface="Proxima Nova"/>
              <a:buNone/>
            </a:pPr>
            <a:r>
              <a:rPr b="1" lang="en-US" sz="4800">
                <a:solidFill>
                  <a:srgbClr val="4E7DFF"/>
                </a:solidFill>
              </a:rPr>
              <a:t>Git é um sistema de controle de versão de arquivos. Através deles podemos desenvolver projetos na qual diversas pessoas podem contribuir simultaneamente no mesmo, editando e criando novos arquivos e permitindo que os mesmos possam existir sem o risco de suas alterações serem sobrescritas.</a:t>
            </a:r>
            <a:endParaRPr b="1" sz="4800">
              <a:solidFill>
                <a:srgbClr val="4E7DFF"/>
              </a:solidFill>
              <a:latin typeface="Arial"/>
              <a:ea typeface="Arial"/>
              <a:cs typeface="Arial"/>
              <a:sym typeface="Arial"/>
            </a:endParaRPr>
          </a:p>
          <a:p>
            <a:pPr indent="1295400" lvl="0" marL="0" rtl="0" algn="l">
              <a:lnSpc>
                <a:spcPct val="115000"/>
              </a:lnSpc>
              <a:spcBef>
                <a:spcPts val="0"/>
              </a:spcBef>
              <a:spcAft>
                <a:spcPts val="0"/>
              </a:spcAft>
              <a:buClr>
                <a:srgbClr val="000000"/>
              </a:buClr>
              <a:buSzPts val="1100"/>
              <a:buFont typeface="Arial"/>
              <a:buNone/>
            </a:pPr>
            <a:r>
              <a:t/>
            </a:r>
            <a:endParaRPr b="1">
              <a:solidFill>
                <a:srgbClr val="4E7DFF"/>
              </a:solidFill>
              <a:latin typeface="Arial"/>
              <a:ea typeface="Arial"/>
              <a:cs typeface="Arial"/>
              <a:sym typeface="Arial"/>
            </a:endParaRPr>
          </a:p>
          <a:p>
            <a:pPr indent="0" lvl="0" marL="0" marR="0" rtl="0" algn="l">
              <a:lnSpc>
                <a:spcPct val="100000"/>
              </a:lnSpc>
              <a:spcBef>
                <a:spcPts val="0"/>
              </a:spcBef>
              <a:spcAft>
                <a:spcPts val="0"/>
              </a:spcAft>
              <a:buClr>
                <a:srgbClr val="4E7DFF"/>
              </a:buClr>
              <a:buSzPts val="3800"/>
              <a:buFont typeface="Proxima Nova"/>
              <a:buNone/>
            </a:pPr>
            <a:r>
              <a:t/>
            </a:r>
            <a:endParaRPr b="1">
              <a:solidFill>
                <a:srgbClr val="4E7DFF"/>
              </a:solidFill>
            </a:endParaRPr>
          </a:p>
          <a:p>
            <a:pPr indent="0" lvl="0" marL="0" marR="0" rtl="0" algn="l">
              <a:lnSpc>
                <a:spcPct val="100000"/>
              </a:lnSpc>
              <a:spcBef>
                <a:spcPts val="0"/>
              </a:spcBef>
              <a:spcAft>
                <a:spcPts val="0"/>
              </a:spcAft>
              <a:buClr>
                <a:srgbClr val="4E7DFF"/>
              </a:buClr>
              <a:buSzPts val="3800"/>
              <a:buFont typeface="Proxima Nova"/>
              <a:buNone/>
            </a:pPr>
            <a:r>
              <a:t/>
            </a:r>
            <a:endParaRPr b="1">
              <a:solidFill>
                <a:srgbClr val="4E7DFF"/>
              </a:solidFill>
            </a:endParaRPr>
          </a:p>
          <a:p>
            <a:pPr indent="0" lvl="0" marL="0" marR="0" rtl="0" algn="l">
              <a:lnSpc>
                <a:spcPct val="100000"/>
              </a:lnSpc>
              <a:spcBef>
                <a:spcPts val="0"/>
              </a:spcBef>
              <a:spcAft>
                <a:spcPts val="0"/>
              </a:spcAft>
              <a:buClr>
                <a:srgbClr val="4E7DFF"/>
              </a:buClr>
              <a:buSzPts val="3800"/>
              <a:buFont typeface="Proxima Nova"/>
              <a:buNone/>
            </a:pPr>
            <a:r>
              <a:t/>
            </a:r>
            <a:endParaRPr b="1">
              <a:solidFill>
                <a:srgbClr val="4E7DFF"/>
              </a:solidFill>
            </a:endParaRPr>
          </a:p>
        </p:txBody>
      </p:sp>
      <p:pic>
        <p:nvPicPr>
          <p:cNvPr id="117" name="Google Shape;117;p26"/>
          <p:cNvPicPr preferRelativeResize="0"/>
          <p:nvPr/>
        </p:nvPicPr>
        <p:blipFill>
          <a:blip r:embed="rId3">
            <a:alphaModFix/>
          </a:blip>
          <a:stretch>
            <a:fillRect/>
          </a:stretch>
        </p:blipFill>
        <p:spPr>
          <a:xfrm>
            <a:off x="11246175" y="-351925"/>
            <a:ext cx="12607627" cy="6202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7"/>
          <p:cNvSpPr txBox="1"/>
          <p:nvPr>
            <p:ph type="title"/>
          </p:nvPr>
        </p:nvSpPr>
        <p:spPr>
          <a:xfrm>
            <a:off x="1924049" y="1286274"/>
            <a:ext cx="20394000" cy="2095500"/>
          </a:xfrm>
          <a:prstGeom prst="rect">
            <a:avLst/>
          </a:prstGeom>
          <a:noFill/>
          <a:ln>
            <a:noFill/>
          </a:ln>
        </p:spPr>
        <p:txBody>
          <a:bodyPr anchorCtr="0" anchor="ctr" bIns="50800" lIns="50800" spcFirstLastPara="1" rIns="50800" wrap="square" tIns="50800">
            <a:noAutofit/>
          </a:bodyPr>
          <a:lstStyle/>
          <a:p>
            <a:pPr indent="0" lvl="0" marL="0" marR="0" rtl="0" algn="l">
              <a:lnSpc>
                <a:spcPct val="80000"/>
              </a:lnSpc>
              <a:spcBef>
                <a:spcPts val="0"/>
              </a:spcBef>
              <a:spcAft>
                <a:spcPts val="0"/>
              </a:spcAft>
              <a:buClr>
                <a:srgbClr val="533E7F"/>
              </a:buClr>
              <a:buSzPts val="8000"/>
              <a:buFont typeface="Proxima Nova Extrabold"/>
              <a:buNone/>
            </a:pPr>
            <a:r>
              <a:rPr lang="en-US"/>
              <a:t>Como o git pode nos ajudar?</a:t>
            </a:r>
            <a:endParaRPr/>
          </a:p>
        </p:txBody>
      </p:sp>
      <p:sp>
        <p:nvSpPr>
          <p:cNvPr id="123" name="Google Shape;123;p27"/>
          <p:cNvSpPr txBox="1"/>
          <p:nvPr>
            <p:ph idx="1" type="body"/>
          </p:nvPr>
        </p:nvSpPr>
        <p:spPr>
          <a:xfrm>
            <a:off x="1924050" y="3796425"/>
            <a:ext cx="20686200" cy="92595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4E7DFF"/>
              </a:buClr>
              <a:buSzPts val="3800"/>
              <a:buFont typeface="Proxima Nova"/>
              <a:buNone/>
            </a:pPr>
            <a:r>
              <a:rPr b="1" lang="en-US" sz="4800">
                <a:solidFill>
                  <a:srgbClr val="4E7DFF"/>
                </a:solidFill>
              </a:rPr>
              <a:t>Se não houver um sistema de versão, imagine o caos entre duas pessoas abrindo o mesmo arquivo ao mesmo tempo. Uma das aplicações do git é justamente essa, permitir que um arquivo possa ser editado ao mesmo tempo por pessoas diferentes. Por mais complexo que isso seja, ele tenta manter tudo em ordem para evitar problemas para nós desenvolvedores</a:t>
            </a:r>
            <a:r>
              <a:rPr lang="en-US" sz="1300">
                <a:solidFill>
                  <a:srgbClr val="494949"/>
                </a:solidFill>
                <a:latin typeface="Roboto"/>
                <a:ea typeface="Roboto"/>
                <a:cs typeface="Roboto"/>
                <a:sym typeface="Roboto"/>
              </a:rPr>
              <a:t>.</a:t>
            </a:r>
            <a:r>
              <a:rPr b="1" lang="en-US" sz="4800">
                <a:solidFill>
                  <a:srgbClr val="4E7DFF"/>
                </a:solidFill>
              </a:rPr>
              <a:t>.</a:t>
            </a:r>
            <a:endParaRPr b="1" sz="4800">
              <a:solidFill>
                <a:srgbClr val="4E7DFF"/>
              </a:solidFill>
              <a:latin typeface="Arial"/>
              <a:ea typeface="Arial"/>
              <a:cs typeface="Arial"/>
              <a:sym typeface="Arial"/>
            </a:endParaRPr>
          </a:p>
          <a:p>
            <a:pPr indent="1295400" lvl="0" marL="0" rtl="0" algn="l">
              <a:lnSpc>
                <a:spcPct val="115000"/>
              </a:lnSpc>
              <a:spcBef>
                <a:spcPts val="0"/>
              </a:spcBef>
              <a:spcAft>
                <a:spcPts val="0"/>
              </a:spcAft>
              <a:buClr>
                <a:srgbClr val="000000"/>
              </a:buClr>
              <a:buSzPts val="1100"/>
              <a:buFont typeface="Arial"/>
              <a:buNone/>
            </a:pPr>
            <a:r>
              <a:t/>
            </a:r>
            <a:endParaRPr b="1">
              <a:solidFill>
                <a:srgbClr val="4E7DFF"/>
              </a:solidFill>
              <a:latin typeface="Arial"/>
              <a:ea typeface="Arial"/>
              <a:cs typeface="Arial"/>
              <a:sym typeface="Arial"/>
            </a:endParaRPr>
          </a:p>
          <a:p>
            <a:pPr indent="0" lvl="0" marL="0" marR="0" rtl="0" algn="l">
              <a:lnSpc>
                <a:spcPct val="100000"/>
              </a:lnSpc>
              <a:spcBef>
                <a:spcPts val="0"/>
              </a:spcBef>
              <a:spcAft>
                <a:spcPts val="0"/>
              </a:spcAft>
              <a:buClr>
                <a:srgbClr val="4E7DFF"/>
              </a:buClr>
              <a:buSzPts val="3800"/>
              <a:buFont typeface="Proxima Nova"/>
              <a:buNone/>
            </a:pPr>
            <a:r>
              <a:t/>
            </a:r>
            <a:endParaRPr b="1">
              <a:solidFill>
                <a:srgbClr val="4E7DFF"/>
              </a:solidFill>
            </a:endParaRPr>
          </a:p>
          <a:p>
            <a:pPr indent="0" lvl="0" marL="0" marR="0" rtl="0" algn="l">
              <a:lnSpc>
                <a:spcPct val="100000"/>
              </a:lnSpc>
              <a:spcBef>
                <a:spcPts val="0"/>
              </a:spcBef>
              <a:spcAft>
                <a:spcPts val="0"/>
              </a:spcAft>
              <a:buClr>
                <a:srgbClr val="4E7DFF"/>
              </a:buClr>
              <a:buSzPts val="3800"/>
              <a:buFont typeface="Proxima Nova"/>
              <a:buNone/>
            </a:pPr>
            <a:r>
              <a:t/>
            </a:r>
            <a:endParaRPr b="1">
              <a:solidFill>
                <a:srgbClr val="4E7DFF"/>
              </a:solidFill>
            </a:endParaRPr>
          </a:p>
          <a:p>
            <a:pPr indent="0" lvl="0" marL="0" marR="0" rtl="0" algn="l">
              <a:lnSpc>
                <a:spcPct val="100000"/>
              </a:lnSpc>
              <a:spcBef>
                <a:spcPts val="0"/>
              </a:spcBef>
              <a:spcAft>
                <a:spcPts val="0"/>
              </a:spcAft>
              <a:buClr>
                <a:srgbClr val="4E7DFF"/>
              </a:buClr>
              <a:buSzPts val="3800"/>
              <a:buFont typeface="Proxima Nova"/>
              <a:buNone/>
            </a:pPr>
            <a:r>
              <a:t/>
            </a:r>
            <a:endParaRPr b="1">
              <a:solidFill>
                <a:srgbClr val="4E7D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8"/>
          <p:cNvSpPr txBox="1"/>
          <p:nvPr>
            <p:ph type="title"/>
          </p:nvPr>
        </p:nvSpPr>
        <p:spPr>
          <a:xfrm>
            <a:off x="1924049" y="1286274"/>
            <a:ext cx="20394000" cy="2095500"/>
          </a:xfrm>
          <a:prstGeom prst="rect">
            <a:avLst/>
          </a:prstGeom>
          <a:noFill/>
          <a:ln>
            <a:noFill/>
          </a:ln>
        </p:spPr>
        <p:txBody>
          <a:bodyPr anchorCtr="0" anchor="ctr" bIns="50800" lIns="50800" spcFirstLastPara="1" rIns="50800" wrap="square" tIns="50800">
            <a:noAutofit/>
          </a:bodyPr>
          <a:lstStyle/>
          <a:p>
            <a:pPr indent="0" lvl="0" marL="0" marR="0" rtl="0" algn="l">
              <a:lnSpc>
                <a:spcPct val="80000"/>
              </a:lnSpc>
              <a:spcBef>
                <a:spcPts val="0"/>
              </a:spcBef>
              <a:spcAft>
                <a:spcPts val="0"/>
              </a:spcAft>
              <a:buClr>
                <a:srgbClr val="533E7F"/>
              </a:buClr>
              <a:buSzPts val="8000"/>
              <a:buFont typeface="Proxima Nova Extrabold"/>
              <a:buNone/>
            </a:pPr>
            <a:r>
              <a:rPr lang="en-US"/>
              <a:t>Como </a:t>
            </a:r>
            <a:r>
              <a:rPr lang="en-US"/>
              <a:t>instalar</a:t>
            </a:r>
            <a:r>
              <a:rPr lang="en-US"/>
              <a:t> o GIT?</a:t>
            </a:r>
            <a:endParaRPr/>
          </a:p>
        </p:txBody>
      </p:sp>
      <p:sp>
        <p:nvSpPr>
          <p:cNvPr id="129" name="Google Shape;129;p28"/>
          <p:cNvSpPr txBox="1"/>
          <p:nvPr>
            <p:ph idx="1" type="body"/>
          </p:nvPr>
        </p:nvSpPr>
        <p:spPr>
          <a:xfrm>
            <a:off x="1924050" y="3796425"/>
            <a:ext cx="20686200" cy="92595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4E7DFF"/>
              </a:buClr>
              <a:buSzPts val="3800"/>
              <a:buFont typeface="Proxima Nova"/>
              <a:buNone/>
            </a:pPr>
            <a:r>
              <a:t/>
            </a:r>
            <a:endParaRPr b="1">
              <a:solidFill>
                <a:srgbClr val="4E7DFF"/>
              </a:solidFill>
            </a:endParaRPr>
          </a:p>
          <a:p>
            <a:pPr indent="-457200" lvl="0" marL="457200" marR="0" rtl="0" algn="l">
              <a:lnSpc>
                <a:spcPct val="100000"/>
              </a:lnSpc>
              <a:spcBef>
                <a:spcPts val="0"/>
              </a:spcBef>
              <a:spcAft>
                <a:spcPts val="0"/>
              </a:spcAft>
              <a:buClr>
                <a:srgbClr val="4E7DFF"/>
              </a:buClr>
              <a:buSzPts val="3600"/>
              <a:buChar char="●"/>
            </a:pPr>
            <a:r>
              <a:rPr b="1" lang="en-US" sz="3600">
                <a:solidFill>
                  <a:srgbClr val="4E7DFF"/>
                </a:solidFill>
              </a:rPr>
              <a:t>Instalar no Windows:</a:t>
            </a:r>
            <a:endParaRPr b="1" sz="3600">
              <a:solidFill>
                <a:srgbClr val="4E7DFF"/>
              </a:solidFill>
            </a:endParaRPr>
          </a:p>
          <a:p>
            <a:pPr indent="0" lvl="0" marL="457200" marR="0" rtl="0" algn="l">
              <a:lnSpc>
                <a:spcPct val="100000"/>
              </a:lnSpc>
              <a:spcBef>
                <a:spcPts val="0"/>
              </a:spcBef>
              <a:spcAft>
                <a:spcPts val="0"/>
              </a:spcAft>
              <a:buNone/>
            </a:pPr>
            <a:r>
              <a:t/>
            </a:r>
            <a:endParaRPr b="1" sz="3600">
              <a:solidFill>
                <a:srgbClr val="4E7DFF"/>
              </a:solidFill>
            </a:endParaRPr>
          </a:p>
          <a:p>
            <a:pPr indent="0" lvl="0" marL="914400" marR="0" rtl="0" algn="l">
              <a:lnSpc>
                <a:spcPct val="100000"/>
              </a:lnSpc>
              <a:spcBef>
                <a:spcPts val="0"/>
              </a:spcBef>
              <a:spcAft>
                <a:spcPts val="0"/>
              </a:spcAft>
              <a:buNone/>
            </a:pPr>
            <a:r>
              <a:rPr b="1" lang="en-US" sz="2500" u="sng">
                <a:solidFill>
                  <a:schemeClr val="hlink"/>
                </a:solidFill>
                <a:latin typeface="Arial"/>
                <a:ea typeface="Arial"/>
                <a:cs typeface="Arial"/>
                <a:sym typeface="Arial"/>
                <a:hlinkClick r:id="rId3"/>
              </a:rPr>
              <a:t>https://git-scm.com/download/win</a:t>
            </a:r>
            <a:endParaRPr b="1" sz="2500">
              <a:solidFill>
                <a:srgbClr val="CC0000"/>
              </a:solidFill>
              <a:latin typeface="Arial"/>
              <a:ea typeface="Arial"/>
              <a:cs typeface="Arial"/>
              <a:sym typeface="Arial"/>
            </a:endParaRPr>
          </a:p>
          <a:p>
            <a:pPr indent="0" lvl="0" marL="914400" marR="0" rtl="0" algn="l">
              <a:lnSpc>
                <a:spcPct val="100000"/>
              </a:lnSpc>
              <a:spcBef>
                <a:spcPts val="0"/>
              </a:spcBef>
              <a:spcAft>
                <a:spcPts val="0"/>
              </a:spcAft>
              <a:buNone/>
            </a:pPr>
            <a:r>
              <a:t/>
            </a:r>
            <a:endParaRPr b="1" sz="3600">
              <a:solidFill>
                <a:srgbClr val="4E7DFF"/>
              </a:solidFill>
            </a:endParaRPr>
          </a:p>
          <a:p>
            <a:pPr indent="0" lvl="0" marL="0" marR="0" rtl="0" algn="l">
              <a:lnSpc>
                <a:spcPct val="100000"/>
              </a:lnSpc>
              <a:spcBef>
                <a:spcPts val="0"/>
              </a:spcBef>
              <a:spcAft>
                <a:spcPts val="0"/>
              </a:spcAft>
              <a:buClr>
                <a:srgbClr val="4E7DFF"/>
              </a:buClr>
              <a:buSzPts val="3800"/>
              <a:buFont typeface="Proxima Nova"/>
              <a:buNone/>
            </a:pPr>
            <a:r>
              <a:t/>
            </a:r>
            <a:endParaRPr b="1" sz="3600">
              <a:solidFill>
                <a:srgbClr val="FF0000"/>
              </a:solidFill>
            </a:endParaRPr>
          </a:p>
          <a:p>
            <a:pPr indent="-457200" lvl="0" marL="457200" marR="0" rtl="0" algn="l">
              <a:lnSpc>
                <a:spcPct val="100000"/>
              </a:lnSpc>
              <a:spcBef>
                <a:spcPts val="0"/>
              </a:spcBef>
              <a:spcAft>
                <a:spcPts val="0"/>
              </a:spcAft>
              <a:buClr>
                <a:srgbClr val="4E7DFF"/>
              </a:buClr>
              <a:buSzPts val="3600"/>
              <a:buFont typeface="Arial"/>
              <a:buChar char="●"/>
            </a:pPr>
            <a:r>
              <a:rPr b="1" lang="en-US" sz="3600">
                <a:solidFill>
                  <a:srgbClr val="4E7DFF"/>
                </a:solidFill>
                <a:latin typeface="Arial"/>
                <a:ea typeface="Arial"/>
                <a:cs typeface="Arial"/>
                <a:sym typeface="Arial"/>
              </a:rPr>
              <a:t>Instalar no mac:</a:t>
            </a:r>
            <a:endParaRPr b="1" sz="3600">
              <a:solidFill>
                <a:srgbClr val="4E7DFF"/>
              </a:solidFill>
              <a:latin typeface="Arial"/>
              <a:ea typeface="Arial"/>
              <a:cs typeface="Arial"/>
              <a:sym typeface="Arial"/>
            </a:endParaRPr>
          </a:p>
          <a:p>
            <a:pPr indent="0" lvl="0" marL="457200" marR="0" rtl="0" algn="l">
              <a:lnSpc>
                <a:spcPct val="100000"/>
              </a:lnSpc>
              <a:spcBef>
                <a:spcPts val="0"/>
              </a:spcBef>
              <a:spcAft>
                <a:spcPts val="0"/>
              </a:spcAft>
              <a:buNone/>
            </a:pPr>
            <a:r>
              <a:t/>
            </a:r>
            <a:endParaRPr b="1" sz="3600">
              <a:solidFill>
                <a:srgbClr val="4E7DFF"/>
              </a:solidFill>
              <a:latin typeface="Arial"/>
              <a:ea typeface="Arial"/>
              <a:cs typeface="Arial"/>
              <a:sym typeface="Arial"/>
            </a:endParaRPr>
          </a:p>
          <a:p>
            <a:pPr indent="0" lvl="0" marL="914400" marR="0" rtl="0" algn="l">
              <a:lnSpc>
                <a:spcPct val="100000"/>
              </a:lnSpc>
              <a:spcBef>
                <a:spcPts val="0"/>
              </a:spcBef>
              <a:spcAft>
                <a:spcPts val="0"/>
              </a:spcAft>
              <a:buNone/>
            </a:pPr>
            <a:r>
              <a:rPr b="1" lang="en-US" sz="2500" u="sng">
                <a:solidFill>
                  <a:schemeClr val="hlink"/>
                </a:solidFill>
                <a:latin typeface="Arial"/>
                <a:ea typeface="Arial"/>
                <a:cs typeface="Arial"/>
                <a:sym typeface="Arial"/>
                <a:hlinkClick r:id="rId4"/>
              </a:rPr>
              <a:t>https://git-scm.com/download/mac</a:t>
            </a:r>
            <a:endParaRPr b="1" sz="3600">
              <a:solidFill>
                <a:srgbClr val="4E7DFF"/>
              </a:solidFill>
              <a:latin typeface="Arial"/>
              <a:ea typeface="Arial"/>
              <a:cs typeface="Arial"/>
              <a:sym typeface="Arial"/>
            </a:endParaRPr>
          </a:p>
          <a:p>
            <a:pPr indent="0" lvl="0" marL="0" marR="0" rtl="0" algn="l">
              <a:lnSpc>
                <a:spcPct val="100000"/>
              </a:lnSpc>
              <a:spcBef>
                <a:spcPts val="0"/>
              </a:spcBef>
              <a:spcAft>
                <a:spcPts val="0"/>
              </a:spcAft>
              <a:buNone/>
            </a:pPr>
            <a:r>
              <a:t/>
            </a:r>
            <a:endParaRPr b="1" sz="3600">
              <a:solidFill>
                <a:srgbClr val="4E7DFF"/>
              </a:solidFill>
              <a:latin typeface="Arial"/>
              <a:ea typeface="Arial"/>
              <a:cs typeface="Arial"/>
              <a:sym typeface="Arial"/>
            </a:endParaRPr>
          </a:p>
          <a:p>
            <a:pPr indent="-457200" lvl="0" marL="457200" rtl="0" algn="l">
              <a:spcBef>
                <a:spcPts val="0"/>
              </a:spcBef>
              <a:spcAft>
                <a:spcPts val="0"/>
              </a:spcAft>
              <a:buClr>
                <a:srgbClr val="4E7DFF"/>
              </a:buClr>
              <a:buSzPts val="3600"/>
              <a:buFont typeface="Arial"/>
              <a:buChar char="●"/>
            </a:pPr>
            <a:r>
              <a:rPr b="1" lang="en-US" sz="3600">
                <a:solidFill>
                  <a:srgbClr val="4E7DFF"/>
                </a:solidFill>
                <a:latin typeface="Arial"/>
                <a:ea typeface="Arial"/>
                <a:cs typeface="Arial"/>
                <a:sym typeface="Arial"/>
              </a:rPr>
              <a:t>Instalar no Linux:</a:t>
            </a:r>
            <a:endParaRPr b="1" sz="3600">
              <a:solidFill>
                <a:srgbClr val="4E7DFF"/>
              </a:solidFill>
              <a:latin typeface="Arial"/>
              <a:ea typeface="Arial"/>
              <a:cs typeface="Arial"/>
              <a:sym typeface="Arial"/>
            </a:endParaRPr>
          </a:p>
          <a:p>
            <a:pPr indent="0" lvl="0" marL="914400" rtl="0" algn="l">
              <a:spcBef>
                <a:spcPts val="0"/>
              </a:spcBef>
              <a:spcAft>
                <a:spcPts val="0"/>
              </a:spcAft>
              <a:buNone/>
            </a:pPr>
            <a:r>
              <a:t/>
            </a:r>
            <a:endParaRPr b="1" sz="3600">
              <a:solidFill>
                <a:srgbClr val="4E7DFF"/>
              </a:solidFill>
              <a:latin typeface="Arial"/>
              <a:ea typeface="Arial"/>
              <a:cs typeface="Arial"/>
              <a:sym typeface="Arial"/>
            </a:endParaRPr>
          </a:p>
          <a:p>
            <a:pPr indent="0" lvl="0" marL="914400" rtl="0" algn="l">
              <a:spcBef>
                <a:spcPts val="0"/>
              </a:spcBef>
              <a:spcAft>
                <a:spcPts val="0"/>
              </a:spcAft>
              <a:buNone/>
            </a:pPr>
            <a:r>
              <a:rPr b="1" lang="en-US" sz="3600">
                <a:solidFill>
                  <a:srgbClr val="4E7DFF"/>
                </a:solidFill>
                <a:latin typeface="Arial"/>
                <a:ea typeface="Arial"/>
                <a:cs typeface="Arial"/>
                <a:sym typeface="Arial"/>
              </a:rPr>
              <a:t>Para o Linux será usado o comando </a:t>
            </a:r>
            <a:r>
              <a:rPr b="1" lang="en-US" sz="2500">
                <a:solidFill>
                  <a:srgbClr val="AB2632"/>
                </a:solidFill>
                <a:highlight>
                  <a:srgbClr val="FBF0F0"/>
                </a:highlight>
                <a:latin typeface="Courier New"/>
                <a:ea typeface="Courier New"/>
                <a:cs typeface="Courier New"/>
                <a:sym typeface="Courier New"/>
              </a:rPr>
              <a:t>sudo apt-get install git</a:t>
            </a:r>
            <a:endParaRPr b="1" sz="2500">
              <a:solidFill>
                <a:srgbClr val="4E7DFF"/>
              </a:solidFill>
              <a:latin typeface="Arial"/>
              <a:ea typeface="Arial"/>
              <a:cs typeface="Arial"/>
              <a:sym typeface="Arial"/>
            </a:endParaRPr>
          </a:p>
          <a:p>
            <a:pPr indent="1295400" lvl="0" marL="0" rtl="0" algn="l">
              <a:lnSpc>
                <a:spcPct val="115000"/>
              </a:lnSpc>
              <a:spcBef>
                <a:spcPts val="0"/>
              </a:spcBef>
              <a:spcAft>
                <a:spcPts val="0"/>
              </a:spcAft>
              <a:buClr>
                <a:srgbClr val="000000"/>
              </a:buClr>
              <a:buSzPts val="1100"/>
              <a:buFont typeface="Arial"/>
              <a:buNone/>
            </a:pPr>
            <a:r>
              <a:t/>
            </a:r>
            <a:endParaRPr b="1">
              <a:solidFill>
                <a:srgbClr val="4E7DFF"/>
              </a:solidFill>
              <a:latin typeface="Arial"/>
              <a:ea typeface="Arial"/>
              <a:cs typeface="Arial"/>
              <a:sym typeface="Arial"/>
            </a:endParaRPr>
          </a:p>
          <a:p>
            <a:pPr indent="0" lvl="0" marL="0" marR="0" rtl="0" algn="l">
              <a:lnSpc>
                <a:spcPct val="100000"/>
              </a:lnSpc>
              <a:spcBef>
                <a:spcPts val="0"/>
              </a:spcBef>
              <a:spcAft>
                <a:spcPts val="0"/>
              </a:spcAft>
              <a:buClr>
                <a:srgbClr val="4E7DFF"/>
              </a:buClr>
              <a:buSzPts val="3800"/>
              <a:buFont typeface="Proxima Nova"/>
              <a:buNone/>
            </a:pPr>
            <a:r>
              <a:t/>
            </a:r>
            <a:endParaRPr b="1">
              <a:solidFill>
                <a:srgbClr val="4E7DFF"/>
              </a:solidFill>
            </a:endParaRPr>
          </a:p>
          <a:p>
            <a:pPr indent="0" lvl="0" marL="0" marR="0" rtl="0" algn="l">
              <a:lnSpc>
                <a:spcPct val="100000"/>
              </a:lnSpc>
              <a:spcBef>
                <a:spcPts val="0"/>
              </a:spcBef>
              <a:spcAft>
                <a:spcPts val="0"/>
              </a:spcAft>
              <a:buClr>
                <a:srgbClr val="4E7DFF"/>
              </a:buClr>
              <a:buSzPts val="3800"/>
              <a:buFont typeface="Proxima Nova"/>
              <a:buNone/>
            </a:pPr>
            <a:r>
              <a:t/>
            </a:r>
            <a:endParaRPr b="1">
              <a:solidFill>
                <a:srgbClr val="4E7DFF"/>
              </a:solidFill>
            </a:endParaRPr>
          </a:p>
          <a:p>
            <a:pPr indent="0" lvl="0" marL="0" marR="0" rtl="0" algn="l">
              <a:lnSpc>
                <a:spcPct val="100000"/>
              </a:lnSpc>
              <a:spcBef>
                <a:spcPts val="0"/>
              </a:spcBef>
              <a:spcAft>
                <a:spcPts val="0"/>
              </a:spcAft>
              <a:buClr>
                <a:srgbClr val="4E7DFF"/>
              </a:buClr>
              <a:buSzPts val="3800"/>
              <a:buFont typeface="Proxima Nova"/>
              <a:buNone/>
            </a:pPr>
            <a:r>
              <a:t/>
            </a:r>
            <a:endParaRPr b="1">
              <a:solidFill>
                <a:srgbClr val="4E7D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9"/>
          <p:cNvSpPr txBox="1"/>
          <p:nvPr>
            <p:ph type="title"/>
          </p:nvPr>
        </p:nvSpPr>
        <p:spPr>
          <a:xfrm>
            <a:off x="1924049" y="1286274"/>
            <a:ext cx="20394000" cy="2095500"/>
          </a:xfrm>
          <a:prstGeom prst="rect">
            <a:avLst/>
          </a:prstGeom>
          <a:noFill/>
          <a:ln>
            <a:noFill/>
          </a:ln>
        </p:spPr>
        <p:txBody>
          <a:bodyPr anchorCtr="0" anchor="ctr" bIns="50800" lIns="50800" spcFirstLastPara="1" rIns="50800" wrap="square" tIns="50800">
            <a:noAutofit/>
          </a:bodyPr>
          <a:lstStyle/>
          <a:p>
            <a:pPr indent="0" lvl="0" marL="0" marR="0" rtl="0" algn="l">
              <a:lnSpc>
                <a:spcPct val="80000"/>
              </a:lnSpc>
              <a:spcBef>
                <a:spcPts val="0"/>
              </a:spcBef>
              <a:spcAft>
                <a:spcPts val="0"/>
              </a:spcAft>
              <a:buClr>
                <a:srgbClr val="533E7F"/>
              </a:buClr>
              <a:buSzPts val="8000"/>
              <a:buFont typeface="Proxima Nova Extrabold"/>
              <a:buNone/>
            </a:pPr>
            <a:r>
              <a:rPr lang="en-US"/>
              <a:t>Ferramentas </a:t>
            </a:r>
            <a:endParaRPr/>
          </a:p>
        </p:txBody>
      </p:sp>
      <p:pic>
        <p:nvPicPr>
          <p:cNvPr id="135" name="Google Shape;135;p29"/>
          <p:cNvPicPr preferRelativeResize="0"/>
          <p:nvPr/>
        </p:nvPicPr>
        <p:blipFill>
          <a:blip r:embed="rId3">
            <a:alphaModFix/>
          </a:blip>
          <a:stretch>
            <a:fillRect/>
          </a:stretch>
        </p:blipFill>
        <p:spPr>
          <a:xfrm>
            <a:off x="12948700" y="6459600"/>
            <a:ext cx="7445101" cy="2646800"/>
          </a:xfrm>
          <a:prstGeom prst="rect">
            <a:avLst/>
          </a:prstGeom>
          <a:noFill/>
          <a:ln>
            <a:noFill/>
          </a:ln>
        </p:spPr>
      </p:pic>
      <p:pic>
        <p:nvPicPr>
          <p:cNvPr id="136" name="Google Shape;136;p29"/>
          <p:cNvPicPr preferRelativeResize="0"/>
          <p:nvPr/>
        </p:nvPicPr>
        <p:blipFill>
          <a:blip r:embed="rId4">
            <a:alphaModFix/>
          </a:blip>
          <a:stretch>
            <a:fillRect/>
          </a:stretch>
        </p:blipFill>
        <p:spPr>
          <a:xfrm>
            <a:off x="1806950" y="4288900"/>
            <a:ext cx="8943475" cy="2976750"/>
          </a:xfrm>
          <a:prstGeom prst="rect">
            <a:avLst/>
          </a:prstGeom>
          <a:noFill/>
          <a:ln>
            <a:noFill/>
          </a:ln>
        </p:spPr>
      </p:pic>
      <p:pic>
        <p:nvPicPr>
          <p:cNvPr id="137" name="Google Shape;137;p29"/>
          <p:cNvPicPr preferRelativeResize="0"/>
          <p:nvPr/>
        </p:nvPicPr>
        <p:blipFill>
          <a:blip r:embed="rId5">
            <a:alphaModFix/>
          </a:blip>
          <a:stretch>
            <a:fillRect/>
          </a:stretch>
        </p:blipFill>
        <p:spPr>
          <a:xfrm>
            <a:off x="4924225" y="8296775"/>
            <a:ext cx="5638800" cy="809625"/>
          </a:xfrm>
          <a:prstGeom prst="rect">
            <a:avLst/>
          </a:prstGeom>
          <a:noFill/>
          <a:ln>
            <a:noFill/>
          </a:ln>
        </p:spPr>
      </p:pic>
      <p:pic>
        <p:nvPicPr>
          <p:cNvPr id="138" name="Google Shape;138;p29"/>
          <p:cNvPicPr preferRelativeResize="0"/>
          <p:nvPr/>
        </p:nvPicPr>
        <p:blipFill>
          <a:blip r:embed="rId6">
            <a:alphaModFix/>
          </a:blip>
          <a:stretch>
            <a:fillRect/>
          </a:stretch>
        </p:blipFill>
        <p:spPr>
          <a:xfrm>
            <a:off x="2646200" y="10673525"/>
            <a:ext cx="6858000" cy="2047875"/>
          </a:xfrm>
          <a:prstGeom prst="rect">
            <a:avLst/>
          </a:prstGeom>
          <a:noFill/>
          <a:ln>
            <a:noFill/>
          </a:ln>
        </p:spPr>
      </p:pic>
      <p:pic>
        <p:nvPicPr>
          <p:cNvPr id="139" name="Google Shape;139;p29"/>
          <p:cNvPicPr preferRelativeResize="0"/>
          <p:nvPr/>
        </p:nvPicPr>
        <p:blipFill>
          <a:blip r:embed="rId7">
            <a:alphaModFix/>
          </a:blip>
          <a:stretch>
            <a:fillRect/>
          </a:stretch>
        </p:blipFill>
        <p:spPr>
          <a:xfrm>
            <a:off x="14860050" y="11153125"/>
            <a:ext cx="6858000" cy="1714500"/>
          </a:xfrm>
          <a:prstGeom prst="rect">
            <a:avLst/>
          </a:prstGeom>
          <a:noFill/>
          <a:ln>
            <a:noFill/>
          </a:ln>
        </p:spPr>
      </p:pic>
      <p:pic>
        <p:nvPicPr>
          <p:cNvPr id="140" name="Google Shape;140;p29"/>
          <p:cNvPicPr preferRelativeResize="0"/>
          <p:nvPr/>
        </p:nvPicPr>
        <p:blipFill>
          <a:blip r:embed="rId8">
            <a:alphaModFix/>
          </a:blip>
          <a:stretch>
            <a:fillRect/>
          </a:stretch>
        </p:blipFill>
        <p:spPr>
          <a:xfrm>
            <a:off x="15874313" y="1156750"/>
            <a:ext cx="4829474" cy="48294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30"/>
          <p:cNvSpPr txBox="1"/>
          <p:nvPr>
            <p:ph type="title"/>
          </p:nvPr>
        </p:nvSpPr>
        <p:spPr>
          <a:xfrm>
            <a:off x="1924049" y="1286274"/>
            <a:ext cx="20394000" cy="2095500"/>
          </a:xfrm>
          <a:prstGeom prst="rect">
            <a:avLst/>
          </a:prstGeom>
          <a:noFill/>
          <a:ln>
            <a:noFill/>
          </a:ln>
        </p:spPr>
        <p:txBody>
          <a:bodyPr anchorCtr="0" anchor="ctr" bIns="50800" lIns="50800" spcFirstLastPara="1" rIns="50800" wrap="square" tIns="50800">
            <a:noAutofit/>
          </a:bodyPr>
          <a:lstStyle/>
          <a:p>
            <a:pPr indent="0" lvl="0" marL="0" marR="0" rtl="0" algn="l">
              <a:lnSpc>
                <a:spcPct val="80000"/>
              </a:lnSpc>
              <a:spcBef>
                <a:spcPts val="0"/>
              </a:spcBef>
              <a:spcAft>
                <a:spcPts val="0"/>
              </a:spcAft>
              <a:buClr>
                <a:srgbClr val="533E7F"/>
              </a:buClr>
              <a:buSzPts val="8000"/>
              <a:buFont typeface="Proxima Nova Extrabold"/>
              <a:buNone/>
            </a:pPr>
            <a:r>
              <a:rPr lang="en-US"/>
              <a:t>Estados dos arquivos no GIT</a:t>
            </a:r>
            <a:r>
              <a:rPr lang="en-US"/>
              <a:t> </a:t>
            </a:r>
            <a:endParaRPr/>
          </a:p>
        </p:txBody>
      </p:sp>
      <p:pic>
        <p:nvPicPr>
          <p:cNvPr id="146" name="Google Shape;146;p30"/>
          <p:cNvPicPr preferRelativeResize="0"/>
          <p:nvPr/>
        </p:nvPicPr>
        <p:blipFill>
          <a:blip r:embed="rId3">
            <a:alphaModFix/>
          </a:blip>
          <a:stretch>
            <a:fillRect/>
          </a:stretch>
        </p:blipFill>
        <p:spPr>
          <a:xfrm>
            <a:off x="2998225" y="3767427"/>
            <a:ext cx="13576700" cy="8607625"/>
          </a:xfrm>
          <a:prstGeom prst="rect">
            <a:avLst/>
          </a:prstGeom>
          <a:noFill/>
          <a:ln>
            <a:noFill/>
          </a:ln>
        </p:spPr>
      </p:pic>
      <p:sp>
        <p:nvSpPr>
          <p:cNvPr id="147" name="Google Shape;147;p30"/>
          <p:cNvSpPr txBox="1"/>
          <p:nvPr/>
        </p:nvSpPr>
        <p:spPr>
          <a:xfrm>
            <a:off x="17448225" y="4692650"/>
            <a:ext cx="6435900" cy="74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4E7DFF"/>
              </a:buClr>
              <a:buSzPts val="3800"/>
              <a:buFont typeface="Proxima Nova"/>
              <a:buNone/>
            </a:pPr>
            <a:r>
              <a:rPr b="1" lang="en-US" sz="4800">
                <a:solidFill>
                  <a:srgbClr val="FF0000"/>
                </a:solidFill>
                <a:latin typeface="Proxima Nova"/>
                <a:ea typeface="Proxima Nova"/>
                <a:cs typeface="Proxima Nova"/>
                <a:sym typeface="Proxima Nova"/>
              </a:rPr>
              <a:t>untracked</a:t>
            </a:r>
            <a:r>
              <a:rPr b="1" lang="en-US" sz="4800">
                <a:solidFill>
                  <a:srgbClr val="4E7DFF"/>
                </a:solidFill>
                <a:latin typeface="Proxima Nova"/>
                <a:ea typeface="Proxima Nova"/>
                <a:cs typeface="Proxima Nova"/>
                <a:sym typeface="Proxima Nova"/>
              </a:rPr>
              <a:t>: </a:t>
            </a:r>
            <a:r>
              <a:rPr b="1" lang="en-US" sz="3000">
                <a:solidFill>
                  <a:srgbClr val="4E7DFF"/>
                </a:solidFill>
                <a:latin typeface="Proxima Nova"/>
                <a:ea typeface="Proxima Nova"/>
                <a:cs typeface="Proxima Nova"/>
                <a:sym typeface="Proxima Nova"/>
              </a:rPr>
              <a:t>Arquivos que não estão marcados para envio.</a:t>
            </a:r>
            <a:endParaRPr b="1" sz="3000">
              <a:solidFill>
                <a:srgbClr val="4E7DFF"/>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4E7DFF"/>
              </a:buClr>
              <a:buSzPts val="3800"/>
              <a:buFont typeface="Proxima Nova"/>
              <a:buNone/>
            </a:pPr>
            <a:r>
              <a:t/>
            </a:r>
            <a:endParaRPr b="1" sz="3000">
              <a:solidFill>
                <a:srgbClr val="4E7DFF"/>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4E7DFF"/>
              </a:buClr>
              <a:buSzPts val="3800"/>
              <a:buFont typeface="Proxima Nova"/>
              <a:buNone/>
            </a:pPr>
            <a:r>
              <a:rPr b="1" lang="en-US" sz="4800">
                <a:solidFill>
                  <a:srgbClr val="FF0000"/>
                </a:solidFill>
                <a:latin typeface="Proxima Nova"/>
                <a:ea typeface="Proxima Nova"/>
                <a:cs typeface="Proxima Nova"/>
                <a:sym typeface="Proxima Nova"/>
              </a:rPr>
              <a:t>unmodified</a:t>
            </a:r>
            <a:r>
              <a:rPr b="1" lang="en-US" sz="4800">
                <a:solidFill>
                  <a:srgbClr val="4E7DFF"/>
                </a:solidFill>
                <a:latin typeface="Proxima Nova"/>
                <a:ea typeface="Proxima Nova"/>
                <a:cs typeface="Proxima Nova"/>
                <a:sym typeface="Proxima Nova"/>
              </a:rPr>
              <a:t>: </a:t>
            </a:r>
            <a:r>
              <a:rPr b="1" lang="en-US" sz="3000">
                <a:solidFill>
                  <a:srgbClr val="4E7DFF"/>
                </a:solidFill>
                <a:latin typeface="Proxima Nova"/>
                <a:ea typeface="Proxima Nova"/>
                <a:cs typeface="Proxima Nova"/>
                <a:sym typeface="Proxima Nova"/>
              </a:rPr>
              <a:t>Arquivos não modificados.</a:t>
            </a:r>
            <a:endParaRPr b="1" sz="3000">
              <a:solidFill>
                <a:srgbClr val="4E7DFF"/>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4E7DFF"/>
              </a:buClr>
              <a:buSzPts val="3800"/>
              <a:buFont typeface="Proxima Nova"/>
              <a:buNone/>
            </a:pPr>
            <a:r>
              <a:t/>
            </a:r>
            <a:endParaRPr b="1" sz="3000">
              <a:solidFill>
                <a:srgbClr val="4E7DFF"/>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4E7DFF"/>
              </a:buClr>
              <a:buSzPts val="3800"/>
              <a:buFont typeface="Proxima Nova"/>
              <a:buNone/>
            </a:pPr>
            <a:r>
              <a:rPr b="1" lang="en-US" sz="4800">
                <a:solidFill>
                  <a:srgbClr val="FF0000"/>
                </a:solidFill>
                <a:latin typeface="Proxima Nova"/>
                <a:ea typeface="Proxima Nova"/>
                <a:cs typeface="Proxima Nova"/>
                <a:sym typeface="Proxima Nova"/>
              </a:rPr>
              <a:t>modified</a:t>
            </a:r>
            <a:r>
              <a:rPr b="1" lang="en-US" sz="4800">
                <a:solidFill>
                  <a:srgbClr val="4E7DFF"/>
                </a:solidFill>
                <a:latin typeface="Proxima Nova"/>
                <a:ea typeface="Proxima Nova"/>
                <a:cs typeface="Proxima Nova"/>
                <a:sym typeface="Proxima Nova"/>
              </a:rPr>
              <a:t>: </a:t>
            </a:r>
            <a:r>
              <a:rPr b="1" lang="en-US" sz="3000">
                <a:solidFill>
                  <a:srgbClr val="4E7DFF"/>
                </a:solidFill>
                <a:latin typeface="Proxima Nova"/>
                <a:ea typeface="Proxima Nova"/>
                <a:cs typeface="Proxima Nova"/>
                <a:sym typeface="Proxima Nova"/>
              </a:rPr>
              <a:t>Arquivos modificados.</a:t>
            </a:r>
            <a:endParaRPr b="1" sz="3000">
              <a:solidFill>
                <a:srgbClr val="4E7DFF"/>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4E7DFF"/>
              </a:buClr>
              <a:buSzPts val="3800"/>
              <a:buFont typeface="Proxima Nova"/>
              <a:buNone/>
            </a:pPr>
            <a:r>
              <a:t/>
            </a:r>
            <a:endParaRPr b="1" sz="3000">
              <a:solidFill>
                <a:srgbClr val="4E7DFF"/>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4E7DFF"/>
              </a:buClr>
              <a:buSzPts val="3800"/>
              <a:buFont typeface="Proxima Nova"/>
              <a:buNone/>
            </a:pPr>
            <a:r>
              <a:rPr b="1" lang="en-US" sz="4800">
                <a:solidFill>
                  <a:srgbClr val="FF0000"/>
                </a:solidFill>
                <a:latin typeface="Proxima Nova"/>
                <a:ea typeface="Proxima Nova"/>
                <a:cs typeface="Proxima Nova"/>
                <a:sym typeface="Proxima Nova"/>
              </a:rPr>
              <a:t>staged</a:t>
            </a:r>
            <a:r>
              <a:rPr b="1" lang="en-US" sz="4800">
                <a:solidFill>
                  <a:srgbClr val="4E7DFF"/>
                </a:solidFill>
                <a:latin typeface="Proxima Nova"/>
                <a:ea typeface="Proxima Nova"/>
                <a:cs typeface="Proxima Nova"/>
                <a:sym typeface="Proxima Nova"/>
              </a:rPr>
              <a:t>: </a:t>
            </a:r>
            <a:r>
              <a:rPr b="1" lang="en-US" sz="3000">
                <a:solidFill>
                  <a:srgbClr val="4E7DFF"/>
                </a:solidFill>
                <a:latin typeface="Proxima Nova"/>
                <a:ea typeface="Proxima Nova"/>
                <a:cs typeface="Proxima Nova"/>
                <a:sym typeface="Proxima Nova"/>
              </a:rPr>
              <a:t>Arquivos que estão marcados para envio.</a:t>
            </a:r>
            <a:endParaRPr b="1" sz="3000">
              <a:solidFill>
                <a:srgbClr val="4E7DFF"/>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