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4"/>
  </p:sldMasterIdLst>
  <p:notesMasterIdLst>
    <p:notesMasterId r:id="rId18"/>
  </p:notesMasterIdLst>
  <p:sldIdLst>
    <p:sldId id="256" r:id="rId5"/>
    <p:sldId id="266" r:id="rId6"/>
    <p:sldId id="257" r:id="rId7"/>
    <p:sldId id="263" r:id="rId8"/>
    <p:sldId id="258" r:id="rId9"/>
    <p:sldId id="267" r:id="rId10"/>
    <p:sldId id="265" r:id="rId11"/>
    <p:sldId id="259" r:id="rId12"/>
    <p:sldId id="260" r:id="rId13"/>
    <p:sldId id="261" r:id="rId14"/>
    <p:sldId id="262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osa" userId="3d613865-a70b-4d65-8fca-dff8fc5945e0" providerId="ADAL" clId="{F8F4C1FD-5E27-4539-B08A-4B2E94F0C32B}"/>
    <pc:docChg chg="undo custSel addSld delSld modSld">
      <pc:chgData name="Javier Sosa" userId="3d613865-a70b-4d65-8fca-dff8fc5945e0" providerId="ADAL" clId="{F8F4C1FD-5E27-4539-B08A-4B2E94F0C32B}" dt="2022-05-24T20:27:36.758" v="3365" actId="166"/>
      <pc:docMkLst>
        <pc:docMk/>
      </pc:docMkLst>
      <pc:sldChg chg="addSp modSp">
        <pc:chgData name="Javier Sosa" userId="3d613865-a70b-4d65-8fca-dff8fc5945e0" providerId="ADAL" clId="{F8F4C1FD-5E27-4539-B08A-4B2E94F0C32B}" dt="2022-05-24T14:39:24.016" v="1171" actId="255"/>
        <pc:sldMkLst>
          <pc:docMk/>
          <pc:sldMk cId="2462867756" sldId="257"/>
        </pc:sldMkLst>
        <pc:spChg chg="mod">
          <ac:chgData name="Javier Sosa" userId="3d613865-a70b-4d65-8fca-dff8fc5945e0" providerId="ADAL" clId="{F8F4C1FD-5E27-4539-B08A-4B2E94F0C32B}" dt="2022-05-24T14:33:47.199" v="555" actId="1076"/>
          <ac:spMkLst>
            <pc:docMk/>
            <pc:sldMk cId="2462867756" sldId="257"/>
            <ac:spMk id="3" creationId="{E7E8B53D-7EB7-0D2A-5778-A95090D398CE}"/>
          </ac:spMkLst>
        </pc:spChg>
        <pc:spChg chg="add mod">
          <ac:chgData name="Javier Sosa" userId="3d613865-a70b-4d65-8fca-dff8fc5945e0" providerId="ADAL" clId="{F8F4C1FD-5E27-4539-B08A-4B2E94F0C32B}" dt="2022-05-24T14:39:24.016" v="1171" actId="255"/>
          <ac:spMkLst>
            <pc:docMk/>
            <pc:sldMk cId="2462867756" sldId="257"/>
            <ac:spMk id="5" creationId="{C2A7202F-F45C-49AF-83C9-09D7AC1CCC3E}"/>
          </ac:spMkLst>
        </pc:spChg>
      </pc:sldChg>
      <pc:sldChg chg="modSp">
        <pc:chgData name="Javier Sosa" userId="3d613865-a70b-4d65-8fca-dff8fc5945e0" providerId="ADAL" clId="{F8F4C1FD-5E27-4539-B08A-4B2E94F0C32B}" dt="2022-05-24T14:49:10.666" v="1623" actId="123"/>
        <pc:sldMkLst>
          <pc:docMk/>
          <pc:sldMk cId="181607542" sldId="258"/>
        </pc:sldMkLst>
        <pc:spChg chg="mod">
          <ac:chgData name="Javier Sosa" userId="3d613865-a70b-4d65-8fca-dff8fc5945e0" providerId="ADAL" clId="{F8F4C1FD-5E27-4539-B08A-4B2E94F0C32B}" dt="2022-05-24T14:41:37.276" v="1178" actId="27636"/>
          <ac:spMkLst>
            <pc:docMk/>
            <pc:sldMk cId="181607542" sldId="258"/>
            <ac:spMk id="2" creationId="{9E79CC6B-9127-EB89-015D-D5D468087612}"/>
          </ac:spMkLst>
        </pc:spChg>
        <pc:spChg chg="mod">
          <ac:chgData name="Javier Sosa" userId="3d613865-a70b-4d65-8fca-dff8fc5945e0" providerId="ADAL" clId="{F8F4C1FD-5E27-4539-B08A-4B2E94F0C32B}" dt="2022-05-24T14:49:10.666" v="1623" actId="123"/>
          <ac:spMkLst>
            <pc:docMk/>
            <pc:sldMk cId="181607542" sldId="258"/>
            <ac:spMk id="3" creationId="{E7E8B53D-7EB7-0D2A-5778-A95090D398CE}"/>
          </ac:spMkLst>
        </pc:spChg>
      </pc:sldChg>
      <pc:sldChg chg="addSp delSp modSp">
        <pc:chgData name="Javier Sosa" userId="3d613865-a70b-4d65-8fca-dff8fc5945e0" providerId="ADAL" clId="{F8F4C1FD-5E27-4539-B08A-4B2E94F0C32B}" dt="2022-05-24T20:26:40.852" v="3358" actId="166"/>
        <pc:sldMkLst>
          <pc:docMk/>
          <pc:sldMk cId="3991229476" sldId="259"/>
        </pc:sldMkLst>
        <pc:spChg chg="mod ord">
          <ac:chgData name="Javier Sosa" userId="3d613865-a70b-4d65-8fca-dff8fc5945e0" providerId="ADAL" clId="{F8F4C1FD-5E27-4539-B08A-4B2E94F0C32B}" dt="2022-05-24T20:26:29.619" v="3356" actId="166"/>
          <ac:spMkLst>
            <pc:docMk/>
            <pc:sldMk cId="3991229476" sldId="259"/>
            <ac:spMk id="3" creationId="{E7E8B53D-7EB7-0D2A-5778-A95090D398CE}"/>
          </ac:spMkLst>
        </pc:spChg>
        <pc:picChg chg="mod ord">
          <ac:chgData name="Javier Sosa" userId="3d613865-a70b-4d65-8fca-dff8fc5945e0" providerId="ADAL" clId="{F8F4C1FD-5E27-4539-B08A-4B2E94F0C32B}" dt="2022-05-24T20:26:40.852" v="3358" actId="166"/>
          <ac:picMkLst>
            <pc:docMk/>
            <pc:sldMk cId="3991229476" sldId="259"/>
            <ac:picMk id="5" creationId="{00000000-0000-0000-0000-000000000000}"/>
          </ac:picMkLst>
        </pc:picChg>
        <pc:picChg chg="add mod">
          <ac:chgData name="Javier Sosa" userId="3d613865-a70b-4d65-8fca-dff8fc5945e0" providerId="ADAL" clId="{F8F4C1FD-5E27-4539-B08A-4B2E94F0C32B}" dt="2022-05-24T20:25:31.935" v="3354" actId="1076"/>
          <ac:picMkLst>
            <pc:docMk/>
            <pc:sldMk cId="3991229476" sldId="259"/>
            <ac:picMk id="6" creationId="{3E1DC2E2-CFAC-47CE-919C-969008112CC8}"/>
          </ac:picMkLst>
        </pc:picChg>
        <pc:picChg chg="del mod">
          <ac:chgData name="Javier Sosa" userId="3d613865-a70b-4d65-8fca-dff8fc5945e0" providerId="ADAL" clId="{F8F4C1FD-5E27-4539-B08A-4B2E94F0C32B}" dt="2022-05-24T20:24:54.210" v="3349" actId="478"/>
          <ac:picMkLst>
            <pc:docMk/>
            <pc:sldMk cId="3991229476" sldId="259"/>
            <ac:picMk id="1028" creationId="{00000000-0000-0000-0000-000000000000}"/>
          </ac:picMkLst>
        </pc:picChg>
      </pc:sldChg>
      <pc:sldChg chg="addSp delSp modSp add del">
        <pc:chgData name="Javier Sosa" userId="3d613865-a70b-4d65-8fca-dff8fc5945e0" providerId="ADAL" clId="{F8F4C1FD-5E27-4539-B08A-4B2E94F0C32B}" dt="2022-05-24T20:27:36.758" v="3365" actId="166"/>
        <pc:sldMkLst>
          <pc:docMk/>
          <pc:sldMk cId="2173118794" sldId="260"/>
        </pc:sldMkLst>
        <pc:spChg chg="mod ord">
          <ac:chgData name="Javier Sosa" userId="3d613865-a70b-4d65-8fca-dff8fc5945e0" providerId="ADAL" clId="{F8F4C1FD-5E27-4539-B08A-4B2E94F0C32B}" dt="2022-05-24T20:27:33.286" v="3364" actId="166"/>
          <ac:spMkLst>
            <pc:docMk/>
            <pc:sldMk cId="2173118794" sldId="260"/>
            <ac:spMk id="4" creationId="{83542B51-27E5-55C3-3C88-D3F8955787CB}"/>
          </ac:spMkLst>
        </pc:spChg>
        <pc:picChg chg="ord">
          <ac:chgData name="Javier Sosa" userId="3d613865-a70b-4d65-8fca-dff8fc5945e0" providerId="ADAL" clId="{F8F4C1FD-5E27-4539-B08A-4B2E94F0C32B}" dt="2022-05-24T20:27:36.758" v="3365" actId="166"/>
          <ac:picMkLst>
            <pc:docMk/>
            <pc:sldMk cId="2173118794" sldId="260"/>
            <ac:picMk id="5" creationId="{00000000-0000-0000-0000-000000000000}"/>
          </ac:picMkLst>
        </pc:picChg>
        <pc:picChg chg="add mod">
          <ac:chgData name="Javier Sosa" userId="3d613865-a70b-4d65-8fca-dff8fc5945e0" providerId="ADAL" clId="{F8F4C1FD-5E27-4539-B08A-4B2E94F0C32B}" dt="2022-05-24T20:27:28.419" v="3363" actId="1076"/>
          <ac:picMkLst>
            <pc:docMk/>
            <pc:sldMk cId="2173118794" sldId="260"/>
            <ac:picMk id="6" creationId="{DAD44982-F873-4E69-8669-57640EDDC78E}"/>
          </ac:picMkLst>
        </pc:picChg>
        <pc:picChg chg="del">
          <ac:chgData name="Javier Sosa" userId="3d613865-a70b-4d65-8fca-dff8fc5945e0" providerId="ADAL" clId="{F8F4C1FD-5E27-4539-B08A-4B2E94F0C32B}" dt="2022-05-24T20:27:04.131" v="3361" actId="478"/>
          <ac:picMkLst>
            <pc:docMk/>
            <pc:sldMk cId="2173118794" sldId="260"/>
            <ac:picMk id="1026" creationId="{00000000-0000-0000-0000-000000000000}"/>
          </ac:picMkLst>
        </pc:picChg>
      </pc:sldChg>
      <pc:sldChg chg="addSp modSp">
        <pc:chgData name="Javier Sosa" userId="3d613865-a70b-4d65-8fca-dff8fc5945e0" providerId="ADAL" clId="{F8F4C1FD-5E27-4539-B08A-4B2E94F0C32B}" dt="2022-05-24T15:20:55.179" v="2758" actId="207"/>
        <pc:sldMkLst>
          <pc:docMk/>
          <pc:sldMk cId="1235119254" sldId="261"/>
        </pc:sldMkLst>
        <pc:spChg chg="mod">
          <ac:chgData name="Javier Sosa" userId="3d613865-a70b-4d65-8fca-dff8fc5945e0" providerId="ADAL" clId="{F8F4C1FD-5E27-4539-B08A-4B2E94F0C32B}" dt="2022-05-24T15:20:55.179" v="2758" actId="207"/>
          <ac:spMkLst>
            <pc:docMk/>
            <pc:sldMk cId="1235119254" sldId="261"/>
            <ac:spMk id="3" creationId="{00000000-0000-0000-0000-000000000000}"/>
          </ac:spMkLst>
        </pc:spChg>
        <pc:spChg chg="mod">
          <ac:chgData name="Javier Sosa" userId="3d613865-a70b-4d65-8fca-dff8fc5945e0" providerId="ADAL" clId="{F8F4C1FD-5E27-4539-B08A-4B2E94F0C32B}" dt="2022-05-24T15:10:34.532" v="2523" actId="1076"/>
          <ac:spMkLst>
            <pc:docMk/>
            <pc:sldMk cId="1235119254" sldId="261"/>
            <ac:spMk id="4" creationId="{052220B3-77A3-FDE4-1247-11AECD8492BF}"/>
          </ac:spMkLst>
        </pc:spChg>
        <pc:spChg chg="add mod">
          <ac:chgData name="Javier Sosa" userId="3d613865-a70b-4d65-8fca-dff8fc5945e0" providerId="ADAL" clId="{F8F4C1FD-5E27-4539-B08A-4B2E94F0C32B}" dt="2022-05-24T15:20:36.811" v="2756" actId="207"/>
          <ac:spMkLst>
            <pc:docMk/>
            <pc:sldMk cId="1235119254" sldId="261"/>
            <ac:spMk id="6" creationId="{FE1939B8-EAC8-4055-A65E-A850CABA8ACF}"/>
          </ac:spMkLst>
        </pc:spChg>
        <pc:picChg chg="mod">
          <ac:chgData name="Javier Sosa" userId="3d613865-a70b-4d65-8fca-dff8fc5945e0" providerId="ADAL" clId="{F8F4C1FD-5E27-4539-B08A-4B2E94F0C32B}" dt="2022-05-24T15:11:02.985" v="2526" actId="1076"/>
          <ac:picMkLst>
            <pc:docMk/>
            <pc:sldMk cId="1235119254" sldId="261"/>
            <ac:picMk id="5" creationId="{00000000-0000-0000-0000-000000000000}"/>
          </ac:picMkLst>
        </pc:picChg>
      </pc:sldChg>
      <pc:sldChg chg="addSp delSp modSp">
        <pc:chgData name="Javier Sosa" userId="3d613865-a70b-4d65-8fca-dff8fc5945e0" providerId="ADAL" clId="{F8F4C1FD-5E27-4539-B08A-4B2E94F0C32B}" dt="2022-05-24T15:48:41.217" v="3337" actId="20577"/>
        <pc:sldMkLst>
          <pc:docMk/>
          <pc:sldMk cId="1098540463" sldId="262"/>
        </pc:sldMkLst>
        <pc:spChg chg="mod">
          <ac:chgData name="Javier Sosa" userId="3d613865-a70b-4d65-8fca-dff8fc5945e0" providerId="ADAL" clId="{F8F4C1FD-5E27-4539-B08A-4B2E94F0C32B}" dt="2022-05-24T15:28:31.178" v="2767" actId="6549"/>
          <ac:spMkLst>
            <pc:docMk/>
            <pc:sldMk cId="1098540463" sldId="262"/>
            <ac:spMk id="2" creationId="{15720075-080F-F9F1-F7AA-AEBD039DC20F}"/>
          </ac:spMkLst>
        </pc:spChg>
        <pc:spChg chg="del mod">
          <ac:chgData name="Javier Sosa" userId="3d613865-a70b-4d65-8fca-dff8fc5945e0" providerId="ADAL" clId="{F8F4C1FD-5E27-4539-B08A-4B2E94F0C32B}" dt="2022-05-24T15:31:53.171" v="3222" actId="478"/>
          <ac:spMkLst>
            <pc:docMk/>
            <pc:sldMk cId="1098540463" sldId="262"/>
            <ac:spMk id="4" creationId="{00000000-0000-0000-0000-000000000000}"/>
          </ac:spMkLst>
        </pc:spChg>
        <pc:spChg chg="add mod">
          <ac:chgData name="Javier Sosa" userId="3d613865-a70b-4d65-8fca-dff8fc5945e0" providerId="ADAL" clId="{F8F4C1FD-5E27-4539-B08A-4B2E94F0C32B}" dt="2022-05-24T15:48:41.217" v="3337" actId="20577"/>
          <ac:spMkLst>
            <pc:docMk/>
            <pc:sldMk cId="1098540463" sldId="262"/>
            <ac:spMk id="6" creationId="{D324EC66-20E0-4728-9BFE-107FF2EB976E}"/>
          </ac:spMkLst>
        </pc:spChg>
        <pc:picChg chg="mod">
          <ac:chgData name="Javier Sosa" userId="3d613865-a70b-4d65-8fca-dff8fc5945e0" providerId="ADAL" clId="{F8F4C1FD-5E27-4539-B08A-4B2E94F0C32B}" dt="2022-05-24T15:28:21.180" v="2764" actId="1076"/>
          <ac:picMkLst>
            <pc:docMk/>
            <pc:sldMk cId="1098540463" sldId="262"/>
            <ac:picMk id="5" creationId="{00000000-0000-0000-0000-000000000000}"/>
          </ac:picMkLst>
        </pc:picChg>
      </pc:sldChg>
      <pc:sldChg chg="addSp modSp">
        <pc:chgData name="Javier Sosa" userId="3d613865-a70b-4d65-8fca-dff8fc5945e0" providerId="ADAL" clId="{F8F4C1FD-5E27-4539-B08A-4B2E94F0C32B}" dt="2022-05-24T20:22:56.561" v="3348" actId="1076"/>
        <pc:sldMkLst>
          <pc:docMk/>
          <pc:sldMk cId="3835665431" sldId="263"/>
        </pc:sldMkLst>
        <pc:spChg chg="mod">
          <ac:chgData name="Javier Sosa" userId="3d613865-a70b-4d65-8fca-dff8fc5945e0" providerId="ADAL" clId="{F8F4C1FD-5E27-4539-B08A-4B2E94F0C32B}" dt="2022-05-24T20:22:41.770" v="3344" actId="1076"/>
          <ac:spMkLst>
            <pc:docMk/>
            <pc:sldMk cId="3835665431" sldId="263"/>
            <ac:spMk id="4" creationId="{9E79CC6B-9127-EB89-015D-D5D468087612}"/>
          </ac:spMkLst>
        </pc:spChg>
        <pc:picChg chg="mod">
          <ac:chgData name="Javier Sosa" userId="3d613865-a70b-4d65-8fca-dff8fc5945e0" providerId="ADAL" clId="{F8F4C1FD-5E27-4539-B08A-4B2E94F0C32B}" dt="2022-05-24T20:22:54.183" v="3347" actId="1076"/>
          <ac:picMkLst>
            <pc:docMk/>
            <pc:sldMk cId="3835665431" sldId="263"/>
            <ac:picMk id="3" creationId="{00000000-0000-0000-0000-000000000000}"/>
          </ac:picMkLst>
        </pc:picChg>
        <pc:picChg chg="add mod">
          <ac:chgData name="Javier Sosa" userId="3d613865-a70b-4d65-8fca-dff8fc5945e0" providerId="ADAL" clId="{F8F4C1FD-5E27-4539-B08A-4B2E94F0C32B}" dt="2022-05-24T20:22:56.561" v="3348" actId="1076"/>
          <ac:picMkLst>
            <pc:docMk/>
            <pc:sldMk cId="3835665431" sldId="263"/>
            <ac:picMk id="5" creationId="{46101D87-8459-40C8-A62D-4EE4F49FBAC8}"/>
          </ac:picMkLst>
        </pc:picChg>
      </pc:sldChg>
      <pc:sldChg chg="addSp modSp">
        <pc:chgData name="Javier Sosa" userId="3d613865-a70b-4d65-8fca-dff8fc5945e0" providerId="ADAL" clId="{F8F4C1FD-5E27-4539-B08A-4B2E94F0C32B}" dt="2022-05-24T14:59:44.986" v="2178" actId="1076"/>
        <pc:sldMkLst>
          <pc:docMk/>
          <pc:sldMk cId="466990947" sldId="265"/>
        </pc:sldMkLst>
        <pc:spChg chg="mod">
          <ac:chgData name="Javier Sosa" userId="3d613865-a70b-4d65-8fca-dff8fc5945e0" providerId="ADAL" clId="{F8F4C1FD-5E27-4539-B08A-4B2E94F0C32B}" dt="2022-05-24T14:56:34.998" v="1890" actId="6549"/>
          <ac:spMkLst>
            <pc:docMk/>
            <pc:sldMk cId="466990947" sldId="265"/>
            <ac:spMk id="5" creationId="{9E79CC6B-9127-EB89-015D-D5D468087612}"/>
          </ac:spMkLst>
        </pc:spChg>
        <pc:spChg chg="add mod">
          <ac:chgData name="Javier Sosa" userId="3d613865-a70b-4d65-8fca-dff8fc5945e0" providerId="ADAL" clId="{F8F4C1FD-5E27-4539-B08A-4B2E94F0C32B}" dt="2022-05-24T14:57:08.076" v="1996" actId="20577"/>
          <ac:spMkLst>
            <pc:docMk/>
            <pc:sldMk cId="466990947" sldId="265"/>
            <ac:spMk id="6" creationId="{B9F6700F-71D6-4D49-A192-C074C01B13C2}"/>
          </ac:spMkLst>
        </pc:spChg>
        <pc:spChg chg="mod">
          <ac:chgData name="Javier Sosa" userId="3d613865-a70b-4d65-8fca-dff8fc5945e0" providerId="ADAL" clId="{F8F4C1FD-5E27-4539-B08A-4B2E94F0C32B}" dt="2022-05-24T14:59:18.856" v="2177" actId="20577"/>
          <ac:spMkLst>
            <pc:docMk/>
            <pc:sldMk cId="466990947" sldId="265"/>
            <ac:spMk id="7" creationId="{E7E8B53D-7EB7-0D2A-5778-A95090D398CE}"/>
          </ac:spMkLst>
        </pc:spChg>
        <pc:picChg chg="mod">
          <ac:chgData name="Javier Sosa" userId="3d613865-a70b-4d65-8fca-dff8fc5945e0" providerId="ADAL" clId="{F8F4C1FD-5E27-4539-B08A-4B2E94F0C32B}" dt="2022-05-24T14:59:44.986" v="2178" actId="1076"/>
          <ac:picMkLst>
            <pc:docMk/>
            <pc:sldMk cId="466990947" sldId="265"/>
            <ac:picMk id="4" creationId="{00000000-0000-0000-0000-000000000000}"/>
          </ac:picMkLst>
        </pc:picChg>
      </pc:sldChg>
      <pc:sldChg chg="addSp modSp">
        <pc:chgData name="Javier Sosa" userId="3d613865-a70b-4d65-8fca-dff8fc5945e0" providerId="ADAL" clId="{F8F4C1FD-5E27-4539-B08A-4B2E94F0C32B}" dt="2022-05-24T14:30:09.907" v="536" actId="1076"/>
        <pc:sldMkLst>
          <pc:docMk/>
          <pc:sldMk cId="432277211" sldId="266"/>
        </pc:sldMkLst>
        <pc:spChg chg="add mod">
          <ac:chgData name="Javier Sosa" userId="3d613865-a70b-4d65-8fca-dff8fc5945e0" providerId="ADAL" clId="{F8F4C1FD-5E27-4539-B08A-4B2E94F0C32B}" dt="2022-05-24T14:30:09.907" v="536" actId="1076"/>
          <ac:spMkLst>
            <pc:docMk/>
            <pc:sldMk cId="432277211" sldId="266"/>
            <ac:spMk id="3" creationId="{3D307010-148D-49B4-BA9A-0762D0852E68}"/>
          </ac:spMkLst>
        </pc:spChg>
      </pc:sldChg>
      <pc:sldChg chg="addSp modSp add">
        <pc:chgData name="Javier Sosa" userId="3d613865-a70b-4d65-8fca-dff8fc5945e0" providerId="ADAL" clId="{F8F4C1FD-5E27-4539-B08A-4B2E94F0C32B}" dt="2022-05-24T14:54:34.360" v="1847" actId="1076"/>
        <pc:sldMkLst>
          <pc:docMk/>
          <pc:sldMk cId="779958337" sldId="267"/>
        </pc:sldMkLst>
        <pc:spChg chg="mod">
          <ac:chgData name="Javier Sosa" userId="3d613865-a70b-4d65-8fca-dff8fc5945e0" providerId="ADAL" clId="{F8F4C1FD-5E27-4539-B08A-4B2E94F0C32B}" dt="2022-05-24T14:53:40.306" v="1846" actId="1076"/>
          <ac:spMkLst>
            <pc:docMk/>
            <pc:sldMk cId="779958337" sldId="267"/>
            <ac:spMk id="3" creationId="{E7E8B53D-7EB7-0D2A-5778-A95090D398CE}"/>
          </ac:spMkLst>
        </pc:spChg>
        <pc:spChg chg="add mod">
          <ac:chgData name="Javier Sosa" userId="3d613865-a70b-4d65-8fca-dff8fc5945e0" providerId="ADAL" clId="{F8F4C1FD-5E27-4539-B08A-4B2E94F0C32B}" dt="2022-05-24T14:53:33.724" v="1845" actId="123"/>
          <ac:spMkLst>
            <pc:docMk/>
            <pc:sldMk cId="779958337" sldId="267"/>
            <ac:spMk id="5" creationId="{48784FE6-5AD5-48BA-B78E-E7DCA9C12CD9}"/>
          </ac:spMkLst>
        </pc:spChg>
        <pc:picChg chg="mod">
          <ac:chgData name="Javier Sosa" userId="3d613865-a70b-4d65-8fca-dff8fc5945e0" providerId="ADAL" clId="{F8F4C1FD-5E27-4539-B08A-4B2E94F0C32B}" dt="2022-05-24T14:54:34.360" v="1847" actId="1076"/>
          <ac:picMkLst>
            <pc:docMk/>
            <pc:sldMk cId="779958337" sldId="267"/>
            <ac:picMk id="4" creationId="{00000000-0000-0000-0000-000000000000}"/>
          </ac:picMkLst>
        </pc:picChg>
      </pc:sldChg>
      <pc:sldChg chg="modSp add">
        <pc:chgData name="Javier Sosa" userId="3d613865-a70b-4d65-8fca-dff8fc5945e0" providerId="ADAL" clId="{F8F4C1FD-5E27-4539-B08A-4B2E94F0C32B}" dt="2022-05-24T15:49:34.220" v="3339" actId="20577"/>
        <pc:sldMkLst>
          <pc:docMk/>
          <pc:sldMk cId="789676676" sldId="268"/>
        </pc:sldMkLst>
        <pc:spChg chg="mod">
          <ac:chgData name="Javier Sosa" userId="3d613865-a70b-4d65-8fca-dff8fc5945e0" providerId="ADAL" clId="{F8F4C1FD-5E27-4539-B08A-4B2E94F0C32B}" dt="2022-05-24T15:49:34.220" v="3339" actId="20577"/>
          <ac:spMkLst>
            <pc:docMk/>
            <pc:sldMk cId="789676676" sldId="26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5C5A-C879-464D-8226-D9F07542F3F8}" type="datetimeFigureOut">
              <a:rPr lang="es-ES" smtClean="0"/>
              <a:t>24/05/2022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D0467-28C0-4E2D-801B-4CDC67B3A26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59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D0467-28C0-4E2D-801B-4CDC67B3A2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93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469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61474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22354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91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5782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491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14066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97476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6587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2786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0690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369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2707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853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77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1086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859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4005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E45413-7B32-4C63-8AE0-B8A8357B07C6}" type="datetimeFigureOut">
              <a:rPr lang="es-PY" smtClean="0"/>
              <a:t>24/5/2022</a:t>
            </a:fld>
            <a:endParaRPr lang="es-P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D176BC-5057-4C76-B156-485B9760184A}" type="slidenum">
              <a:rPr lang="es-PY" smtClean="0"/>
              <a:t>‹Nº›</a:t>
            </a:fld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1712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BAC1-13F1-CEDE-CCC2-55E1B233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401" y="1661375"/>
            <a:ext cx="10204768" cy="4739425"/>
          </a:xfrm>
        </p:spPr>
        <p:txBody>
          <a:bodyPr>
            <a:normAutofit fontScale="90000"/>
          </a:bodyPr>
          <a:lstStyle/>
          <a:p>
            <a: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Análisis y Diseño de Sistemas Informáticos I</a:t>
            </a:r>
            <a:b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</a:br>
            <a:b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</a:br>
            <a:r>
              <a:rPr kumimoji="0" lang="es-E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Análisis estructurado moderno – herramientas de análisis</a:t>
            </a:r>
            <a:endParaRPr lang="es-PY"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D5C3C7-19BF-9C74-7930-1EA1BBF1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51" y="-249245"/>
            <a:ext cx="2391849" cy="23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2220B3-77A3-FDE4-1247-11AECD84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65" y="209096"/>
            <a:ext cx="11029616" cy="1013800"/>
          </a:xfrm>
        </p:spPr>
        <p:txBody>
          <a:bodyPr/>
          <a:lstStyle/>
          <a:p>
            <a:r>
              <a:rPr lang="es-PY" dirty="0">
                <a:latin typeface="Cooper Black" panose="0208090404030B020404" pitchFamily="18" charset="0"/>
              </a:rPr>
              <a:t>Diccionario de datos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4307" y="2984326"/>
            <a:ext cx="111949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cursonuevo = {curso.id}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CURSOS = {curso}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curso = @codcurso.id + codmateria.id + codprofesor.id + fechainicio + fechafin + cupos</a:t>
            </a:r>
          </a:p>
          <a:p>
            <a:endParaRPr lang="es-PY" sz="16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codcurso.id = {numero}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número = [0-9]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fechainicio  = {alfanumerico}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alfanumerico = [ “a” – “z” </a:t>
            </a:r>
            <a:r>
              <a:rPr lang="es-ES" sz="1600" dirty="0"/>
              <a:t>¦ </a:t>
            </a:r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“A” – “Z” </a:t>
            </a:r>
            <a:r>
              <a:rPr lang="es-ES" sz="1600" dirty="0"/>
              <a:t>¦ </a:t>
            </a:r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“  ” </a:t>
            </a:r>
            <a:r>
              <a:rPr lang="es-ES" sz="1600" dirty="0"/>
              <a:t>¦ </a:t>
            </a:r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“/” </a:t>
            </a:r>
            <a:r>
              <a:rPr lang="es-ES" sz="1600" dirty="0"/>
              <a:t>¦ </a:t>
            </a:r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número ]</a:t>
            </a:r>
          </a:p>
          <a:p>
            <a:endParaRPr lang="es-PY" sz="16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CARRERAS = {carrera}</a:t>
            </a:r>
          </a:p>
          <a:p>
            <a:r>
              <a:rPr lang="es-PY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carrera = @codcarrera.id + nombrecarrera + añoinicio + duracion + estado.id</a:t>
            </a:r>
          </a:p>
          <a:p>
            <a:endParaRPr lang="es-PY" sz="16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r>
              <a:rPr lang="es-PY" sz="1600" b="1" dirty="0">
                <a:solidFill>
                  <a:schemeClr val="bg1"/>
                </a:solidFill>
                <a:highlight>
                  <a:srgbClr val="800080"/>
                </a:highlight>
                <a:latin typeface="Century Schoolbook" panose="02040604050505020304" pitchFamily="18" charset="0"/>
              </a:rPr>
              <a:t>Listadecursos = ci + nombrealumno + nombrecarrera + promocion + añolectivo + {codcurso.id + nombremateria + nombreprofesor + fechainicio + fechafin} + totalcursosinscripto</a:t>
            </a:r>
            <a:endParaRPr lang="es-PY" sz="1600" dirty="0">
              <a:solidFill>
                <a:schemeClr val="bg1"/>
              </a:solidFill>
              <a:highlight>
                <a:srgbClr val="80008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44" y="-158348"/>
            <a:ext cx="1342607" cy="13426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1939B8-EAC8-4055-A65E-A850CABA8ACF}"/>
              </a:ext>
            </a:extLst>
          </p:cNvPr>
          <p:cNvSpPr txBox="1"/>
          <p:nvPr/>
        </p:nvSpPr>
        <p:spPr>
          <a:xfrm>
            <a:off x="401852" y="1045334"/>
            <a:ext cx="11107384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Es un solo documento por sistema.</a:t>
            </a:r>
          </a:p>
          <a:p>
            <a:pPr algn="just"/>
            <a:r>
              <a:rPr lang="es-ES" sz="2400" dirty="0"/>
              <a:t>Corresponde a la lista ordenada alfabéticamente de todos los paquetes de datos que se muestran en el diagrama de contexto y el diagrama de flujo de datos.</a:t>
            </a:r>
          </a:p>
          <a:p>
            <a:pPr algn="just"/>
            <a:r>
              <a:rPr lang="es-ES" sz="2400" dirty="0"/>
              <a:t>Un diccionario de datos puede tener de 100 a 300 páginas.</a:t>
            </a:r>
          </a:p>
          <a:p>
            <a:pPr algn="just"/>
            <a:r>
              <a:rPr lang="es-ES" sz="2400" dirty="0"/>
              <a:t>Si un paquete de datos es un </a:t>
            </a:r>
            <a:r>
              <a:rPr lang="es-ES" sz="2400" dirty="0">
                <a:solidFill>
                  <a:schemeClr val="bg1"/>
                </a:solidFill>
                <a:highlight>
                  <a:srgbClr val="800080"/>
                </a:highlight>
              </a:rPr>
              <a:t>informe o consulta</a:t>
            </a:r>
            <a:r>
              <a:rPr lang="es-ES" sz="2400" dirty="0"/>
              <a:t>, también debe definirse.</a:t>
            </a:r>
          </a:p>
        </p:txBody>
      </p:sp>
    </p:spTree>
    <p:extLst>
      <p:ext uri="{BB962C8B-B14F-4D97-AF65-F5344CB8AC3E}">
        <p14:creationId xmlns:p14="http://schemas.microsoft.com/office/powerpoint/2010/main" val="12351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0075-080F-F9F1-F7AA-AEBD039D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9" y="333293"/>
            <a:ext cx="10435503" cy="1212172"/>
          </a:xfrm>
        </p:spPr>
        <p:txBody>
          <a:bodyPr>
            <a:normAutofit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Especificación de procesos</a:t>
            </a:r>
            <a:endParaRPr lang="es-P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86" y="0"/>
            <a:ext cx="1671414" cy="16714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24EC66-20E0-4728-9BFE-107FF2EB976E}"/>
              </a:ext>
            </a:extLst>
          </p:cNvPr>
          <p:cNvSpPr txBox="1"/>
          <p:nvPr/>
        </p:nvSpPr>
        <p:spPr>
          <a:xfrm>
            <a:off x="489397" y="1676399"/>
            <a:ext cx="11107384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 especificación de procesos pretende orientar al diseñador o programador de QUÉ debe hacer el proceso y no CÓMO lo debe hacer, es decir, se citan los pasos que debe cumplir esa parte del evento para responder a lo que el usuario necesita.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SOLO se hace especificación de procesos para los dfd´s del último nivel.</a:t>
            </a:r>
          </a:p>
          <a:p>
            <a:pPr algn="just"/>
            <a:r>
              <a:rPr lang="es-ES" sz="2400" dirty="0"/>
              <a:t>Si un evento tiene 3 niveles, entonces, se harán las especificaciones de los procesos del nivel 3 (n.n.n)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Actualizar saldo. 								Es decir QUÉ hacer</a:t>
            </a:r>
          </a:p>
          <a:p>
            <a:pPr algn="just"/>
            <a:r>
              <a:rPr lang="es-ES" sz="2400" dirty="0"/>
              <a:t>Saldo = saldo + débitos – créditos.			Es decir CÓMO hacer</a:t>
            </a:r>
          </a:p>
        </p:txBody>
      </p:sp>
    </p:spTree>
    <p:extLst>
      <p:ext uri="{BB962C8B-B14F-4D97-AF65-F5344CB8AC3E}">
        <p14:creationId xmlns:p14="http://schemas.microsoft.com/office/powerpoint/2010/main" val="109854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0075-080F-F9F1-F7AA-AEBD039D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347" y="294656"/>
            <a:ext cx="7610308" cy="1013800"/>
          </a:xfrm>
        </p:spPr>
        <p:txBody>
          <a:bodyPr>
            <a:normAutofit fontScale="90000"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Especificación</a:t>
            </a:r>
            <a:br>
              <a:rPr lang="es-PY" dirty="0">
                <a:latin typeface="Cooper Black" panose="0208090404030B020404" pitchFamily="18" charset="0"/>
              </a:rPr>
            </a:br>
            <a:r>
              <a:rPr lang="es-PY" dirty="0">
                <a:latin typeface="Cooper Black" panose="0208090404030B020404" pitchFamily="18" charset="0"/>
              </a:rPr>
              <a:t> de procesos</a:t>
            </a:r>
            <a:endParaRPr lang="es-PY" dirty="0"/>
          </a:p>
        </p:txBody>
      </p:sp>
      <p:sp>
        <p:nvSpPr>
          <p:cNvPr id="4" name="Rectángulo 3"/>
          <p:cNvSpPr/>
          <p:nvPr/>
        </p:nvSpPr>
        <p:spPr>
          <a:xfrm>
            <a:off x="558331" y="294656"/>
            <a:ext cx="10345195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3.1 IDENTIFICAR ALUMNO</a:t>
            </a: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Ingresar CI</a:t>
            </a: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Validar y leer alumno </a:t>
            </a: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Mostrar datos de alumno </a:t>
            </a:r>
          </a:p>
          <a:p>
            <a:endParaRPr lang="es-PY" sz="25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3.2 VALIDAR MATRICULA </a:t>
            </a: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Leer matricula </a:t>
            </a:r>
          </a:p>
          <a:p>
            <a:endParaRPr lang="es-PY" sz="25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3.3 CARGAR INSCRIPCIÓN A CURSO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Ciclo 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Ingresar cursos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Validar y leer capacidad disponible (cupos) de cursos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Mostrar curso inscripto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Acumular total curso inscripto</a:t>
            </a:r>
          </a:p>
          <a:p>
            <a:r>
              <a:rPr lang="es-ES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fin ciclo</a:t>
            </a:r>
            <a:endParaRPr lang="es-PY" sz="25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Mostrar total curso inscripto</a:t>
            </a:r>
          </a:p>
          <a:p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Obtener y mostrar descuento por acumulación de créditos</a:t>
            </a:r>
            <a:endParaRPr lang="es-PY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6" y="5255827"/>
            <a:ext cx="1671414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628" y="490241"/>
            <a:ext cx="11029615" cy="485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3.4 GRABAR DATOS 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Actualizar cupos en curso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Guardar inscripción </a:t>
            </a:r>
          </a:p>
          <a:p>
            <a:pPr marL="0" indent="0">
              <a:buNone/>
            </a:pPr>
            <a:r>
              <a:rPr lang="es-PY" sz="2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3.5 IMPRIMIR CONTRATO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Mostrar datos alumno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Ciclo 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Mostrar datos curso 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Fin ciclo</a:t>
            </a:r>
          </a:p>
          <a:p>
            <a:pPr marL="457200" lvl="1" indent="0">
              <a:buNone/>
            </a:pPr>
            <a:r>
              <a:rPr lang="es-PY" sz="2500" cap="non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Mostrar totales</a:t>
            </a:r>
          </a:p>
          <a:p>
            <a:pPr marL="0" indent="0">
              <a:buNone/>
            </a:pPr>
            <a:endParaRPr lang="es-PY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720075-080F-F9F1-F7AA-AEBD039D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038" y="158365"/>
            <a:ext cx="7610308" cy="1013800"/>
          </a:xfrm>
        </p:spPr>
        <p:txBody>
          <a:bodyPr>
            <a:normAutofit fontScale="90000"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Especificación</a:t>
            </a:r>
            <a:br>
              <a:rPr lang="es-PY" dirty="0">
                <a:latin typeface="Cooper Black" panose="0208090404030B020404" pitchFamily="18" charset="0"/>
              </a:rPr>
            </a:br>
            <a:r>
              <a:rPr lang="es-PY" dirty="0">
                <a:latin typeface="Cooper Black" panose="0208090404030B020404" pitchFamily="18" charset="0"/>
              </a:rPr>
              <a:t> de procesos</a:t>
            </a:r>
            <a:endParaRPr lang="es-P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76" y="5010471"/>
            <a:ext cx="1671414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BAC1-13F1-CEDE-CCC2-55E1B233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616" y="816080"/>
            <a:ext cx="10204768" cy="2391849"/>
          </a:xfrm>
        </p:spPr>
        <p:txBody>
          <a:bodyPr>
            <a:normAutofit fontScale="90000"/>
          </a:bodyPr>
          <a:lstStyle/>
          <a:p>
            <a: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Sistema de</a:t>
            </a:r>
            <a:b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</a:br>
            <a: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 Inscripción a Cursos</a:t>
            </a:r>
            <a:br>
              <a:rPr kumimoji="0" lang="es-ES" sz="7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</a:br>
            <a:endParaRPr lang="es-PY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D5C3C7-19BF-9C74-7930-1EA1BBF1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51" y="-249245"/>
            <a:ext cx="2391849" cy="23918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307010-148D-49B4-BA9A-0762D0852E68}"/>
              </a:ext>
            </a:extLst>
          </p:cNvPr>
          <p:cNvSpPr txBox="1"/>
          <p:nvPr/>
        </p:nvSpPr>
        <p:spPr>
          <a:xfrm>
            <a:off x="798490" y="3080522"/>
            <a:ext cx="10399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¿Qué debe contemplar un sistema de inscripción de alumnos a cursos?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¿De dónde toma los datos de los cursos a los cuales el alumno se puede inscribir?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¿Debería preocuparse por la deuda del alumno?, ¿antes de inscribir es necesario conocer la deuda anterior?, ¿habiendo el alumno seleccionado los cursos a inscribir, debería actualizar la deuda, dónde?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¿El sistema debería encargarse de las calificaciones del alumno?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¿El sistema debería encargarse de administrar el pensum curricular?</a:t>
            </a:r>
          </a:p>
        </p:txBody>
      </p:sp>
    </p:spTree>
    <p:extLst>
      <p:ext uri="{BB962C8B-B14F-4D97-AF65-F5344CB8AC3E}">
        <p14:creationId xmlns:p14="http://schemas.microsoft.com/office/powerpoint/2010/main" val="4322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>
                <a:latin typeface="Cooper Black" panose="0208090404030B020404" pitchFamily="18" charset="0"/>
              </a:rPr>
              <a:t>Declaración de 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8B53D-7EB7-0D2A-5778-A95090D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0118"/>
            <a:ext cx="11029615" cy="147710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Y" sz="35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Controlar la matriculación e inscripción a cursos para la Universidad “ZinPienso”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6" y="255591"/>
            <a:ext cx="1671414" cy="16714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2A7202F-F45C-49AF-83C9-09D7AC1CCC3E}"/>
              </a:ext>
            </a:extLst>
          </p:cNvPr>
          <p:cNvSpPr txBox="1"/>
          <p:nvPr/>
        </p:nvSpPr>
        <p:spPr>
          <a:xfrm>
            <a:off x="581192" y="3683358"/>
            <a:ext cx="11029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¿El sistema debería controlar los costos y promociones de las matriculas?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¿El sistema debería controlar los costos de los cursos?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¿Al finalizar la inscripción a los cursos debería el sistema establecer las cuotas?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¿Debería permitir el sistema las bajas a los cursos?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¿Debería permitir los cambios de curso?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¿Teniendo los alumnos inscriptos a los cursos, debería permitir el cobro a examen de recuperación?</a:t>
            </a:r>
          </a:p>
          <a:p>
            <a:pPr marL="285750" indent="-285750">
              <a:buFontTx/>
              <a:buChar char="-"/>
            </a:pPr>
            <a:r>
              <a:rPr lang="es-ES" sz="2000" dirty="0"/>
              <a:t>¿Si por algún motivo no llegan al cupo mínimo para abrir un curso, el gerente de facultad podría cerrar el curso para evitar que se sigan inscribiendo los alumnos?</a:t>
            </a:r>
          </a:p>
        </p:txBody>
      </p:sp>
    </p:spTree>
    <p:extLst>
      <p:ext uri="{BB962C8B-B14F-4D97-AF65-F5344CB8AC3E}">
        <p14:creationId xmlns:p14="http://schemas.microsoft.com/office/powerpoint/2010/main" val="246286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88" y="255591"/>
            <a:ext cx="11029616" cy="688762"/>
          </a:xfrm>
        </p:spPr>
        <p:txBody>
          <a:bodyPr/>
          <a:lstStyle/>
          <a:p>
            <a:r>
              <a:rPr lang="es-PY" dirty="0">
                <a:latin typeface="Cooper Black" panose="0208090404030B020404" pitchFamily="18" charset="0"/>
              </a:rPr>
              <a:t>Diagrama de contexto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86" y="255591"/>
            <a:ext cx="1671414" cy="1671414"/>
          </a:xfrm>
          <a:prstGeom prst="rect">
            <a:avLst/>
          </a:prstGeom>
        </p:spPr>
      </p:pic>
      <p:pic>
        <p:nvPicPr>
          <p:cNvPr id="5" name="Picture 6" descr="https://documents.lucid.app/documents/f17cc728-c558-4384-9ccd-79ad78874a74/pages/rUcjiF7v43AL?a=2810&amp;x=-49&amp;y=-37&amp;w=1958&amp;h=1254&amp;store=1&amp;accept=image%2F*&amp;auth=LCA%20c60b7b97a17ab31da326f2757c83db17c477990f-ts%3D1653401253">
            <a:extLst>
              <a:ext uri="{FF2B5EF4-FFF2-40B4-BE49-F238E27FC236}">
                <a16:creationId xmlns:a16="http://schemas.microsoft.com/office/drawing/2014/main" id="{46101D87-8459-40C8-A62D-4EE4F49F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68" y="828006"/>
            <a:ext cx="9247940" cy="59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65" y="403677"/>
            <a:ext cx="11029616" cy="1013000"/>
          </a:xfrm>
        </p:spPr>
        <p:txBody>
          <a:bodyPr>
            <a:normAutofit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Lista de 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8B53D-7EB7-0D2A-5778-A95090D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565563"/>
            <a:ext cx="11042771" cy="47521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4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Acción que ocurre, normalmente del mundo exterior, al cual el sistema debe responder. </a:t>
            </a:r>
          </a:p>
          <a:p>
            <a:pPr marL="0" indent="0" algn="just">
              <a:buNone/>
            </a:pPr>
            <a:endParaRPr lang="es-PY" sz="1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PY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Posiblemente en las etapas posteriores del ciclo de vida del desarrollo de software, diseño o programación, el evento se convierta en un programa.</a:t>
            </a:r>
          </a:p>
          <a:p>
            <a:pPr marL="0" indent="0">
              <a:buNone/>
            </a:pPr>
            <a:endParaRPr lang="es-PY" sz="1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No es un sistema grande, podría considerarse un módulo (integrado a otros módulos o sistemas) de entre 40 y 80 eventos.</a:t>
            </a:r>
            <a:endParaRPr lang="es-PY" sz="35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6" y="255591"/>
            <a:ext cx="1671414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65" y="403676"/>
            <a:ext cx="11029616" cy="1272723"/>
          </a:xfrm>
        </p:spPr>
        <p:txBody>
          <a:bodyPr>
            <a:normAutofit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Lista de eventos </a:t>
            </a:r>
            <a:br>
              <a:rPr lang="es-PY" dirty="0">
                <a:latin typeface="Cooper Black" panose="0208090404030B020404" pitchFamily="18" charset="0"/>
              </a:rPr>
            </a:br>
            <a:r>
              <a:rPr lang="es-PY" dirty="0">
                <a:latin typeface="Cooper Black" panose="0208090404030B020404" pitchFamily="18" charset="0"/>
              </a:rPr>
              <a:t>(de actualización 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8B53D-7EB7-0D2A-5778-A95090D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2797519"/>
            <a:ext cx="11042771" cy="336543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mantiene curso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establece costo matricula 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Alumno registra inscripción a curso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Alumno mantiene datos personales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mantiene estado de inscripción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establece cupos del curso  </a:t>
            </a:r>
          </a:p>
          <a:p>
            <a:pPr marL="514350" indent="-514350">
              <a:buFont typeface="+mj-lt"/>
              <a:buAutoNum type="arabicPeriod"/>
            </a:pPr>
            <a:r>
              <a:rPr lang="es-PY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Alumno anula registro de inscripción a curso</a:t>
            </a:r>
          </a:p>
          <a:p>
            <a:pPr marL="0" indent="0">
              <a:buNone/>
            </a:pPr>
            <a:endParaRPr lang="es-PY" sz="30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PY" sz="30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PY" sz="35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7" y="48364"/>
            <a:ext cx="1671414" cy="16714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784FE6-5AD5-48BA-B78E-E7DCA9C12CD9}"/>
              </a:ext>
            </a:extLst>
          </p:cNvPr>
          <p:cNvSpPr txBox="1"/>
          <p:nvPr/>
        </p:nvSpPr>
        <p:spPr>
          <a:xfrm>
            <a:off x="489397" y="1676399"/>
            <a:ext cx="1110738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Para que un evento sea considerado de actualización necesariamente debe tocar la base de datos, es decir, puede dar de alta, de baja o modificar un registro o atributo.</a:t>
            </a:r>
          </a:p>
        </p:txBody>
      </p:sp>
    </p:spTree>
    <p:extLst>
      <p:ext uri="{BB962C8B-B14F-4D97-AF65-F5344CB8AC3E}">
        <p14:creationId xmlns:p14="http://schemas.microsoft.com/office/powerpoint/2010/main" val="7799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7" y="-29221"/>
            <a:ext cx="1671414" cy="167141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65" y="403676"/>
            <a:ext cx="11029616" cy="1272723"/>
          </a:xfrm>
        </p:spPr>
        <p:txBody>
          <a:bodyPr>
            <a:normAutofit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Lista de eventos </a:t>
            </a:r>
            <a:br>
              <a:rPr lang="es-PY" dirty="0">
                <a:latin typeface="Cooper Black" panose="0208090404030B020404" pitchFamily="18" charset="0"/>
              </a:rPr>
            </a:br>
            <a:r>
              <a:rPr lang="es-PY" dirty="0">
                <a:latin typeface="Cooper Black" panose="0208090404030B020404" pitchFamily="18" charset="0"/>
              </a:rPr>
              <a:t>(tipo consulta o informe)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7E8B53D-7EB7-0D2A-5778-A95090D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846231"/>
            <a:ext cx="11042771" cy="34714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Alumno consulta lista de cursos en los cuales está inscripto.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consulta semestres.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Inscriptor consulta materias.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Gerente de facultad solicita informe de matriculas por año lectivo.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3000" cap="none" dirty="0">
                <a:solidFill>
                  <a:srgbClr val="002060"/>
                </a:solidFill>
                <a:latin typeface="Berlin Sans FB Demi" panose="020E0802020502020306" pitchFamily="34" charset="0"/>
              </a:rPr>
              <a:t>Usuario solicita informe de cursos cerrados por semestre.</a:t>
            </a:r>
          </a:p>
          <a:p>
            <a:pPr marL="514350" indent="-514350">
              <a:buFont typeface="+mj-lt"/>
              <a:buAutoNum type="arabicPeriod"/>
            </a:pPr>
            <a:endParaRPr lang="es-PY" sz="30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PY" sz="3500" cap="none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F6700F-71D6-4D49-A192-C074C01B13C2}"/>
              </a:ext>
            </a:extLst>
          </p:cNvPr>
          <p:cNvSpPr txBox="1"/>
          <p:nvPr/>
        </p:nvSpPr>
        <p:spPr>
          <a:xfrm>
            <a:off x="489397" y="1676399"/>
            <a:ext cx="1110738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Un evento del tipo consulta o informe en ningún caso altera los datos de la base de datos, solo los extrae para exhibirlos. </a:t>
            </a:r>
          </a:p>
        </p:txBody>
      </p:sp>
    </p:spTree>
    <p:extLst>
      <p:ext uri="{BB962C8B-B14F-4D97-AF65-F5344CB8AC3E}">
        <p14:creationId xmlns:p14="http://schemas.microsoft.com/office/powerpoint/2010/main" val="4669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9CC6B-9127-EB89-015D-D5D4680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68" y="0"/>
            <a:ext cx="11029616" cy="469594"/>
          </a:xfrm>
        </p:spPr>
        <p:txBody>
          <a:bodyPr>
            <a:normAutofit fontScale="90000"/>
          </a:bodyPr>
          <a:lstStyle/>
          <a:p>
            <a:r>
              <a:rPr lang="es-PY" dirty="0">
                <a:latin typeface="Cooper Black" panose="0208090404030B020404" pitchFamily="18" charset="0"/>
              </a:rPr>
              <a:t>3. </a:t>
            </a:r>
            <a:r>
              <a:rPr lang="es-PY" cap="none" dirty="0">
                <a:latin typeface="Cooper Black" panose="0208090404030B020404" pitchFamily="18" charset="0"/>
              </a:rPr>
              <a:t>Alumno registra inscripción a curso </a:t>
            </a:r>
            <a:endParaRPr lang="es-PY" dirty="0">
              <a:latin typeface="Cooper Black" panose="0208090404030B020404" pitchFamily="18" charset="0"/>
            </a:endParaRPr>
          </a:p>
        </p:txBody>
      </p:sp>
      <p:pic>
        <p:nvPicPr>
          <p:cNvPr id="6" name="Picture 2" descr="https://documents.lucid.app/documents/4b33b6a4-01a2-4ddd-9b15-ae35120f969d/pages/R5Vix62vCzvU?a=2787&amp;x=8&amp;y=-37&amp;w=1932&amp;h=1107&amp;store=1&amp;accept=image%2F*&amp;auth=LCA%20bfe4d0ab2c0a5ce854ce60a709320a570d0c9a16-ts%3D1653395461">
            <a:extLst>
              <a:ext uri="{FF2B5EF4-FFF2-40B4-BE49-F238E27FC236}">
                <a16:creationId xmlns:a16="http://schemas.microsoft.com/office/drawing/2014/main" id="{3E1DC2E2-CFAC-47CE-919C-969008112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1" y="469594"/>
            <a:ext cx="10182904" cy="58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8B53D-7EB7-0D2A-5778-A95090D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4019" y="879122"/>
            <a:ext cx="2330820" cy="73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Y" sz="3500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Nivel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17" y="1979794"/>
            <a:ext cx="1671414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documents.lucid.app/documents/4b33b6a4-01a2-4ddd-9b15-ae35120f969d/pages/2sWisobRUlvz?a=2797&amp;x=-90&amp;y=-257&amp;w=2444&amp;h=1632&amp;store=1&amp;accept=image%2F*&amp;auth=LCA%2043a3418f2417bb2f951b640d0b21edd3e8298d50-ts%3D1653395461">
            <a:extLst>
              <a:ext uri="{FF2B5EF4-FFF2-40B4-BE49-F238E27FC236}">
                <a16:creationId xmlns:a16="http://schemas.microsoft.com/office/drawing/2014/main" id="{DAD44982-F873-4E69-8669-57640EDD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" y="149074"/>
            <a:ext cx="10046945" cy="67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3542B51-27E5-55C3-3C88-D3F89557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8445" y="708338"/>
            <a:ext cx="2330820" cy="73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Y" sz="3500" cap="none" dirty="0">
                <a:solidFill>
                  <a:srgbClr val="C00000"/>
                </a:solidFill>
                <a:latin typeface="Berlin Sans FB Demi" panose="020E0802020502020306" pitchFamily="34" charset="0"/>
              </a:rPr>
              <a:t>Nivel 2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86" y="5246711"/>
            <a:ext cx="1671414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8794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ED10264D4904AB9F87FECD00C302C" ma:contentTypeVersion="14" ma:contentTypeDescription="Create a new document." ma:contentTypeScope="" ma:versionID="55c5e63cfff5841a967d8e9276d09403">
  <xsd:schema xmlns:xsd="http://www.w3.org/2001/XMLSchema" xmlns:xs="http://www.w3.org/2001/XMLSchema" xmlns:p="http://schemas.microsoft.com/office/2006/metadata/properties" xmlns:ns3="2bdd0de1-a67e-4578-97a4-c077884d09f0" xmlns:ns4="f07530fc-25ce-44d3-ba9b-8e5ce643db6a" targetNamespace="http://schemas.microsoft.com/office/2006/metadata/properties" ma:root="true" ma:fieldsID="be8b5eeb906f335dd9a1f7695e74864e" ns3:_="" ns4:_="">
    <xsd:import namespace="2bdd0de1-a67e-4578-97a4-c077884d09f0"/>
    <xsd:import namespace="f07530fc-25ce-44d3-ba9b-8e5ce643d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d0de1-a67e-4578-97a4-c077884d0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530fc-25ce-44d3-ba9b-8e5ce643d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2BC32-D37A-4500-AAA1-3E4703AD6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d0de1-a67e-4578-97a4-c077884d09f0"/>
    <ds:schemaRef ds:uri="f07530fc-25ce-44d3-ba9b-8e5ce643d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A13F19-55A8-4045-A7F2-0D92F1920E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87FEF-476E-47C8-9CF0-BA9EA75F480E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2bdd0de1-a67e-4578-97a4-c077884d09f0"/>
    <ds:schemaRef ds:uri="http://purl.org/dc/elements/1.1/"/>
    <ds:schemaRef ds:uri="http://purl.org/dc/dcmitype/"/>
    <ds:schemaRef ds:uri="f07530fc-25ce-44d3-ba9b-8e5ce643db6a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1232</TotalTime>
  <Words>886</Words>
  <Application>Microsoft Office PowerPoint</Application>
  <PresentationFormat>Panorámica</PresentationFormat>
  <Paragraphs>98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Berlin Sans FB Demi</vt:lpstr>
      <vt:lpstr>Calibri</vt:lpstr>
      <vt:lpstr>Century Schoolbook</vt:lpstr>
      <vt:lpstr>Cooper Black</vt:lpstr>
      <vt:lpstr>Times New Roman</vt:lpstr>
      <vt:lpstr>Tw Cen MT</vt:lpstr>
      <vt:lpstr>Gota</vt:lpstr>
      <vt:lpstr>Análisis y Diseño de Sistemas Informáticos I  Análisis estructurado moderno – herramientas de análisis</vt:lpstr>
      <vt:lpstr>Sistema de  Inscripción a Cursos </vt:lpstr>
      <vt:lpstr>Declaración de objetivos </vt:lpstr>
      <vt:lpstr>Diagrama de contexto</vt:lpstr>
      <vt:lpstr>Lista de eventos</vt:lpstr>
      <vt:lpstr>Lista de eventos  (de actualización )</vt:lpstr>
      <vt:lpstr>Lista de eventos  (tipo consulta o informe)</vt:lpstr>
      <vt:lpstr>3. Alumno registra inscripción a curso </vt:lpstr>
      <vt:lpstr>Presentación de PowerPoint</vt:lpstr>
      <vt:lpstr>Diccionario de datos</vt:lpstr>
      <vt:lpstr>Especificación de procesos</vt:lpstr>
      <vt:lpstr>Especificación  de procesos</vt:lpstr>
      <vt:lpstr>Especificación  de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Sistemas Informáticos I Sistema de  Inscripción a Cursos</dc:title>
  <dc:creator>Maria Guillermina Cuenca Martinez</dc:creator>
  <cp:lastModifiedBy>Javier Sosa</cp:lastModifiedBy>
  <cp:revision>24</cp:revision>
  <dcterms:created xsi:type="dcterms:W3CDTF">2022-05-22T21:26:11Z</dcterms:created>
  <dcterms:modified xsi:type="dcterms:W3CDTF">2022-05-24T20:28:44Z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0x010100CFAED10264D4904AB9F87FECD00C302C</vt:lpwstr>
  </property>
</Properties>
</file>