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63" r:id="rId8"/>
    <p:sldId id="261" r:id="rId9"/>
    <p:sldId id="260" r:id="rId10"/>
    <p:sldId id="265" r:id="rId11"/>
    <p:sldId id="262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650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50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21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4432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502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757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245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21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06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98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10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991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55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61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32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6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18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D1F26A4-1F8D-4193-9413-E6B183FE356E}" type="datetimeFigureOut">
              <a:rPr lang="es-ES" smtClean="0"/>
              <a:t>25/05/2022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37D6-4399-4B8B-A887-1B0120A599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0034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02410" y="1455660"/>
            <a:ext cx="6035554" cy="1239982"/>
          </a:xfrm>
        </p:spPr>
        <p:txBody>
          <a:bodyPr/>
          <a:lstStyle/>
          <a:p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Formularios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216" y="-205290"/>
            <a:ext cx="2602126" cy="2602126"/>
          </a:xfrm>
          <a:prstGeom prst="rect">
            <a:avLst/>
          </a:prstGeom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958517" y="3997037"/>
            <a:ext cx="9138973" cy="12399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Formulario pre impreso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Formulario de entrada efectiva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4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Formulario de salida efectiva</a:t>
            </a:r>
            <a:endParaRPr lang="es-ES"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3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4223"/>
          <a:stretch/>
        </p:blipFill>
        <p:spPr bwMode="auto">
          <a:xfrm>
            <a:off x="4077999" y="124695"/>
            <a:ext cx="5523200" cy="663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63236" y="332509"/>
            <a:ext cx="38147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1. Formulario pre- impreso con llenado a mano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5366768"/>
            <a:ext cx="1615923" cy="16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33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:\Users\mcuenca\AppData\Local\Microsoft\Windows\INetCache\Content.Word\f3.jpg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49" b="29341"/>
          <a:stretch/>
        </p:blipFill>
        <p:spPr bwMode="auto">
          <a:xfrm>
            <a:off x="347980" y="138546"/>
            <a:ext cx="6745548" cy="65254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8229599" y="1655619"/>
            <a:ext cx="38654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Otro ejemplo de formulario pre- impreso con llenado a mano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5366768"/>
            <a:ext cx="1615923" cy="16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62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89937" y="2881746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2. Formulario de entrada efectiva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5366768"/>
            <a:ext cx="1615923" cy="16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91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PT - “ DOCUMENTACIÓN ” COMPROBANTES LEGALES CONTABLES e IMPOSITIVOS  Asunción – Paraguay Abril de 2009 PowerPoint Presentation - ID:5583656"/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01" r="2074"/>
          <a:stretch/>
        </p:blipFill>
        <p:spPr bwMode="auto">
          <a:xfrm>
            <a:off x="1387703" y="1122219"/>
            <a:ext cx="8906223" cy="55833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60218" y="277099"/>
            <a:ext cx="1073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Ejemplo de factura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5366768"/>
            <a:ext cx="1615923" cy="16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8451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94" y="846439"/>
            <a:ext cx="9965315" cy="549478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74073" y="138553"/>
            <a:ext cx="1073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Formulario de entrada efectiva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107570" y="915027"/>
            <a:ext cx="9978539" cy="184645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Rectángulo 43"/>
          <p:cNvSpPr/>
          <p:nvPr/>
        </p:nvSpPr>
        <p:spPr>
          <a:xfrm>
            <a:off x="107570" y="2830068"/>
            <a:ext cx="9978539" cy="1547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 44"/>
          <p:cNvSpPr/>
          <p:nvPr/>
        </p:nvSpPr>
        <p:spPr>
          <a:xfrm>
            <a:off x="112684" y="4418834"/>
            <a:ext cx="9973425" cy="188232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Llamada rectangular redondeada 3"/>
          <p:cNvSpPr/>
          <p:nvPr/>
        </p:nvSpPr>
        <p:spPr>
          <a:xfrm>
            <a:off x="10390916" y="1302328"/>
            <a:ext cx="1440873" cy="678873"/>
          </a:xfrm>
          <a:prstGeom prst="wedgeRoundRectCallout">
            <a:avLst>
              <a:gd name="adj1" fmla="val -72053"/>
              <a:gd name="adj2" fmla="val 6375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Títulos</a:t>
            </a:r>
          </a:p>
        </p:txBody>
      </p:sp>
      <p:sp>
        <p:nvSpPr>
          <p:cNvPr id="9" name="Llamada rectangular redondeada 8"/>
          <p:cNvSpPr/>
          <p:nvPr/>
        </p:nvSpPr>
        <p:spPr>
          <a:xfrm>
            <a:off x="10390916" y="2761480"/>
            <a:ext cx="1440873" cy="1117793"/>
          </a:xfrm>
          <a:prstGeom prst="wedgeRoundRectCallout">
            <a:avLst>
              <a:gd name="adj1" fmla="val -72053"/>
              <a:gd name="adj2" fmla="val 6375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Detalle o cuerpo del formulario</a:t>
            </a:r>
          </a:p>
        </p:txBody>
      </p:sp>
      <p:sp>
        <p:nvSpPr>
          <p:cNvPr id="10" name="Llamada rectangular redondeada 9"/>
          <p:cNvSpPr/>
          <p:nvPr/>
        </p:nvSpPr>
        <p:spPr>
          <a:xfrm>
            <a:off x="10446331" y="4378056"/>
            <a:ext cx="1440873" cy="678873"/>
          </a:xfrm>
          <a:prstGeom prst="wedgeRoundRectCallout">
            <a:avLst>
              <a:gd name="adj1" fmla="val -72053"/>
              <a:gd name="adj2" fmla="val 63750"/>
              <a:gd name="adj3" fmla="val 166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Pie o totales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5366768"/>
            <a:ext cx="1615923" cy="16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98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animBg="1"/>
      <p:bldP spid="44" grpId="0" animBg="1"/>
      <p:bldP spid="45" grpId="0" animBg="1"/>
      <p:bldP spid="4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89937" y="2881746"/>
            <a:ext cx="8825658" cy="332958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3. Formulario de salida efectiva</a:t>
            </a:r>
          </a:p>
        </p:txBody>
      </p:sp>
    </p:spTree>
    <p:extLst>
      <p:ext uri="{BB962C8B-B14F-4D97-AF65-F5344CB8AC3E}">
        <p14:creationId xmlns:p14="http://schemas.microsoft.com/office/powerpoint/2010/main" val="2269317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84909" y="383578"/>
            <a:ext cx="10737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Listado por corte de control</a:t>
            </a:r>
            <a:r>
              <a:rPr lang="es-ES" sz="4000" b="1" dirty="0">
                <a:latin typeface="Lucida Bright" panose="02040602050505020304" pitchFamily="18" charset="0"/>
              </a:rPr>
              <a:t>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5366768"/>
            <a:ext cx="1615923" cy="161592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82" y="1354700"/>
            <a:ext cx="10028434" cy="536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865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5126151" y="3109914"/>
            <a:ext cx="7254753" cy="123998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Fin</a:t>
            </a:r>
            <a:r>
              <a:rPr lang="es-E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Lucida Bright" panose="02040602050505020304" pitchFamily="18" charset="0"/>
              </a:rPr>
              <a:t>…</a:t>
            </a: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Bright" panose="020406020505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981" y="5366768"/>
            <a:ext cx="1615923" cy="161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19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AED10264D4904AB9F87FECD00C302C" ma:contentTypeVersion="14" ma:contentTypeDescription="Create a new document." ma:contentTypeScope="" ma:versionID="55c5e63cfff5841a967d8e9276d09403">
  <xsd:schema xmlns:xsd="http://www.w3.org/2001/XMLSchema" xmlns:xs="http://www.w3.org/2001/XMLSchema" xmlns:p="http://schemas.microsoft.com/office/2006/metadata/properties" xmlns:ns3="2bdd0de1-a67e-4578-97a4-c077884d09f0" xmlns:ns4="f07530fc-25ce-44d3-ba9b-8e5ce643db6a" targetNamespace="http://schemas.microsoft.com/office/2006/metadata/properties" ma:root="true" ma:fieldsID="be8b5eeb906f335dd9a1f7695e74864e" ns3:_="" ns4:_="">
    <xsd:import namespace="2bdd0de1-a67e-4578-97a4-c077884d09f0"/>
    <xsd:import namespace="f07530fc-25ce-44d3-ba9b-8e5ce643db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d0de1-a67e-4578-97a4-c077884d09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7530fc-25ce-44d3-ba9b-8e5ce643db6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5E7D8A-E392-43F1-9D94-DA1EC7AA0E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d0de1-a67e-4578-97a4-c077884d09f0"/>
    <ds:schemaRef ds:uri="f07530fc-25ce-44d3-ba9b-8e5ce643db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284485-CEC0-43C4-BA06-F7917C923D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CD669A-1EB4-4938-817B-5A0375A73269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2bdd0de1-a67e-4578-97a4-c077884d09f0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f07530fc-25ce-44d3-ba9b-8e5ce643db6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66</Words>
  <Application>Microsoft Office PowerPoint</Application>
  <PresentationFormat>Panorámica</PresentationFormat>
  <Paragraphs>15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Lucida Bright</vt:lpstr>
      <vt:lpstr>Wingdings</vt:lpstr>
      <vt:lpstr>Wingdings 3</vt:lpstr>
      <vt:lpstr>Ion</vt:lpstr>
      <vt:lpstr>Formularios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Guillermina Cuenca Martinez</dc:creator>
  <cp:lastModifiedBy>Javier Sosa</cp:lastModifiedBy>
  <cp:revision>30</cp:revision>
  <dcterms:created xsi:type="dcterms:W3CDTF">2021-10-06T19:21:54Z</dcterms:created>
  <dcterms:modified xsi:type="dcterms:W3CDTF">2022-05-25T20:14:32Z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0x010100CFAED10264D4904AB9F87FECD00C302C</vt:lpwstr>
  </property>
</Properties>
</file>