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Análisis y Diseño de Sistemas Informáticos I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Primera clase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6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"/>
    </mc:Choice>
    <mc:Fallback xmlns="">
      <p:transition spd="slow" advTm="420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Cuestionamientos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5" y="2175334"/>
            <a:ext cx="8556478" cy="3694125"/>
          </a:xfrm>
        </p:spPr>
      </p:pic>
    </p:spTree>
    <p:extLst>
      <p:ext uri="{BB962C8B-B14F-4D97-AF65-F5344CB8AC3E}">
        <p14:creationId xmlns:p14="http://schemas.microsoft.com/office/powerpoint/2010/main" val="28272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0"/>
    </mc:Choice>
    <mc:Fallback xmlns="">
      <p:transition spd="slow" advTm="684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Metodología de la materia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Clases</a:t>
            </a:r>
          </a:p>
          <a:p>
            <a:r>
              <a:rPr lang="es-ES" dirty="0" smtClean="0"/>
              <a:t>Uso de la plataforma </a:t>
            </a:r>
            <a:r>
              <a:rPr lang="es-ES" dirty="0" err="1" smtClean="0"/>
              <a:t>eCampus</a:t>
            </a:r>
            <a:endParaRPr lang="es-ES" dirty="0" smtClean="0"/>
          </a:p>
          <a:p>
            <a:r>
              <a:rPr lang="es-ES" dirty="0" smtClean="0"/>
              <a:t>Test de evaluación</a:t>
            </a:r>
          </a:p>
          <a:p>
            <a:r>
              <a:rPr lang="es-ES" dirty="0" smtClean="0"/>
              <a:t>Tareas</a:t>
            </a:r>
          </a:p>
          <a:p>
            <a:r>
              <a:rPr lang="es-ES" dirty="0" smtClean="0"/>
              <a:t>Proyecto Final de la materia</a:t>
            </a:r>
          </a:p>
          <a:p>
            <a:r>
              <a:rPr lang="es-ES" dirty="0" smtClean="0"/>
              <a:t>Exámenes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6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"/>
    </mc:Choice>
    <mc:Fallback xmlns="">
      <p:transition spd="slow" advTm="618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Ingeniería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la ingeniería de software?</a:t>
            </a:r>
          </a:p>
          <a:p>
            <a:r>
              <a:rPr lang="es-ES" dirty="0" smtClean="0"/>
              <a:t>Cuál es nuestro rol en la desarrollo de sistemas</a:t>
            </a:r>
          </a:p>
          <a:p>
            <a:r>
              <a:rPr lang="es-ES" dirty="0" smtClean="0"/>
              <a:t>¿Por qué el uso de la ingeniería de software para el desarrollo de sistemas?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353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5"/>
    </mc:Choice>
    <mc:Fallback xmlns="">
      <p:transition spd="slow" advTm="609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Lo que involucra la Ingeniería de Software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1761821"/>
            <a:ext cx="8304919" cy="4232756"/>
          </a:xfrm>
        </p:spPr>
      </p:pic>
    </p:spTree>
    <p:extLst>
      <p:ext uri="{BB962C8B-B14F-4D97-AF65-F5344CB8AC3E}">
        <p14:creationId xmlns:p14="http://schemas.microsoft.com/office/powerpoint/2010/main" val="14664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5"/>
    </mc:Choice>
    <mc:Fallback xmlns="">
      <p:transition spd="slow" advTm="1083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Sistemas de Información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son los sistemas de información?</a:t>
            </a:r>
          </a:p>
          <a:p>
            <a:r>
              <a:rPr lang="es-ES" dirty="0" smtClean="0"/>
              <a:t>¿Quiénes son los usuarios?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03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2"/>
    </mc:Choice>
    <mc:Fallback xmlns="">
      <p:transition spd="slow" advTm="603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67" y="587641"/>
            <a:ext cx="6897511" cy="52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5"/>
    </mc:Choice>
    <mc:Fallback xmlns="">
      <p:transition spd="slow" advTm="610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Ciclo de vida del desarrollo de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¿Por qué es importante conocer y seguir el ciclo de vida del desarrollo de software?</a:t>
            </a:r>
          </a:p>
          <a:p>
            <a:r>
              <a:rPr lang="es-ES" dirty="0" smtClean="0"/>
              <a:t>¿El software tiene “vida eterna”?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46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4"/>
    </mc:Choice>
    <mc:Fallback xmlns="">
      <p:transition spd="slow" advTm="586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009650"/>
            <a:ext cx="62007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9"/>
    </mc:Choice>
    <mc:Fallback xmlns="">
      <p:transition spd="slow" advTm="598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Esencia de la Ingeniería de Software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12" y="1264555"/>
            <a:ext cx="5983111" cy="4469597"/>
          </a:xfrm>
        </p:spPr>
      </p:pic>
    </p:spTree>
    <p:extLst>
      <p:ext uri="{BB962C8B-B14F-4D97-AF65-F5344CB8AC3E}">
        <p14:creationId xmlns:p14="http://schemas.microsoft.com/office/powerpoint/2010/main" val="3068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20"/>
    </mc:Choice>
    <mc:Fallback xmlns="">
      <p:transition spd="slow" advTm="1092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128</Words>
  <Application>Microsoft Office PowerPoint</Application>
  <PresentationFormat>Panorámica</PresentationFormat>
  <Paragraphs>23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Espiral</vt:lpstr>
      <vt:lpstr>Análisis y Diseño de Sistemas Informáticos I</vt:lpstr>
      <vt:lpstr>Metodología de la materia</vt:lpstr>
      <vt:lpstr>Ingeniería de software</vt:lpstr>
      <vt:lpstr>Lo que involucra la Ingeniería de Software</vt:lpstr>
      <vt:lpstr>Sistemas de Información</vt:lpstr>
      <vt:lpstr>Presentación de PowerPoint</vt:lpstr>
      <vt:lpstr>Ciclo de vida del desarrollo de software</vt:lpstr>
      <vt:lpstr>Presentación de PowerPoint</vt:lpstr>
      <vt:lpstr>Esencia de la Ingeniería de Software</vt:lpstr>
      <vt:lpstr>Cuestionamientos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Sistemas Informáticos I</dc:title>
  <dc:creator>Javier Sosa</dc:creator>
  <cp:lastModifiedBy>Javier Sosa</cp:lastModifiedBy>
  <cp:revision>8</cp:revision>
  <dcterms:created xsi:type="dcterms:W3CDTF">2020-08-11T22:16:14Z</dcterms:created>
  <dcterms:modified xsi:type="dcterms:W3CDTF">2021-03-03T20:30:08Z</dcterms:modified>
</cp:coreProperties>
</file>