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915755"/>
          </a:xfrm>
        </p:spPr>
        <p:txBody>
          <a:bodyPr/>
          <a:lstStyle/>
          <a:p>
            <a:r>
              <a:rPr lang="es-ES" dirty="0"/>
              <a:t>Análisis y Diseño de Sistemas Informáticos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70225"/>
          </a:xfrm>
        </p:spPr>
        <p:txBody>
          <a:bodyPr>
            <a:normAutofit/>
          </a:bodyPr>
          <a:lstStyle/>
          <a:p>
            <a:pPr algn="l"/>
            <a:r>
              <a:rPr lang="es-ES" b="1" u="sng" dirty="0">
                <a:solidFill>
                  <a:srgbClr val="FFC000"/>
                </a:solidFill>
              </a:rPr>
              <a:t>Clase 2</a:t>
            </a:r>
          </a:p>
          <a:p>
            <a:pPr algn="l"/>
            <a:endParaRPr lang="es-ES" b="1" u="sng" dirty="0">
              <a:solidFill>
                <a:srgbClr val="FFC000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s-ES" b="1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Organización y Procesos empresariales</a:t>
            </a:r>
          </a:p>
          <a:p>
            <a:pPr marL="285750" indent="-285750" algn="l">
              <a:buFontTx/>
              <a:buChar char="-"/>
            </a:pPr>
            <a:r>
              <a:rPr lang="es-ES" b="1" cap="non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300151" y="605481"/>
            <a:ext cx="652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7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Ejemplos de preguntas</a:t>
            </a:r>
            <a:br>
              <a:rPr lang="es-ES" dirty="0"/>
            </a:br>
            <a:r>
              <a:rPr lang="es-ES" dirty="0"/>
              <a:t>abiertas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04889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Explique, ¿en qué consiste el control de stock?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Describa el proceso de anulación de una venta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Mencione qué criterios deben ser considerados para otorgar un crédito a un cliente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Relate el proceso utilizado para determinar el costo de producción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Comente el criterio considerado para anular un marca de entrada/salida del funcionario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</p:txBody>
      </p:sp>
    </p:spTree>
    <p:extLst>
      <p:ext uri="{BB962C8B-B14F-4D97-AF65-F5344CB8AC3E}">
        <p14:creationId xmlns:p14="http://schemas.microsoft.com/office/powerpoint/2010/main" val="220909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Ejemplos de preguntas</a:t>
            </a:r>
            <a:br>
              <a:rPr lang="es-ES" dirty="0"/>
            </a:br>
            <a:r>
              <a:rPr lang="es-ES" dirty="0"/>
              <a:t>cerradas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04889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¿Qué información se necesita recordar del proveedor?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Cite las formas de pago que deben ser consideradas en el cobro de una venta al cliente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¿Cómo se determina el descuento de un artículo en una venta?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Liste los datos que deben ser recordados en una devolución de artículos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¿Qué información debe ser exhibida en el estado de cuenta del alumno?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</p:txBody>
      </p:sp>
    </p:spTree>
    <p:extLst>
      <p:ext uri="{BB962C8B-B14F-4D97-AF65-F5344CB8AC3E}">
        <p14:creationId xmlns:p14="http://schemas.microsoft.com/office/powerpoint/2010/main" val="396732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Preguntas mal formuladas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048896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solicitan la opinión del entrevistado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¿Qué opina del calculo de interés utilizado?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incluyen la respuesta en la pregunta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¿Las facturas son al contado y a crédito?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hablan de otro sistema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¿Mencione qué errores tiene el sistema actual?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la respuesta no contribuye a la creación del sistema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¿Cuál es el porcentaje de interés del descuento otorgado?</a:t>
            </a:r>
            <a:endParaRPr lang="es-ES" sz="22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</p:txBody>
      </p:sp>
    </p:spTree>
    <p:extLst>
      <p:ext uri="{BB962C8B-B14F-4D97-AF65-F5344CB8AC3E}">
        <p14:creationId xmlns:p14="http://schemas.microsoft.com/office/powerpoint/2010/main" val="172108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Preguntas mal formuladas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81913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la pregunta está fuera del alcance del nuevo sistema (ej.: Sistema de Control de Stock)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Describa el proceso de pago de comisiones a vendedores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se consulta sobre la tecnología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¿La lectura del artículo vendido deben hacerlo con lectores de código de barra?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Porque se utiliza terminología técnica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¿Qué datos se dan de alta en la venta a crédito?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¿Cuándo se da de baja una transferencia de dinero?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200" cap="none" dirty="0">
                <a:solidFill>
                  <a:srgbClr val="FFFF00"/>
                </a:solidFill>
              </a:rPr>
              <a:t>Porque pertenece a la fase de diseño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Existe un control de acceso por usuario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s-ES" sz="2200" dirty="0"/>
              <a:t>El usuario debe ingresar clave y contraseña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</p:txBody>
      </p:sp>
    </p:spTree>
    <p:extLst>
      <p:ext uri="{BB962C8B-B14F-4D97-AF65-F5344CB8AC3E}">
        <p14:creationId xmlns:p14="http://schemas.microsoft.com/office/powerpoint/2010/main" val="297442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Ejemplo de Preguntas correctas e incorrectas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3578" y="1742303"/>
            <a:ext cx="10128421" cy="4769707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Cite los tipos de pago habilitados para el cobro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¿Cuánto es el porcentaje de interés de la cuota?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¿Se aceptan cheques como parte de pago?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¿Mencione cómo se determinan las cuotas del préstamo?  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¿En los datos del cliente debe considerarse el sexo?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Cite qué listados requiere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Describa qué información debe exhibirse en el informe de caja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¿La factura debe imprimirse en duplicado?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¿Qué información debe recibir mensualmente el cliente? </a:t>
            </a:r>
            <a:endParaRPr lang="es-ES" sz="22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</p:txBody>
      </p:sp>
      <p:sp>
        <p:nvSpPr>
          <p:cNvPr id="5" name="Anillo 4"/>
          <p:cNvSpPr/>
          <p:nvPr/>
        </p:nvSpPr>
        <p:spPr>
          <a:xfrm>
            <a:off x="8328456" y="1742304"/>
            <a:ext cx="321275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Señal de prohibido 5"/>
          <p:cNvSpPr/>
          <p:nvPr/>
        </p:nvSpPr>
        <p:spPr>
          <a:xfrm>
            <a:off x="8550875" y="2310716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Señal de prohibido 6"/>
          <p:cNvSpPr/>
          <p:nvPr/>
        </p:nvSpPr>
        <p:spPr>
          <a:xfrm>
            <a:off x="7937157" y="2784388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nillo 7"/>
          <p:cNvSpPr/>
          <p:nvPr/>
        </p:nvSpPr>
        <p:spPr>
          <a:xfrm>
            <a:off x="9815386" y="3272482"/>
            <a:ext cx="321275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Señal de prohibido 8"/>
          <p:cNvSpPr/>
          <p:nvPr/>
        </p:nvSpPr>
        <p:spPr>
          <a:xfrm>
            <a:off x="9047118" y="3795584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Señal de prohibido 9"/>
          <p:cNvSpPr/>
          <p:nvPr/>
        </p:nvSpPr>
        <p:spPr>
          <a:xfrm>
            <a:off x="5815912" y="4269259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nillo 10"/>
          <p:cNvSpPr/>
          <p:nvPr/>
        </p:nvSpPr>
        <p:spPr>
          <a:xfrm>
            <a:off x="10363202" y="4734699"/>
            <a:ext cx="321275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Señal de prohibido 11"/>
          <p:cNvSpPr/>
          <p:nvPr/>
        </p:nvSpPr>
        <p:spPr>
          <a:xfrm>
            <a:off x="7908322" y="5224848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Anillo 12"/>
          <p:cNvSpPr/>
          <p:nvPr/>
        </p:nvSpPr>
        <p:spPr>
          <a:xfrm>
            <a:off x="9662989" y="5702645"/>
            <a:ext cx="333627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3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Ejemplo de Preguntas correctas e incorrectas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3578" y="1742303"/>
            <a:ext cx="10128421" cy="4769707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¿Qué datos son necesario para la apertura de caja?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¿En qué horario debe abrirse la caja?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¿El cajero cobra horas extras?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¿Cite los datos de un cliente nuevo que se quiere recordar?  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¿El pago con tarjeta de crédito tiene un incremento en el precio?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¿El cambio con cobro de moneda extranjera lo ingresa el cajero?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¿El cierre de caja requiere que previamente que se abra la caja?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¿El supervisor de caja puede anular una factura?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>
                <a:solidFill>
                  <a:srgbClr val="FFFF00"/>
                </a:solidFill>
              </a:rPr>
              <a:t>Describa el cierre de caja</a:t>
            </a:r>
            <a:endParaRPr lang="es-ES" sz="2200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s-ES" sz="2400" cap="none" dirty="0"/>
          </a:p>
        </p:txBody>
      </p:sp>
      <p:sp>
        <p:nvSpPr>
          <p:cNvPr id="5" name="Anillo 4"/>
          <p:cNvSpPr/>
          <p:nvPr/>
        </p:nvSpPr>
        <p:spPr>
          <a:xfrm>
            <a:off x="8958656" y="1742304"/>
            <a:ext cx="321275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Señal de prohibido 5"/>
          <p:cNvSpPr/>
          <p:nvPr/>
        </p:nvSpPr>
        <p:spPr>
          <a:xfrm>
            <a:off x="7203986" y="2310716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Señal de prohibido 6"/>
          <p:cNvSpPr/>
          <p:nvPr/>
        </p:nvSpPr>
        <p:spPr>
          <a:xfrm>
            <a:off x="6355487" y="2784388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nillo 7"/>
          <p:cNvSpPr/>
          <p:nvPr/>
        </p:nvSpPr>
        <p:spPr>
          <a:xfrm>
            <a:off x="9889528" y="3272482"/>
            <a:ext cx="321275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Señal de prohibido 8"/>
          <p:cNvSpPr/>
          <p:nvPr/>
        </p:nvSpPr>
        <p:spPr>
          <a:xfrm>
            <a:off x="10715281" y="3795584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Señal de prohibido 9"/>
          <p:cNvSpPr/>
          <p:nvPr/>
        </p:nvSpPr>
        <p:spPr>
          <a:xfrm>
            <a:off x="10622710" y="4269259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nillo 10"/>
          <p:cNvSpPr/>
          <p:nvPr/>
        </p:nvSpPr>
        <p:spPr>
          <a:xfrm>
            <a:off x="10449700" y="4734699"/>
            <a:ext cx="321275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Señal de prohibido 11"/>
          <p:cNvSpPr/>
          <p:nvPr/>
        </p:nvSpPr>
        <p:spPr>
          <a:xfrm>
            <a:off x="8649731" y="5224848"/>
            <a:ext cx="345989" cy="32127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Anillo 12"/>
          <p:cNvSpPr/>
          <p:nvPr/>
        </p:nvSpPr>
        <p:spPr>
          <a:xfrm>
            <a:off x="5733523" y="5702645"/>
            <a:ext cx="333627" cy="3459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348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348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891481" y="1248031"/>
            <a:ext cx="6326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Procesos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Empresariales</a:t>
            </a:r>
            <a:r>
              <a:rPr lang="es-ES" altLang="es-E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806777" y="4028303"/>
            <a:ext cx="506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Definición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Importancia y la necesidad de </a:t>
            </a:r>
            <a:r>
              <a:rPr lang="es-ES" sz="2400" dirty="0" err="1"/>
              <a:t>OyPE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Ubicación en la empresa de un </a:t>
            </a:r>
            <a:r>
              <a:rPr lang="es-ES" sz="2400" dirty="0" err="1"/>
              <a:t>OyPE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594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22422"/>
            <a:ext cx="10131425" cy="840259"/>
          </a:xfrm>
        </p:spPr>
        <p:txBody>
          <a:bodyPr/>
          <a:lstStyle/>
          <a:p>
            <a:r>
              <a:rPr lang="es-ES" dirty="0"/>
              <a:t>UBICACIÓN del </a:t>
            </a:r>
            <a:r>
              <a:rPr lang="es-ES" dirty="0" err="1"/>
              <a:t>oYpe</a:t>
            </a:r>
            <a:endParaRPr lang="es-ES" dirty="0"/>
          </a:p>
        </p:txBody>
      </p:sp>
      <p:pic>
        <p:nvPicPr>
          <p:cNvPr id="3075" name="Picture 3" descr="om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25" y="1062680"/>
            <a:ext cx="6704956" cy="512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87859"/>
          </a:xfrm>
        </p:spPr>
        <p:txBody>
          <a:bodyPr/>
          <a:lstStyle/>
          <a:p>
            <a:pPr algn="ctr"/>
            <a:r>
              <a:rPr lang="es-ES" dirty="0"/>
              <a:t>Ubicación del </a:t>
            </a:r>
            <a:r>
              <a:rPr lang="es-ES" dirty="0" err="1"/>
              <a:t>oype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61" y="1297458"/>
            <a:ext cx="9053004" cy="5165125"/>
          </a:xfrm>
        </p:spPr>
      </p:pic>
    </p:spTree>
    <p:extLst>
      <p:ext uri="{BB962C8B-B14F-4D97-AF65-F5344CB8AC3E}">
        <p14:creationId xmlns:p14="http://schemas.microsoft.com/office/powerpoint/2010/main" val="365103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152400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Fases o etapas del ciclo de vida del desarrollo del software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67" y="1608667"/>
            <a:ext cx="6558906" cy="51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348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6348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891481" y="1248031"/>
            <a:ext cx="63266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  <a:endParaRPr lang="es-ES" alt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239264" y="2496066"/>
            <a:ext cx="6301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¿Qué es una entrevista?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¿En qué consiste una entrevista?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¿Cuáles son las condiciones para iniciar una entrevista?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 a favor de la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 en contra de la técnica</a:t>
            </a:r>
          </a:p>
        </p:txBody>
      </p:sp>
    </p:spTree>
    <p:extLst>
      <p:ext uri="{BB962C8B-B14F-4D97-AF65-F5344CB8AC3E}">
        <p14:creationId xmlns:p14="http://schemas.microsoft.com/office/powerpoint/2010/main" val="145646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/>
          <a:lstStyle/>
          <a:p>
            <a:r>
              <a:rPr lang="es-ES" dirty="0"/>
              <a:t>¿A quién entrevistar?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04889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¿Quién es el usuario?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dirty="0"/>
              <a:t>¿</a:t>
            </a:r>
            <a:r>
              <a:rPr lang="es-ES" sz="2400" cap="none" dirty="0"/>
              <a:t>Cómo elegimos a los usuarios?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¿Cuál es la herramienta que usamos para la elección?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¿Qué características tiene el usuario?</a:t>
            </a:r>
          </a:p>
        </p:txBody>
      </p:sp>
    </p:spTree>
    <p:extLst>
      <p:ext uri="{BB962C8B-B14F-4D97-AF65-F5344CB8AC3E}">
        <p14:creationId xmlns:p14="http://schemas.microsoft.com/office/powerpoint/2010/main" val="16866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¿Cómo preparar una entrevista?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04889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¿Cómo informar al usuario de que forma parte de una entrevista?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¿Dónde realizar la entrevista?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¿Es posible grabar la entrevista?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¿Cuánto tiempo debe durar?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¿En qué horario realizar el relevamiento de datos?</a:t>
            </a:r>
          </a:p>
        </p:txBody>
      </p:sp>
    </p:spTree>
    <p:extLst>
      <p:ext uri="{BB962C8B-B14F-4D97-AF65-F5344CB8AC3E}">
        <p14:creationId xmlns:p14="http://schemas.microsoft.com/office/powerpoint/2010/main" val="387261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4117" y="135467"/>
            <a:ext cx="7197726" cy="13844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¿Tipos de preguntas en el relevamiento de datos?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1742304"/>
            <a:ext cx="7197726" cy="4048896"/>
          </a:xfrm>
        </p:spPr>
        <p:txBody>
          <a:bodyPr>
            <a:norm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¿Qué son preguntas ABIERTAS?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¿Qué son preguntas CERRADAS?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¿Para qué sirven las preguntas abiertas?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¿Para qué sirven las preguntas cerradas?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400" cap="none" dirty="0"/>
              <a:t>¿Cuántas preguntas se deben hacer al usuario?</a:t>
            </a:r>
          </a:p>
        </p:txBody>
      </p:sp>
    </p:spTree>
    <p:extLst>
      <p:ext uri="{BB962C8B-B14F-4D97-AF65-F5344CB8AC3E}">
        <p14:creationId xmlns:p14="http://schemas.microsoft.com/office/powerpoint/2010/main" val="416271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3467</TotalTime>
  <Words>708</Words>
  <Application>Microsoft Office PowerPoint</Application>
  <PresentationFormat>Panorámica</PresentationFormat>
  <Paragraphs>89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Celestial</vt:lpstr>
      <vt:lpstr>Análisis y Diseño de Sistemas Informáticos I</vt:lpstr>
      <vt:lpstr>Presentación de PowerPoint</vt:lpstr>
      <vt:lpstr>UBICACIÓN del oYpe</vt:lpstr>
      <vt:lpstr>Ubicación del oype</vt:lpstr>
      <vt:lpstr>Fases o etapas del ciclo de vida del desarrollo del software</vt:lpstr>
      <vt:lpstr>Presentación de PowerPoint</vt:lpstr>
      <vt:lpstr>¿A quién entrevistar?</vt:lpstr>
      <vt:lpstr>¿Cómo preparar una entrevista?</vt:lpstr>
      <vt:lpstr>¿Tipos de preguntas en el relevamiento de datos?</vt:lpstr>
      <vt:lpstr>Ejemplos de preguntas abiertas</vt:lpstr>
      <vt:lpstr>Ejemplos de preguntas cerradas</vt:lpstr>
      <vt:lpstr>Preguntas mal formuladas</vt:lpstr>
      <vt:lpstr>Preguntas mal formuladas</vt:lpstr>
      <vt:lpstr>Ejemplo de Preguntas correctas e incorrectas</vt:lpstr>
      <vt:lpstr>Ejemplo de Preguntas correctas e incorrectas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Sistemas Informáticos I</dc:title>
  <dc:creator>Javier Sosa</dc:creator>
  <cp:lastModifiedBy>Javier Sosa</cp:lastModifiedBy>
  <cp:revision>32</cp:revision>
  <dcterms:created xsi:type="dcterms:W3CDTF">2020-08-17T16:02:20Z</dcterms:created>
  <dcterms:modified xsi:type="dcterms:W3CDTF">2023-03-15T19:22:38Z</dcterms:modified>
</cp:coreProperties>
</file>