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2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heme/themeOverride5.xml" ContentType="application/vnd.openxmlformats-officedocument.themeOverr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3" r:id="rId4"/>
  </p:sldMasterIdLst>
  <p:notesMasterIdLst>
    <p:notesMasterId r:id="rId4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301" r:id="rId17"/>
    <p:sldId id="267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2" r:id="rId31"/>
    <p:sldId id="294" r:id="rId32"/>
    <p:sldId id="281" r:id="rId33"/>
    <p:sldId id="292" r:id="rId34"/>
    <p:sldId id="295" r:id="rId35"/>
    <p:sldId id="296" r:id="rId36"/>
    <p:sldId id="283" r:id="rId37"/>
    <p:sldId id="293" r:id="rId38"/>
    <p:sldId id="297" r:id="rId39"/>
    <p:sldId id="286" r:id="rId40"/>
    <p:sldId id="298" r:id="rId41"/>
    <p:sldId id="285" r:id="rId42"/>
    <p:sldId id="299" r:id="rId43"/>
    <p:sldId id="300" r:id="rId44"/>
    <p:sldId id="288" r:id="rId45"/>
    <p:sldId id="289" r:id="rId46"/>
    <p:sldId id="290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38E3F-F080-6A4C-B26E-DCA57584F4AB}" v="933" dt="2024-04-05T03:14:45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9"/>
  </p:normalViewPr>
  <p:slideViewPr>
    <p:cSldViewPr>
      <p:cViewPr varScale="1">
        <p:scale>
          <a:sx n="74" d="100"/>
          <a:sy n="74" d="100"/>
        </p:scale>
        <p:origin x="124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svg"/><Relationship Id="rId9" Type="http://schemas.openxmlformats.org/officeDocument/2006/relationships/image" Target="../media/image64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svg"/><Relationship Id="rId9" Type="http://schemas.openxmlformats.org/officeDocument/2006/relationships/image" Target="../media/image64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svg"/><Relationship Id="rId1" Type="http://schemas.openxmlformats.org/officeDocument/2006/relationships/image" Target="../media/image69.png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7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A1722-58A9-44E6-BD98-1AC7DF4EE50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4C2CF28-C206-4431-A8C8-ADE6A7E1508E}">
      <dgm:prSet/>
      <dgm:spPr/>
      <dgm:t>
        <a:bodyPr/>
        <a:lstStyle/>
        <a:p>
          <a:r>
            <a:rPr lang="es-PY" baseline="0"/>
            <a:t>Flexibilidad y adaptabilidad </a:t>
          </a:r>
          <a:endParaRPr lang="en-US"/>
        </a:p>
      </dgm:t>
    </dgm:pt>
    <dgm:pt modelId="{858F53C9-40A9-4649-9707-693EB657A204}" type="parTrans" cxnId="{8FC8BFE4-0807-48DC-85EF-C20FBDDA3FA9}">
      <dgm:prSet/>
      <dgm:spPr/>
      <dgm:t>
        <a:bodyPr/>
        <a:lstStyle/>
        <a:p>
          <a:endParaRPr lang="en-US"/>
        </a:p>
      </dgm:t>
    </dgm:pt>
    <dgm:pt modelId="{C097F8C5-D074-42BA-ADC3-A7CA0D0A5560}" type="sibTrans" cxnId="{8FC8BFE4-0807-48DC-85EF-C20FBDDA3FA9}">
      <dgm:prSet/>
      <dgm:spPr/>
      <dgm:t>
        <a:bodyPr/>
        <a:lstStyle/>
        <a:p>
          <a:endParaRPr lang="en-US"/>
        </a:p>
      </dgm:t>
    </dgm:pt>
    <dgm:pt modelId="{EB68D893-7E74-48AF-B30C-B84A2D1EFEDA}">
      <dgm:prSet/>
      <dgm:spPr/>
      <dgm:t>
        <a:bodyPr/>
        <a:lstStyle/>
        <a:p>
          <a:r>
            <a:rPr lang="es-PY" baseline="0"/>
            <a:t>Detección temprana de errores</a:t>
          </a:r>
          <a:endParaRPr lang="en-US"/>
        </a:p>
      </dgm:t>
    </dgm:pt>
    <dgm:pt modelId="{F50C5CEA-2897-450E-85D3-E86A4263821F}" type="parTrans" cxnId="{46990802-8536-4719-ACFE-F6EF85B18EBE}">
      <dgm:prSet/>
      <dgm:spPr/>
      <dgm:t>
        <a:bodyPr/>
        <a:lstStyle/>
        <a:p>
          <a:endParaRPr lang="en-US"/>
        </a:p>
      </dgm:t>
    </dgm:pt>
    <dgm:pt modelId="{0E1A9D22-A354-463D-BE9B-106B5C5AC89A}" type="sibTrans" cxnId="{46990802-8536-4719-ACFE-F6EF85B18EBE}">
      <dgm:prSet/>
      <dgm:spPr/>
      <dgm:t>
        <a:bodyPr/>
        <a:lstStyle/>
        <a:p>
          <a:endParaRPr lang="en-US"/>
        </a:p>
      </dgm:t>
    </dgm:pt>
    <dgm:pt modelId="{FD18F8B8-1BFD-4028-BE83-8A4EC4E524D5}">
      <dgm:prSet/>
      <dgm:spPr/>
      <dgm:t>
        <a:bodyPr/>
        <a:lstStyle/>
        <a:p>
          <a:r>
            <a:rPr lang="es-PY" baseline="0"/>
            <a:t>Control sobre el proceso de desarrollo</a:t>
          </a:r>
          <a:endParaRPr lang="en-US"/>
        </a:p>
      </dgm:t>
    </dgm:pt>
    <dgm:pt modelId="{B46A683C-938B-4610-9A80-A4F8F750E2D5}" type="parTrans" cxnId="{E9B5AD97-A912-47D8-AE6D-731829DEB9D8}">
      <dgm:prSet/>
      <dgm:spPr/>
      <dgm:t>
        <a:bodyPr/>
        <a:lstStyle/>
        <a:p>
          <a:endParaRPr lang="en-US"/>
        </a:p>
      </dgm:t>
    </dgm:pt>
    <dgm:pt modelId="{1480432F-925E-4691-8CAB-5FC708B730E1}" type="sibTrans" cxnId="{E9B5AD97-A912-47D8-AE6D-731829DEB9D8}">
      <dgm:prSet/>
      <dgm:spPr/>
      <dgm:t>
        <a:bodyPr/>
        <a:lstStyle/>
        <a:p>
          <a:endParaRPr lang="en-US"/>
        </a:p>
      </dgm:t>
    </dgm:pt>
    <dgm:pt modelId="{0C6F1470-E2BC-47CC-B9F8-75AD3BAB8025}">
      <dgm:prSet/>
      <dgm:spPr/>
      <dgm:t>
        <a:bodyPr/>
        <a:lstStyle/>
        <a:p>
          <a:r>
            <a:rPr lang="es-PY" baseline="0"/>
            <a:t>Rapidez de entrega</a:t>
          </a:r>
          <a:r>
            <a:rPr lang="es-PY" b="1" i="0" baseline="0"/>
            <a:t>:</a:t>
          </a:r>
          <a:endParaRPr lang="en-US"/>
        </a:p>
      </dgm:t>
    </dgm:pt>
    <dgm:pt modelId="{6E133446-4698-447F-9B4D-4D2B990CAFAE}" type="parTrans" cxnId="{12C8EB98-200E-40CE-BC98-182E0AD753E7}">
      <dgm:prSet/>
      <dgm:spPr/>
      <dgm:t>
        <a:bodyPr/>
        <a:lstStyle/>
        <a:p>
          <a:endParaRPr lang="en-US"/>
        </a:p>
      </dgm:t>
    </dgm:pt>
    <dgm:pt modelId="{ED7EBF53-D03F-4247-8AE1-CAE24EED5C8A}" type="sibTrans" cxnId="{12C8EB98-200E-40CE-BC98-182E0AD753E7}">
      <dgm:prSet/>
      <dgm:spPr/>
      <dgm:t>
        <a:bodyPr/>
        <a:lstStyle/>
        <a:p>
          <a:endParaRPr lang="en-US"/>
        </a:p>
      </dgm:t>
    </dgm:pt>
    <dgm:pt modelId="{57456530-31C5-4E43-8250-4BDA50BECD42}" type="pres">
      <dgm:prSet presAssocID="{B9CA1722-58A9-44E6-BD98-1AC7DF4EE505}" presName="root" presStyleCnt="0">
        <dgm:presLayoutVars>
          <dgm:dir/>
          <dgm:resizeHandles val="exact"/>
        </dgm:presLayoutVars>
      </dgm:prSet>
      <dgm:spPr/>
    </dgm:pt>
    <dgm:pt modelId="{0F642040-FF8E-4FD0-B175-A98FEBDED33E}" type="pres">
      <dgm:prSet presAssocID="{64C2CF28-C206-4431-A8C8-ADE6A7E1508E}" presName="compNode" presStyleCnt="0"/>
      <dgm:spPr/>
    </dgm:pt>
    <dgm:pt modelId="{C01B252E-C5B4-4E89-862B-0BB43275657E}" type="pres">
      <dgm:prSet presAssocID="{64C2CF28-C206-4431-A8C8-ADE6A7E150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488118DF-1DB9-4DB4-A033-0CA0E8245427}" type="pres">
      <dgm:prSet presAssocID="{64C2CF28-C206-4431-A8C8-ADE6A7E1508E}" presName="spaceRect" presStyleCnt="0"/>
      <dgm:spPr/>
    </dgm:pt>
    <dgm:pt modelId="{47CD9763-6267-4C63-A7C4-CA28F2AD34C5}" type="pres">
      <dgm:prSet presAssocID="{64C2CF28-C206-4431-A8C8-ADE6A7E1508E}" presName="textRect" presStyleLbl="revTx" presStyleIdx="0" presStyleCnt="4">
        <dgm:presLayoutVars>
          <dgm:chMax val="1"/>
          <dgm:chPref val="1"/>
        </dgm:presLayoutVars>
      </dgm:prSet>
      <dgm:spPr/>
    </dgm:pt>
    <dgm:pt modelId="{D819E138-575E-41BF-AFB2-5506D905462B}" type="pres">
      <dgm:prSet presAssocID="{C097F8C5-D074-42BA-ADC3-A7CA0D0A5560}" presName="sibTrans" presStyleCnt="0"/>
      <dgm:spPr/>
    </dgm:pt>
    <dgm:pt modelId="{2C85F7A5-0FAC-4435-AF2B-6C6D7023A66B}" type="pres">
      <dgm:prSet presAssocID="{EB68D893-7E74-48AF-B30C-B84A2D1EFEDA}" presName="compNode" presStyleCnt="0"/>
      <dgm:spPr/>
    </dgm:pt>
    <dgm:pt modelId="{BA11044F-422A-4A28-8A69-BF54DD50925A}" type="pres">
      <dgm:prSet presAssocID="{EB68D893-7E74-48AF-B30C-B84A2D1EFED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cto"/>
        </a:ext>
      </dgm:extLst>
    </dgm:pt>
    <dgm:pt modelId="{8E419198-A596-452F-A4F3-1EED73B9EB34}" type="pres">
      <dgm:prSet presAssocID="{EB68D893-7E74-48AF-B30C-B84A2D1EFEDA}" presName="spaceRect" presStyleCnt="0"/>
      <dgm:spPr/>
    </dgm:pt>
    <dgm:pt modelId="{05829C43-E419-4EFD-ABF2-49F3E673DB12}" type="pres">
      <dgm:prSet presAssocID="{EB68D893-7E74-48AF-B30C-B84A2D1EFEDA}" presName="textRect" presStyleLbl="revTx" presStyleIdx="1" presStyleCnt="4">
        <dgm:presLayoutVars>
          <dgm:chMax val="1"/>
          <dgm:chPref val="1"/>
        </dgm:presLayoutVars>
      </dgm:prSet>
      <dgm:spPr/>
    </dgm:pt>
    <dgm:pt modelId="{4DACE7FE-2B02-499A-B1C8-EB933390E35A}" type="pres">
      <dgm:prSet presAssocID="{0E1A9D22-A354-463D-BE9B-106B5C5AC89A}" presName="sibTrans" presStyleCnt="0"/>
      <dgm:spPr/>
    </dgm:pt>
    <dgm:pt modelId="{0AB982B3-DED1-45F4-9171-D4C7EEC1A060}" type="pres">
      <dgm:prSet presAssocID="{FD18F8B8-1BFD-4028-BE83-8A4EC4E524D5}" presName="compNode" presStyleCnt="0"/>
      <dgm:spPr/>
    </dgm:pt>
    <dgm:pt modelId="{902997D0-217B-444F-942A-2C0FE8B70D68}" type="pres">
      <dgm:prSet presAssocID="{FD18F8B8-1BFD-4028-BE83-8A4EC4E524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bre"/>
        </a:ext>
      </dgm:extLst>
    </dgm:pt>
    <dgm:pt modelId="{8DDC444C-41AA-411E-923A-D900D886E54C}" type="pres">
      <dgm:prSet presAssocID="{FD18F8B8-1BFD-4028-BE83-8A4EC4E524D5}" presName="spaceRect" presStyleCnt="0"/>
      <dgm:spPr/>
    </dgm:pt>
    <dgm:pt modelId="{39758FD5-AFAE-42EC-8B50-93D837594D5C}" type="pres">
      <dgm:prSet presAssocID="{FD18F8B8-1BFD-4028-BE83-8A4EC4E524D5}" presName="textRect" presStyleLbl="revTx" presStyleIdx="2" presStyleCnt="4">
        <dgm:presLayoutVars>
          <dgm:chMax val="1"/>
          <dgm:chPref val="1"/>
        </dgm:presLayoutVars>
      </dgm:prSet>
      <dgm:spPr/>
    </dgm:pt>
    <dgm:pt modelId="{5344003A-2F36-467C-AA0F-760931F7FCBC}" type="pres">
      <dgm:prSet presAssocID="{1480432F-925E-4691-8CAB-5FC708B730E1}" presName="sibTrans" presStyleCnt="0"/>
      <dgm:spPr/>
    </dgm:pt>
    <dgm:pt modelId="{EF730780-B77F-4432-84E9-F735DE3C407A}" type="pres">
      <dgm:prSet presAssocID="{0C6F1470-E2BC-47CC-B9F8-75AD3BAB8025}" presName="compNode" presStyleCnt="0"/>
      <dgm:spPr/>
    </dgm:pt>
    <dgm:pt modelId="{A9B0A47B-8FBD-41FF-93D3-46D9B4153BB8}" type="pres">
      <dgm:prSet presAssocID="{0C6F1470-E2BC-47CC-B9F8-75AD3BAB80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30E96EAC-48B3-47C4-8220-825BFDE7B37E}" type="pres">
      <dgm:prSet presAssocID="{0C6F1470-E2BC-47CC-B9F8-75AD3BAB8025}" presName="spaceRect" presStyleCnt="0"/>
      <dgm:spPr/>
    </dgm:pt>
    <dgm:pt modelId="{4BB80510-1CA7-447D-AF58-C3A382D3B4FB}" type="pres">
      <dgm:prSet presAssocID="{0C6F1470-E2BC-47CC-B9F8-75AD3BAB802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4C0201-DC21-453C-A68A-7FD0D26C2302}" type="presOf" srcId="{B9CA1722-58A9-44E6-BD98-1AC7DF4EE505}" destId="{57456530-31C5-4E43-8250-4BDA50BECD42}" srcOrd="0" destOrd="0" presId="urn:microsoft.com/office/officeart/2018/2/layout/IconLabelList"/>
    <dgm:cxn modelId="{46990802-8536-4719-ACFE-F6EF85B18EBE}" srcId="{B9CA1722-58A9-44E6-BD98-1AC7DF4EE505}" destId="{EB68D893-7E74-48AF-B30C-B84A2D1EFEDA}" srcOrd="1" destOrd="0" parTransId="{F50C5CEA-2897-450E-85D3-E86A4263821F}" sibTransId="{0E1A9D22-A354-463D-BE9B-106B5C5AC89A}"/>
    <dgm:cxn modelId="{7C10D34E-8D17-4A29-904D-43B80717B2C0}" type="presOf" srcId="{FD18F8B8-1BFD-4028-BE83-8A4EC4E524D5}" destId="{39758FD5-AFAE-42EC-8B50-93D837594D5C}" srcOrd="0" destOrd="0" presId="urn:microsoft.com/office/officeart/2018/2/layout/IconLabelList"/>
    <dgm:cxn modelId="{96B12886-60EE-42C0-BDE3-69FD5C2EAA42}" type="presOf" srcId="{64C2CF28-C206-4431-A8C8-ADE6A7E1508E}" destId="{47CD9763-6267-4C63-A7C4-CA28F2AD34C5}" srcOrd="0" destOrd="0" presId="urn:microsoft.com/office/officeart/2018/2/layout/IconLabelList"/>
    <dgm:cxn modelId="{E9B5AD97-A912-47D8-AE6D-731829DEB9D8}" srcId="{B9CA1722-58A9-44E6-BD98-1AC7DF4EE505}" destId="{FD18F8B8-1BFD-4028-BE83-8A4EC4E524D5}" srcOrd="2" destOrd="0" parTransId="{B46A683C-938B-4610-9A80-A4F8F750E2D5}" sibTransId="{1480432F-925E-4691-8CAB-5FC708B730E1}"/>
    <dgm:cxn modelId="{12C8EB98-200E-40CE-BC98-182E0AD753E7}" srcId="{B9CA1722-58A9-44E6-BD98-1AC7DF4EE505}" destId="{0C6F1470-E2BC-47CC-B9F8-75AD3BAB8025}" srcOrd="3" destOrd="0" parTransId="{6E133446-4698-447F-9B4D-4D2B990CAFAE}" sibTransId="{ED7EBF53-D03F-4247-8AE1-CAE24EED5C8A}"/>
    <dgm:cxn modelId="{119140B8-C3F8-4111-B6C8-BDC151567157}" type="presOf" srcId="{0C6F1470-E2BC-47CC-B9F8-75AD3BAB8025}" destId="{4BB80510-1CA7-447D-AF58-C3A382D3B4FB}" srcOrd="0" destOrd="0" presId="urn:microsoft.com/office/officeart/2018/2/layout/IconLabelList"/>
    <dgm:cxn modelId="{C05883E2-5A9C-4B62-BCCE-9AFF96E37C20}" type="presOf" srcId="{EB68D893-7E74-48AF-B30C-B84A2D1EFEDA}" destId="{05829C43-E419-4EFD-ABF2-49F3E673DB12}" srcOrd="0" destOrd="0" presId="urn:microsoft.com/office/officeart/2018/2/layout/IconLabelList"/>
    <dgm:cxn modelId="{8FC8BFE4-0807-48DC-85EF-C20FBDDA3FA9}" srcId="{B9CA1722-58A9-44E6-BD98-1AC7DF4EE505}" destId="{64C2CF28-C206-4431-A8C8-ADE6A7E1508E}" srcOrd="0" destOrd="0" parTransId="{858F53C9-40A9-4649-9707-693EB657A204}" sibTransId="{C097F8C5-D074-42BA-ADC3-A7CA0D0A5560}"/>
    <dgm:cxn modelId="{3DF5807B-EBE3-4397-A586-2C24F587A984}" type="presParOf" srcId="{57456530-31C5-4E43-8250-4BDA50BECD42}" destId="{0F642040-FF8E-4FD0-B175-A98FEBDED33E}" srcOrd="0" destOrd="0" presId="urn:microsoft.com/office/officeart/2018/2/layout/IconLabelList"/>
    <dgm:cxn modelId="{C1220A5C-6BAB-49C2-A25A-B7F079ED5ED0}" type="presParOf" srcId="{0F642040-FF8E-4FD0-B175-A98FEBDED33E}" destId="{C01B252E-C5B4-4E89-862B-0BB43275657E}" srcOrd="0" destOrd="0" presId="urn:microsoft.com/office/officeart/2018/2/layout/IconLabelList"/>
    <dgm:cxn modelId="{FF344E0E-63BE-4BC8-9BA2-594626B2F6E6}" type="presParOf" srcId="{0F642040-FF8E-4FD0-B175-A98FEBDED33E}" destId="{488118DF-1DB9-4DB4-A033-0CA0E8245427}" srcOrd="1" destOrd="0" presId="urn:microsoft.com/office/officeart/2018/2/layout/IconLabelList"/>
    <dgm:cxn modelId="{1566936E-08E7-4661-B5FE-10650ABA3AEE}" type="presParOf" srcId="{0F642040-FF8E-4FD0-B175-A98FEBDED33E}" destId="{47CD9763-6267-4C63-A7C4-CA28F2AD34C5}" srcOrd="2" destOrd="0" presId="urn:microsoft.com/office/officeart/2018/2/layout/IconLabelList"/>
    <dgm:cxn modelId="{12A0A02A-5991-4A57-AC8E-E50F871282A1}" type="presParOf" srcId="{57456530-31C5-4E43-8250-4BDA50BECD42}" destId="{D819E138-575E-41BF-AFB2-5506D905462B}" srcOrd="1" destOrd="0" presId="urn:microsoft.com/office/officeart/2018/2/layout/IconLabelList"/>
    <dgm:cxn modelId="{1ECAB4C6-C9B1-4F45-B114-3D277B67CEF5}" type="presParOf" srcId="{57456530-31C5-4E43-8250-4BDA50BECD42}" destId="{2C85F7A5-0FAC-4435-AF2B-6C6D7023A66B}" srcOrd="2" destOrd="0" presId="urn:microsoft.com/office/officeart/2018/2/layout/IconLabelList"/>
    <dgm:cxn modelId="{B1363EC9-C568-42A1-B3F5-1DBA60CC0668}" type="presParOf" srcId="{2C85F7A5-0FAC-4435-AF2B-6C6D7023A66B}" destId="{BA11044F-422A-4A28-8A69-BF54DD50925A}" srcOrd="0" destOrd="0" presId="urn:microsoft.com/office/officeart/2018/2/layout/IconLabelList"/>
    <dgm:cxn modelId="{DB0F4205-1FD5-4523-A510-9EB8D4FCFD26}" type="presParOf" srcId="{2C85F7A5-0FAC-4435-AF2B-6C6D7023A66B}" destId="{8E419198-A596-452F-A4F3-1EED73B9EB34}" srcOrd="1" destOrd="0" presId="urn:microsoft.com/office/officeart/2018/2/layout/IconLabelList"/>
    <dgm:cxn modelId="{746E109E-E3C0-42FA-88BC-26983E7488F2}" type="presParOf" srcId="{2C85F7A5-0FAC-4435-AF2B-6C6D7023A66B}" destId="{05829C43-E419-4EFD-ABF2-49F3E673DB12}" srcOrd="2" destOrd="0" presId="urn:microsoft.com/office/officeart/2018/2/layout/IconLabelList"/>
    <dgm:cxn modelId="{6E294813-B78C-4BAA-9D71-B87E45ED50B6}" type="presParOf" srcId="{57456530-31C5-4E43-8250-4BDA50BECD42}" destId="{4DACE7FE-2B02-499A-B1C8-EB933390E35A}" srcOrd="3" destOrd="0" presId="urn:microsoft.com/office/officeart/2018/2/layout/IconLabelList"/>
    <dgm:cxn modelId="{178869A6-600A-4526-99D1-6E5F3BF0D399}" type="presParOf" srcId="{57456530-31C5-4E43-8250-4BDA50BECD42}" destId="{0AB982B3-DED1-45F4-9171-D4C7EEC1A060}" srcOrd="4" destOrd="0" presId="urn:microsoft.com/office/officeart/2018/2/layout/IconLabelList"/>
    <dgm:cxn modelId="{2725C3F3-60B5-420A-A76A-B0A3D3754D55}" type="presParOf" srcId="{0AB982B3-DED1-45F4-9171-D4C7EEC1A060}" destId="{902997D0-217B-444F-942A-2C0FE8B70D68}" srcOrd="0" destOrd="0" presId="urn:microsoft.com/office/officeart/2018/2/layout/IconLabelList"/>
    <dgm:cxn modelId="{EC0FA146-7048-446B-A121-BB5D80FC5439}" type="presParOf" srcId="{0AB982B3-DED1-45F4-9171-D4C7EEC1A060}" destId="{8DDC444C-41AA-411E-923A-D900D886E54C}" srcOrd="1" destOrd="0" presId="urn:microsoft.com/office/officeart/2018/2/layout/IconLabelList"/>
    <dgm:cxn modelId="{DA3BD734-FEC4-485C-B6C8-D926DDC3FCFF}" type="presParOf" srcId="{0AB982B3-DED1-45F4-9171-D4C7EEC1A060}" destId="{39758FD5-AFAE-42EC-8B50-93D837594D5C}" srcOrd="2" destOrd="0" presId="urn:microsoft.com/office/officeart/2018/2/layout/IconLabelList"/>
    <dgm:cxn modelId="{A349D4D3-D9C6-4E0E-9DF1-2A20F48A390F}" type="presParOf" srcId="{57456530-31C5-4E43-8250-4BDA50BECD42}" destId="{5344003A-2F36-467C-AA0F-760931F7FCBC}" srcOrd="5" destOrd="0" presId="urn:microsoft.com/office/officeart/2018/2/layout/IconLabelList"/>
    <dgm:cxn modelId="{760B7D92-D72C-452F-B111-AA3CF047A4A8}" type="presParOf" srcId="{57456530-31C5-4E43-8250-4BDA50BECD42}" destId="{EF730780-B77F-4432-84E9-F735DE3C407A}" srcOrd="6" destOrd="0" presId="urn:microsoft.com/office/officeart/2018/2/layout/IconLabelList"/>
    <dgm:cxn modelId="{41E76479-1722-4D24-9B3B-6B55CB05F0F1}" type="presParOf" srcId="{EF730780-B77F-4432-84E9-F735DE3C407A}" destId="{A9B0A47B-8FBD-41FF-93D3-46D9B4153BB8}" srcOrd="0" destOrd="0" presId="urn:microsoft.com/office/officeart/2018/2/layout/IconLabelList"/>
    <dgm:cxn modelId="{8476B78C-BBE7-4758-87C7-5215DF2E6527}" type="presParOf" srcId="{EF730780-B77F-4432-84E9-F735DE3C407A}" destId="{30E96EAC-48B3-47C4-8220-825BFDE7B37E}" srcOrd="1" destOrd="0" presId="urn:microsoft.com/office/officeart/2018/2/layout/IconLabelList"/>
    <dgm:cxn modelId="{4046624F-B188-4BFB-9765-9B1FB3C5D461}" type="presParOf" srcId="{EF730780-B77F-4432-84E9-F735DE3C407A}" destId="{4BB80510-1CA7-447D-AF58-C3A382D3B4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029F326-7F03-48FA-860E-D1B79D7E21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11782C-A6A4-41B7-AE97-BB2FF4AB686E}">
      <dgm:prSet/>
      <dgm:spPr/>
      <dgm:t>
        <a:bodyPr/>
        <a:lstStyle/>
        <a:p>
          <a:pPr>
            <a:lnSpc>
              <a:spcPct val="100000"/>
            </a:lnSpc>
          </a:pPr>
          <a:r>
            <a:rPr lang="es-PY" b="1" i="1"/>
            <a:t>Diseño Arquitectónico;  </a:t>
          </a:r>
          <a:r>
            <a:rPr lang="es-PY" b="0" i="1"/>
            <a:t>Identificar los subsitemas</a:t>
          </a:r>
          <a:endParaRPr lang="en-US" b="0" dirty="0"/>
        </a:p>
      </dgm:t>
    </dgm:pt>
    <dgm:pt modelId="{86E07E70-611E-48C1-BF66-0CE1D9A09D57}" type="parTrans" cxnId="{7C2EEA38-A1F4-44E3-A924-A75ED9DEDE8E}">
      <dgm:prSet/>
      <dgm:spPr/>
      <dgm:t>
        <a:bodyPr/>
        <a:lstStyle/>
        <a:p>
          <a:endParaRPr lang="en-US"/>
        </a:p>
      </dgm:t>
    </dgm:pt>
    <dgm:pt modelId="{DA72C1ED-552E-4460-8187-0080E1611236}" type="sibTrans" cxnId="{7C2EEA38-A1F4-44E3-A924-A75ED9DEDE8E}">
      <dgm:prSet/>
      <dgm:spPr/>
      <dgm:t>
        <a:bodyPr/>
        <a:lstStyle/>
        <a:p>
          <a:endParaRPr lang="en-US"/>
        </a:p>
      </dgm:t>
    </dgm:pt>
    <dgm:pt modelId="{88E63B40-819E-4EB8-9971-A321D0D6A2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_tradnl" sz="1900" b="1" kern="1200" noProof="0"/>
            <a:t>Especificación</a:t>
          </a:r>
          <a:r>
            <a:rPr lang="en-US" sz="1900" b="1" kern="1200"/>
            <a:t> Abstracta</a:t>
          </a:r>
          <a:r>
            <a:rPr lang="en-US" sz="1900" b="1" i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; </a:t>
          </a:r>
          <a:r>
            <a:rPr lang="es-ES_tradnl" sz="1900" b="0" i="1" kern="1200" noProof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definición</a:t>
          </a:r>
          <a:r>
            <a:rPr lang="en-US" sz="1900" b="0" i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 de </a:t>
          </a:r>
          <a:r>
            <a:rPr lang="es-ES_tradnl" sz="1900" b="0" i="1" kern="1200" noProof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funcionalidad y restricción  </a:t>
          </a:r>
          <a:endParaRPr lang="es-ES_tradnl" sz="1900" b="0" i="1" kern="1200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gm:t>
    </dgm:pt>
    <dgm:pt modelId="{0ADD0AD8-D2D6-4722-8E88-5CA03C9A8BFE}" type="parTrans" cxnId="{FF463950-5E3E-493A-A514-F3867279CFD5}">
      <dgm:prSet/>
      <dgm:spPr/>
      <dgm:t>
        <a:bodyPr/>
        <a:lstStyle/>
        <a:p>
          <a:endParaRPr lang="en-US"/>
        </a:p>
      </dgm:t>
    </dgm:pt>
    <dgm:pt modelId="{9A08E5A7-B5BC-42C4-AE0C-84CB55B64E83}" type="sibTrans" cxnId="{FF463950-5E3E-493A-A514-F3867279CFD5}">
      <dgm:prSet/>
      <dgm:spPr/>
      <dgm:t>
        <a:bodyPr/>
        <a:lstStyle/>
        <a:p>
          <a:endParaRPr lang="en-US"/>
        </a:p>
      </dgm:t>
    </dgm:pt>
    <dgm:pt modelId="{3C75A6A0-E064-4B92-AFC9-A9385354F0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PY" sz="1900" b="1" i="1" kern="1200" dirty="0"/>
            <a:t>Diseño de Interfaz</a:t>
          </a:r>
          <a:r>
            <a:rPr lang="es-PY" sz="1900" b="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; define la relación del software con los sistemas y operadores que lo emplean</a:t>
          </a:r>
          <a:endParaRPr lang="en-US" sz="1900" b="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gm:t>
    </dgm:pt>
    <dgm:pt modelId="{DC9E9B7A-0571-4FF0-9EAB-74B1EE979ABB}" type="parTrans" cxnId="{E3492722-1064-480E-BA02-25FF19660F35}">
      <dgm:prSet/>
      <dgm:spPr/>
      <dgm:t>
        <a:bodyPr/>
        <a:lstStyle/>
        <a:p>
          <a:endParaRPr lang="en-US"/>
        </a:p>
      </dgm:t>
    </dgm:pt>
    <dgm:pt modelId="{A51A576D-1B29-471D-88F5-FBCB85B9AFD7}" type="sibTrans" cxnId="{E3492722-1064-480E-BA02-25FF19660F35}">
      <dgm:prSet/>
      <dgm:spPr/>
      <dgm:t>
        <a:bodyPr/>
        <a:lstStyle/>
        <a:p>
          <a:endParaRPr lang="en-US"/>
        </a:p>
      </dgm:t>
    </dgm:pt>
    <dgm:pt modelId="{2B7F88E4-52E2-4B0A-AC09-C16C676790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PY" sz="1900" b="1" i="1" kern="1200"/>
            <a:t>Diseño de Componentes; </a:t>
          </a:r>
          <a:r>
            <a:rPr lang="es-PY" sz="1900" b="0" i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descripcion de programas, modulos</a:t>
          </a:r>
          <a:endParaRPr lang="en-US" sz="1900" b="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gm:t>
    </dgm:pt>
    <dgm:pt modelId="{C46ED086-2E26-4F50-BD08-2FD040B1B656}" type="parTrans" cxnId="{1D9A01C0-00FE-40D5-A8E4-8AA90E9FF889}">
      <dgm:prSet/>
      <dgm:spPr/>
      <dgm:t>
        <a:bodyPr/>
        <a:lstStyle/>
        <a:p>
          <a:endParaRPr lang="en-US"/>
        </a:p>
      </dgm:t>
    </dgm:pt>
    <dgm:pt modelId="{0B3264A3-D20F-43E7-B828-F7B160AFECA5}" type="sibTrans" cxnId="{1D9A01C0-00FE-40D5-A8E4-8AA90E9FF889}">
      <dgm:prSet/>
      <dgm:spPr/>
      <dgm:t>
        <a:bodyPr/>
        <a:lstStyle/>
        <a:p>
          <a:endParaRPr lang="en-US"/>
        </a:p>
      </dgm:t>
    </dgm:pt>
    <dgm:pt modelId="{CDAE71BF-132C-4D67-A684-E24C6D75DC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PY" sz="1900" b="1" i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Diseño de estructura de datos</a:t>
          </a:r>
          <a:r>
            <a:rPr lang="es-PY" sz="1600" b="1" i="1" kern="1200"/>
            <a:t>; </a:t>
          </a:r>
          <a:r>
            <a:rPr lang="es-PY" sz="1900" b="0" i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se diseña la  en detalle y especificica la estructura de datos utlizada</a:t>
          </a:r>
          <a:endParaRPr lang="en-US" sz="1900" b="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gm:t>
    </dgm:pt>
    <dgm:pt modelId="{106049F4-2DDD-4BFE-9932-D480D880FF9A}" type="parTrans" cxnId="{AB4E6F71-EA15-470A-B19F-DE88F06F0D24}">
      <dgm:prSet/>
      <dgm:spPr/>
      <dgm:t>
        <a:bodyPr/>
        <a:lstStyle/>
        <a:p>
          <a:endParaRPr lang="en-US"/>
        </a:p>
      </dgm:t>
    </dgm:pt>
    <dgm:pt modelId="{A7CB7C05-323B-4912-9E90-4B7528A83743}" type="sibTrans" cxnId="{AB4E6F71-EA15-470A-B19F-DE88F06F0D24}">
      <dgm:prSet/>
      <dgm:spPr/>
      <dgm:t>
        <a:bodyPr/>
        <a:lstStyle/>
        <a:p>
          <a:endParaRPr lang="en-US"/>
        </a:p>
      </dgm:t>
    </dgm:pt>
    <dgm:pt modelId="{8A717642-B1D9-1D47-9F47-B221F294E2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_tradnl" sz="1900" b="1" i="1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Diseño de Algoritmo; </a:t>
          </a:r>
          <a:r>
            <a:rPr lang="es-ES_tradnl" sz="1900" b="0" i="1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codificación</a:t>
          </a:r>
        </a:p>
      </dgm:t>
    </dgm:pt>
    <dgm:pt modelId="{0AEF93A8-4F57-C94E-B742-88157E91B6FE}" type="parTrans" cxnId="{E6141A4A-3282-404A-A50C-ACE358FD63AA}">
      <dgm:prSet/>
      <dgm:spPr/>
      <dgm:t>
        <a:bodyPr/>
        <a:lstStyle/>
        <a:p>
          <a:endParaRPr lang="es-MX"/>
        </a:p>
      </dgm:t>
    </dgm:pt>
    <dgm:pt modelId="{266C101D-CB4C-3E4B-B796-EDE166C7EE7F}" type="sibTrans" cxnId="{E6141A4A-3282-404A-A50C-ACE358FD63AA}">
      <dgm:prSet/>
      <dgm:spPr/>
      <dgm:t>
        <a:bodyPr/>
        <a:lstStyle/>
        <a:p>
          <a:endParaRPr lang="es-MX"/>
        </a:p>
      </dgm:t>
    </dgm:pt>
    <dgm:pt modelId="{7311D6C1-4F95-4D17-A807-C4B96AD7B3A0}" type="pres">
      <dgm:prSet presAssocID="{E029F326-7F03-48FA-860E-D1B79D7E217C}" presName="root" presStyleCnt="0">
        <dgm:presLayoutVars>
          <dgm:dir/>
          <dgm:resizeHandles val="exact"/>
        </dgm:presLayoutVars>
      </dgm:prSet>
      <dgm:spPr/>
    </dgm:pt>
    <dgm:pt modelId="{BCA2B472-779A-4758-AA20-47801880FD87}" type="pres">
      <dgm:prSet presAssocID="{3E11782C-A6A4-41B7-AE97-BB2FF4AB686E}" presName="compNode" presStyleCnt="0"/>
      <dgm:spPr/>
    </dgm:pt>
    <dgm:pt modelId="{9C20D72A-FDDF-4C25-AE9D-531E3FE5E859}" type="pres">
      <dgm:prSet presAssocID="{3E11782C-A6A4-41B7-AE97-BB2FF4AB686E}" presName="bgRect" presStyleLbl="bgShp" presStyleIdx="0" presStyleCnt="6"/>
      <dgm:spPr/>
    </dgm:pt>
    <dgm:pt modelId="{7B609A88-B77A-4FC6-BA5B-6B12B93BC248}" type="pres">
      <dgm:prSet presAssocID="{3E11782C-A6A4-41B7-AE97-BB2FF4AB686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B34FCAB2-0133-45A4-9A86-946285650B50}" type="pres">
      <dgm:prSet presAssocID="{3E11782C-A6A4-41B7-AE97-BB2FF4AB686E}" presName="spaceRect" presStyleCnt="0"/>
      <dgm:spPr/>
    </dgm:pt>
    <dgm:pt modelId="{9EE73387-FFC3-4754-B410-7DF39C38B4CD}" type="pres">
      <dgm:prSet presAssocID="{3E11782C-A6A4-41B7-AE97-BB2FF4AB686E}" presName="parTx" presStyleLbl="revTx" presStyleIdx="0" presStyleCnt="6">
        <dgm:presLayoutVars>
          <dgm:chMax val="0"/>
          <dgm:chPref val="0"/>
        </dgm:presLayoutVars>
      </dgm:prSet>
      <dgm:spPr/>
    </dgm:pt>
    <dgm:pt modelId="{AEA7E27A-F308-4923-ABED-654BF2B9447F}" type="pres">
      <dgm:prSet presAssocID="{DA72C1ED-552E-4460-8187-0080E1611236}" presName="sibTrans" presStyleCnt="0"/>
      <dgm:spPr/>
    </dgm:pt>
    <dgm:pt modelId="{8434703D-D763-443A-A4E2-01933D1FBC07}" type="pres">
      <dgm:prSet presAssocID="{88E63B40-819E-4EB8-9971-A321D0D6A2F1}" presName="compNode" presStyleCnt="0"/>
      <dgm:spPr/>
    </dgm:pt>
    <dgm:pt modelId="{7907A8AB-AC34-4FBA-BC93-C62A56F948D0}" type="pres">
      <dgm:prSet presAssocID="{88E63B40-819E-4EB8-9971-A321D0D6A2F1}" presName="bgRect" presStyleLbl="bgShp" presStyleIdx="1" presStyleCnt="6" custLinFactNeighborX="-9372" custLinFactNeighborY="-789"/>
      <dgm:spPr/>
    </dgm:pt>
    <dgm:pt modelId="{2073C30D-3298-4874-AE3C-991234ACD4ED}" type="pres">
      <dgm:prSet presAssocID="{88E63B40-819E-4EB8-9971-A321D0D6A2F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86B0569F-385F-465B-88DD-9F9E4FDA06E4}" type="pres">
      <dgm:prSet presAssocID="{88E63B40-819E-4EB8-9971-A321D0D6A2F1}" presName="spaceRect" presStyleCnt="0"/>
      <dgm:spPr/>
    </dgm:pt>
    <dgm:pt modelId="{AC01C6CF-6D26-4AFC-9ACB-955B636E31A0}" type="pres">
      <dgm:prSet presAssocID="{88E63B40-819E-4EB8-9971-A321D0D6A2F1}" presName="parTx" presStyleLbl="revTx" presStyleIdx="1" presStyleCnt="6">
        <dgm:presLayoutVars>
          <dgm:chMax val="0"/>
          <dgm:chPref val="0"/>
        </dgm:presLayoutVars>
      </dgm:prSet>
      <dgm:spPr/>
    </dgm:pt>
    <dgm:pt modelId="{04953A2C-7DDD-4FF3-AF81-F645C39F7AEF}" type="pres">
      <dgm:prSet presAssocID="{9A08E5A7-B5BC-42C4-AE0C-84CB55B64E83}" presName="sibTrans" presStyleCnt="0"/>
      <dgm:spPr/>
    </dgm:pt>
    <dgm:pt modelId="{45B87605-C839-45CF-A1E8-258D54BA70FD}" type="pres">
      <dgm:prSet presAssocID="{3C75A6A0-E064-4B92-AFC9-A9385354F0B6}" presName="compNode" presStyleCnt="0"/>
      <dgm:spPr/>
    </dgm:pt>
    <dgm:pt modelId="{C95330FB-B496-44E8-9B9F-6DC81345D082}" type="pres">
      <dgm:prSet presAssocID="{3C75A6A0-E064-4B92-AFC9-A9385354F0B6}" presName="bgRect" presStyleLbl="bgShp" presStyleIdx="2" presStyleCnt="6"/>
      <dgm:spPr/>
    </dgm:pt>
    <dgm:pt modelId="{FCDD2A86-7444-4119-8ED5-86A4976E45CF}" type="pres">
      <dgm:prSet presAssocID="{3C75A6A0-E064-4B92-AFC9-A9385354F0B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9FCD6415-DA85-49BC-8C63-3D470CF47C3F}" type="pres">
      <dgm:prSet presAssocID="{3C75A6A0-E064-4B92-AFC9-A9385354F0B6}" presName="spaceRect" presStyleCnt="0"/>
      <dgm:spPr/>
    </dgm:pt>
    <dgm:pt modelId="{63506FCA-BDD6-43A2-9695-898B6DD94909}" type="pres">
      <dgm:prSet presAssocID="{3C75A6A0-E064-4B92-AFC9-A9385354F0B6}" presName="parTx" presStyleLbl="revTx" presStyleIdx="2" presStyleCnt="6">
        <dgm:presLayoutVars>
          <dgm:chMax val="0"/>
          <dgm:chPref val="0"/>
        </dgm:presLayoutVars>
      </dgm:prSet>
      <dgm:spPr/>
    </dgm:pt>
    <dgm:pt modelId="{17B8D11D-85C4-4FA5-A054-09E15D26CD4A}" type="pres">
      <dgm:prSet presAssocID="{A51A576D-1B29-471D-88F5-FBCB85B9AFD7}" presName="sibTrans" presStyleCnt="0"/>
      <dgm:spPr/>
    </dgm:pt>
    <dgm:pt modelId="{A2876773-F34A-4E60-B71A-01CEBA9A3763}" type="pres">
      <dgm:prSet presAssocID="{2B7F88E4-52E2-4B0A-AC09-C16C676790F8}" presName="compNode" presStyleCnt="0"/>
      <dgm:spPr/>
    </dgm:pt>
    <dgm:pt modelId="{1EB702FC-2B02-49D3-B732-BF882520E59C}" type="pres">
      <dgm:prSet presAssocID="{2B7F88E4-52E2-4B0A-AC09-C16C676790F8}" presName="bgRect" presStyleLbl="bgShp" presStyleIdx="3" presStyleCnt="6"/>
      <dgm:spPr/>
    </dgm:pt>
    <dgm:pt modelId="{FEA5D197-828E-45DA-A94B-225B05AA23A9}" type="pres">
      <dgm:prSet presAssocID="{2B7F88E4-52E2-4B0A-AC09-C16C676790F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60FF7A3D-707E-49E0-8195-4C5F1FAF8CF5}" type="pres">
      <dgm:prSet presAssocID="{2B7F88E4-52E2-4B0A-AC09-C16C676790F8}" presName="spaceRect" presStyleCnt="0"/>
      <dgm:spPr/>
    </dgm:pt>
    <dgm:pt modelId="{6E1DA6EF-9543-4634-B1DA-42CB5BB1F6B5}" type="pres">
      <dgm:prSet presAssocID="{2B7F88E4-52E2-4B0A-AC09-C16C676790F8}" presName="parTx" presStyleLbl="revTx" presStyleIdx="3" presStyleCnt="6">
        <dgm:presLayoutVars>
          <dgm:chMax val="0"/>
          <dgm:chPref val="0"/>
        </dgm:presLayoutVars>
      </dgm:prSet>
      <dgm:spPr/>
    </dgm:pt>
    <dgm:pt modelId="{73552350-82F4-5E40-A38F-78727BFAF5DC}" type="pres">
      <dgm:prSet presAssocID="{0B3264A3-D20F-43E7-B828-F7B160AFECA5}" presName="sibTrans" presStyleCnt="0"/>
      <dgm:spPr/>
    </dgm:pt>
    <dgm:pt modelId="{E0561642-74C0-2A4F-ADB2-690CCD60B77B}" type="pres">
      <dgm:prSet presAssocID="{CDAE71BF-132C-4D67-A684-E24C6D75DC4E}" presName="compNode" presStyleCnt="0"/>
      <dgm:spPr/>
    </dgm:pt>
    <dgm:pt modelId="{C27379D6-C338-0549-99C0-8D9C6489BF69}" type="pres">
      <dgm:prSet presAssocID="{CDAE71BF-132C-4D67-A684-E24C6D75DC4E}" presName="bgRect" presStyleLbl="bgShp" presStyleIdx="4" presStyleCnt="6"/>
      <dgm:spPr/>
    </dgm:pt>
    <dgm:pt modelId="{55EEA498-8F1E-2443-84A8-5684BA4D5BD4}" type="pres">
      <dgm:prSet presAssocID="{CDAE71BF-132C-4D67-A684-E24C6D75DC4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EB183352-8CB4-FE4F-A5C0-E9015B3056AE}" type="pres">
      <dgm:prSet presAssocID="{CDAE71BF-132C-4D67-A684-E24C6D75DC4E}" presName="spaceRect" presStyleCnt="0"/>
      <dgm:spPr/>
    </dgm:pt>
    <dgm:pt modelId="{6EF91C4E-2062-8E45-9D23-205CFD8B97BC}" type="pres">
      <dgm:prSet presAssocID="{CDAE71BF-132C-4D67-A684-E24C6D75DC4E}" presName="parTx" presStyleLbl="revTx" presStyleIdx="4" presStyleCnt="6">
        <dgm:presLayoutVars>
          <dgm:chMax val="0"/>
          <dgm:chPref val="0"/>
        </dgm:presLayoutVars>
      </dgm:prSet>
      <dgm:spPr/>
    </dgm:pt>
    <dgm:pt modelId="{BB2B6382-5FD8-AB43-8476-5E885711B4A2}" type="pres">
      <dgm:prSet presAssocID="{A7CB7C05-323B-4912-9E90-4B7528A83743}" presName="sibTrans" presStyleCnt="0"/>
      <dgm:spPr/>
    </dgm:pt>
    <dgm:pt modelId="{755C1BE8-A6DF-D245-B2C8-0BA8567D4637}" type="pres">
      <dgm:prSet presAssocID="{8A717642-B1D9-1D47-9F47-B221F294E21D}" presName="compNode" presStyleCnt="0"/>
      <dgm:spPr/>
    </dgm:pt>
    <dgm:pt modelId="{7E18CC7D-A772-8241-8B9B-4F8DD24BAF67}" type="pres">
      <dgm:prSet presAssocID="{8A717642-B1D9-1D47-9F47-B221F294E21D}" presName="bgRect" presStyleLbl="bgShp" presStyleIdx="5" presStyleCnt="6"/>
      <dgm:spPr/>
    </dgm:pt>
    <dgm:pt modelId="{0BDCD73A-84BB-6848-A671-CAA8C839FBBB}" type="pres">
      <dgm:prSet presAssocID="{8A717642-B1D9-1D47-9F47-B221F294E21D}" presName="iconRect" presStyleLbl="node1" presStyleIdx="5" presStyleCnt="6"/>
      <dgm:spPr/>
    </dgm:pt>
    <dgm:pt modelId="{2F348963-904C-8643-A0D7-C0464E7980C6}" type="pres">
      <dgm:prSet presAssocID="{8A717642-B1D9-1D47-9F47-B221F294E21D}" presName="spaceRect" presStyleCnt="0"/>
      <dgm:spPr/>
    </dgm:pt>
    <dgm:pt modelId="{9F39744A-4379-FC4C-8736-C11AADE7319A}" type="pres">
      <dgm:prSet presAssocID="{8A717642-B1D9-1D47-9F47-B221F294E21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3492722-1064-480E-BA02-25FF19660F35}" srcId="{E029F326-7F03-48FA-860E-D1B79D7E217C}" destId="{3C75A6A0-E064-4B92-AFC9-A9385354F0B6}" srcOrd="2" destOrd="0" parTransId="{DC9E9B7A-0571-4FF0-9EAB-74B1EE979ABB}" sibTransId="{A51A576D-1B29-471D-88F5-FBCB85B9AFD7}"/>
    <dgm:cxn modelId="{2B3C272D-2414-1E4B-AD6C-C61A4AC9718D}" type="presOf" srcId="{2B7F88E4-52E2-4B0A-AC09-C16C676790F8}" destId="{6E1DA6EF-9543-4634-B1DA-42CB5BB1F6B5}" srcOrd="0" destOrd="0" presId="urn:microsoft.com/office/officeart/2018/2/layout/IconVerticalSolidList"/>
    <dgm:cxn modelId="{7C2EEA38-A1F4-44E3-A924-A75ED9DEDE8E}" srcId="{E029F326-7F03-48FA-860E-D1B79D7E217C}" destId="{3E11782C-A6A4-41B7-AE97-BB2FF4AB686E}" srcOrd="0" destOrd="0" parTransId="{86E07E70-611E-48C1-BF66-0CE1D9A09D57}" sibTransId="{DA72C1ED-552E-4460-8187-0080E1611236}"/>
    <dgm:cxn modelId="{E6141A4A-3282-404A-A50C-ACE358FD63AA}" srcId="{E029F326-7F03-48FA-860E-D1B79D7E217C}" destId="{8A717642-B1D9-1D47-9F47-B221F294E21D}" srcOrd="5" destOrd="0" parTransId="{0AEF93A8-4F57-C94E-B742-88157E91B6FE}" sibTransId="{266C101D-CB4C-3E4B-B796-EDE166C7EE7F}"/>
    <dgm:cxn modelId="{BFD3CC6F-7084-774B-A7E0-8AA77AF45B7F}" type="presOf" srcId="{E029F326-7F03-48FA-860E-D1B79D7E217C}" destId="{7311D6C1-4F95-4D17-A807-C4B96AD7B3A0}" srcOrd="0" destOrd="0" presId="urn:microsoft.com/office/officeart/2018/2/layout/IconVerticalSolidList"/>
    <dgm:cxn modelId="{FF463950-5E3E-493A-A514-F3867279CFD5}" srcId="{E029F326-7F03-48FA-860E-D1B79D7E217C}" destId="{88E63B40-819E-4EB8-9971-A321D0D6A2F1}" srcOrd="1" destOrd="0" parTransId="{0ADD0AD8-D2D6-4722-8E88-5CA03C9A8BFE}" sibTransId="{9A08E5A7-B5BC-42C4-AE0C-84CB55B64E83}"/>
    <dgm:cxn modelId="{5CDF3950-7351-AB44-9657-F6FE0E524322}" type="presOf" srcId="{3E11782C-A6A4-41B7-AE97-BB2FF4AB686E}" destId="{9EE73387-FFC3-4754-B410-7DF39C38B4CD}" srcOrd="0" destOrd="0" presId="urn:microsoft.com/office/officeart/2018/2/layout/IconVerticalSolidList"/>
    <dgm:cxn modelId="{AB4E6F71-EA15-470A-B19F-DE88F06F0D24}" srcId="{E029F326-7F03-48FA-860E-D1B79D7E217C}" destId="{CDAE71BF-132C-4D67-A684-E24C6D75DC4E}" srcOrd="4" destOrd="0" parTransId="{106049F4-2DDD-4BFE-9932-D480D880FF9A}" sibTransId="{A7CB7C05-323B-4912-9E90-4B7528A83743}"/>
    <dgm:cxn modelId="{7D842187-A4DE-6E41-90AE-D490D7AD7665}" type="presOf" srcId="{3C75A6A0-E064-4B92-AFC9-A9385354F0B6}" destId="{63506FCA-BDD6-43A2-9695-898B6DD94909}" srcOrd="0" destOrd="0" presId="urn:microsoft.com/office/officeart/2018/2/layout/IconVerticalSolidList"/>
    <dgm:cxn modelId="{3438628F-2FB7-D34F-BC6E-28BCB87742E4}" type="presOf" srcId="{CDAE71BF-132C-4D67-A684-E24C6D75DC4E}" destId="{6EF91C4E-2062-8E45-9D23-205CFD8B97BC}" srcOrd="0" destOrd="0" presId="urn:microsoft.com/office/officeart/2018/2/layout/IconVerticalSolidList"/>
    <dgm:cxn modelId="{B1932E9B-A2C3-2343-9912-42B6ABDB18E7}" type="presOf" srcId="{88E63B40-819E-4EB8-9971-A321D0D6A2F1}" destId="{AC01C6CF-6D26-4AFC-9ACB-955B636E31A0}" srcOrd="0" destOrd="0" presId="urn:microsoft.com/office/officeart/2018/2/layout/IconVerticalSolidList"/>
    <dgm:cxn modelId="{1D9A01C0-00FE-40D5-A8E4-8AA90E9FF889}" srcId="{E029F326-7F03-48FA-860E-D1B79D7E217C}" destId="{2B7F88E4-52E2-4B0A-AC09-C16C676790F8}" srcOrd="3" destOrd="0" parTransId="{C46ED086-2E26-4F50-BD08-2FD040B1B656}" sibTransId="{0B3264A3-D20F-43E7-B828-F7B160AFECA5}"/>
    <dgm:cxn modelId="{C6A8A3D6-B4AF-FD4C-8D4C-ED852088944F}" type="presOf" srcId="{8A717642-B1D9-1D47-9F47-B221F294E21D}" destId="{9F39744A-4379-FC4C-8736-C11AADE7319A}" srcOrd="0" destOrd="0" presId="urn:microsoft.com/office/officeart/2018/2/layout/IconVerticalSolidList"/>
    <dgm:cxn modelId="{57BE7BDC-B2B5-3242-AA4E-35BDC1929232}" type="presParOf" srcId="{7311D6C1-4F95-4D17-A807-C4B96AD7B3A0}" destId="{BCA2B472-779A-4758-AA20-47801880FD87}" srcOrd="0" destOrd="0" presId="urn:microsoft.com/office/officeart/2018/2/layout/IconVerticalSolidList"/>
    <dgm:cxn modelId="{C5776A39-7899-8248-8910-E2FA133D2E35}" type="presParOf" srcId="{BCA2B472-779A-4758-AA20-47801880FD87}" destId="{9C20D72A-FDDF-4C25-AE9D-531E3FE5E859}" srcOrd="0" destOrd="0" presId="urn:microsoft.com/office/officeart/2018/2/layout/IconVerticalSolidList"/>
    <dgm:cxn modelId="{04E55370-FC5A-F143-BC74-8174609F4BCC}" type="presParOf" srcId="{BCA2B472-779A-4758-AA20-47801880FD87}" destId="{7B609A88-B77A-4FC6-BA5B-6B12B93BC248}" srcOrd="1" destOrd="0" presId="urn:microsoft.com/office/officeart/2018/2/layout/IconVerticalSolidList"/>
    <dgm:cxn modelId="{C3B2E404-E38F-914A-8C95-907DE7843480}" type="presParOf" srcId="{BCA2B472-779A-4758-AA20-47801880FD87}" destId="{B34FCAB2-0133-45A4-9A86-946285650B50}" srcOrd="2" destOrd="0" presId="urn:microsoft.com/office/officeart/2018/2/layout/IconVerticalSolidList"/>
    <dgm:cxn modelId="{7439552B-1A0C-1E4C-A040-B0A44D6437FF}" type="presParOf" srcId="{BCA2B472-779A-4758-AA20-47801880FD87}" destId="{9EE73387-FFC3-4754-B410-7DF39C38B4CD}" srcOrd="3" destOrd="0" presId="urn:microsoft.com/office/officeart/2018/2/layout/IconVerticalSolidList"/>
    <dgm:cxn modelId="{CF3B1C9D-CC79-3E4D-A1B4-CE6B6AB3C967}" type="presParOf" srcId="{7311D6C1-4F95-4D17-A807-C4B96AD7B3A0}" destId="{AEA7E27A-F308-4923-ABED-654BF2B9447F}" srcOrd="1" destOrd="0" presId="urn:microsoft.com/office/officeart/2018/2/layout/IconVerticalSolidList"/>
    <dgm:cxn modelId="{24225CF5-E693-B34C-82F9-75F61C04107F}" type="presParOf" srcId="{7311D6C1-4F95-4D17-A807-C4B96AD7B3A0}" destId="{8434703D-D763-443A-A4E2-01933D1FBC07}" srcOrd="2" destOrd="0" presId="urn:microsoft.com/office/officeart/2018/2/layout/IconVerticalSolidList"/>
    <dgm:cxn modelId="{6599639E-709D-384C-8A45-D4DC58039086}" type="presParOf" srcId="{8434703D-D763-443A-A4E2-01933D1FBC07}" destId="{7907A8AB-AC34-4FBA-BC93-C62A56F948D0}" srcOrd="0" destOrd="0" presId="urn:microsoft.com/office/officeart/2018/2/layout/IconVerticalSolidList"/>
    <dgm:cxn modelId="{DB01243A-F4A6-844C-A3AB-FEDC9EAB84E0}" type="presParOf" srcId="{8434703D-D763-443A-A4E2-01933D1FBC07}" destId="{2073C30D-3298-4874-AE3C-991234ACD4ED}" srcOrd="1" destOrd="0" presId="urn:microsoft.com/office/officeart/2018/2/layout/IconVerticalSolidList"/>
    <dgm:cxn modelId="{020EBA13-ABDE-F441-935E-D331283A57F4}" type="presParOf" srcId="{8434703D-D763-443A-A4E2-01933D1FBC07}" destId="{86B0569F-385F-465B-88DD-9F9E4FDA06E4}" srcOrd="2" destOrd="0" presId="urn:microsoft.com/office/officeart/2018/2/layout/IconVerticalSolidList"/>
    <dgm:cxn modelId="{40426836-D6EB-4448-9719-18A25C26545B}" type="presParOf" srcId="{8434703D-D763-443A-A4E2-01933D1FBC07}" destId="{AC01C6CF-6D26-4AFC-9ACB-955B636E31A0}" srcOrd="3" destOrd="0" presId="urn:microsoft.com/office/officeart/2018/2/layout/IconVerticalSolidList"/>
    <dgm:cxn modelId="{D6F0526F-3857-484C-90E4-827BF61104C4}" type="presParOf" srcId="{7311D6C1-4F95-4D17-A807-C4B96AD7B3A0}" destId="{04953A2C-7DDD-4FF3-AF81-F645C39F7AEF}" srcOrd="3" destOrd="0" presId="urn:microsoft.com/office/officeart/2018/2/layout/IconVerticalSolidList"/>
    <dgm:cxn modelId="{6E3154C5-EF3C-CE48-A745-008A5F558212}" type="presParOf" srcId="{7311D6C1-4F95-4D17-A807-C4B96AD7B3A0}" destId="{45B87605-C839-45CF-A1E8-258D54BA70FD}" srcOrd="4" destOrd="0" presId="urn:microsoft.com/office/officeart/2018/2/layout/IconVerticalSolidList"/>
    <dgm:cxn modelId="{6E7688A3-3302-2E42-99E0-58B4902F43CE}" type="presParOf" srcId="{45B87605-C839-45CF-A1E8-258D54BA70FD}" destId="{C95330FB-B496-44E8-9B9F-6DC81345D082}" srcOrd="0" destOrd="0" presId="urn:microsoft.com/office/officeart/2018/2/layout/IconVerticalSolidList"/>
    <dgm:cxn modelId="{90865F5F-8001-984C-B81F-029B7DE17922}" type="presParOf" srcId="{45B87605-C839-45CF-A1E8-258D54BA70FD}" destId="{FCDD2A86-7444-4119-8ED5-86A4976E45CF}" srcOrd="1" destOrd="0" presId="urn:microsoft.com/office/officeart/2018/2/layout/IconVerticalSolidList"/>
    <dgm:cxn modelId="{83B711F4-5B8F-B446-AF3E-55E2C8D0A014}" type="presParOf" srcId="{45B87605-C839-45CF-A1E8-258D54BA70FD}" destId="{9FCD6415-DA85-49BC-8C63-3D470CF47C3F}" srcOrd="2" destOrd="0" presId="urn:microsoft.com/office/officeart/2018/2/layout/IconVerticalSolidList"/>
    <dgm:cxn modelId="{1781B385-73ED-2445-8E41-931FEED483CC}" type="presParOf" srcId="{45B87605-C839-45CF-A1E8-258D54BA70FD}" destId="{63506FCA-BDD6-43A2-9695-898B6DD94909}" srcOrd="3" destOrd="0" presId="urn:microsoft.com/office/officeart/2018/2/layout/IconVerticalSolidList"/>
    <dgm:cxn modelId="{D1242BB7-8ECE-B44D-9270-A8DF5BFA0ADA}" type="presParOf" srcId="{7311D6C1-4F95-4D17-A807-C4B96AD7B3A0}" destId="{17B8D11D-85C4-4FA5-A054-09E15D26CD4A}" srcOrd="5" destOrd="0" presId="urn:microsoft.com/office/officeart/2018/2/layout/IconVerticalSolidList"/>
    <dgm:cxn modelId="{8AC7156C-C2E4-2649-804C-F30632D6C05A}" type="presParOf" srcId="{7311D6C1-4F95-4D17-A807-C4B96AD7B3A0}" destId="{A2876773-F34A-4E60-B71A-01CEBA9A3763}" srcOrd="6" destOrd="0" presId="urn:microsoft.com/office/officeart/2018/2/layout/IconVerticalSolidList"/>
    <dgm:cxn modelId="{FDDBDF32-3C5A-0B4E-A9BC-CAFDFD990CA4}" type="presParOf" srcId="{A2876773-F34A-4E60-B71A-01CEBA9A3763}" destId="{1EB702FC-2B02-49D3-B732-BF882520E59C}" srcOrd="0" destOrd="0" presId="urn:microsoft.com/office/officeart/2018/2/layout/IconVerticalSolidList"/>
    <dgm:cxn modelId="{0CEFB26D-0A89-6C4D-80FB-DB367E2FB112}" type="presParOf" srcId="{A2876773-F34A-4E60-B71A-01CEBA9A3763}" destId="{FEA5D197-828E-45DA-A94B-225B05AA23A9}" srcOrd="1" destOrd="0" presId="urn:microsoft.com/office/officeart/2018/2/layout/IconVerticalSolidList"/>
    <dgm:cxn modelId="{BFEC5D2B-5A01-C648-8144-A7B679FEF922}" type="presParOf" srcId="{A2876773-F34A-4E60-B71A-01CEBA9A3763}" destId="{60FF7A3D-707E-49E0-8195-4C5F1FAF8CF5}" srcOrd="2" destOrd="0" presId="urn:microsoft.com/office/officeart/2018/2/layout/IconVerticalSolidList"/>
    <dgm:cxn modelId="{A32C944C-BC9E-2F42-B789-4A1B3CA88A37}" type="presParOf" srcId="{A2876773-F34A-4E60-B71A-01CEBA9A3763}" destId="{6E1DA6EF-9543-4634-B1DA-42CB5BB1F6B5}" srcOrd="3" destOrd="0" presId="urn:microsoft.com/office/officeart/2018/2/layout/IconVerticalSolidList"/>
    <dgm:cxn modelId="{6922C7B5-69C5-F74D-A4B7-D035432EAF43}" type="presParOf" srcId="{7311D6C1-4F95-4D17-A807-C4B96AD7B3A0}" destId="{73552350-82F4-5E40-A38F-78727BFAF5DC}" srcOrd="7" destOrd="0" presId="urn:microsoft.com/office/officeart/2018/2/layout/IconVerticalSolidList"/>
    <dgm:cxn modelId="{4A798F42-2FE9-4B46-B6E3-E041DF8D4768}" type="presParOf" srcId="{7311D6C1-4F95-4D17-A807-C4B96AD7B3A0}" destId="{E0561642-74C0-2A4F-ADB2-690CCD60B77B}" srcOrd="8" destOrd="0" presId="urn:microsoft.com/office/officeart/2018/2/layout/IconVerticalSolidList"/>
    <dgm:cxn modelId="{2F622C7D-8860-8D4D-B96D-16176CC9B85E}" type="presParOf" srcId="{E0561642-74C0-2A4F-ADB2-690CCD60B77B}" destId="{C27379D6-C338-0549-99C0-8D9C6489BF69}" srcOrd="0" destOrd="0" presId="urn:microsoft.com/office/officeart/2018/2/layout/IconVerticalSolidList"/>
    <dgm:cxn modelId="{AADC4025-A866-DF4A-8D35-618AF45776B3}" type="presParOf" srcId="{E0561642-74C0-2A4F-ADB2-690CCD60B77B}" destId="{55EEA498-8F1E-2443-84A8-5684BA4D5BD4}" srcOrd="1" destOrd="0" presId="urn:microsoft.com/office/officeart/2018/2/layout/IconVerticalSolidList"/>
    <dgm:cxn modelId="{7678A509-334C-9644-AE4F-8DAA493C985F}" type="presParOf" srcId="{E0561642-74C0-2A4F-ADB2-690CCD60B77B}" destId="{EB183352-8CB4-FE4F-A5C0-E9015B3056AE}" srcOrd="2" destOrd="0" presId="urn:microsoft.com/office/officeart/2018/2/layout/IconVerticalSolidList"/>
    <dgm:cxn modelId="{2C348955-08C3-9841-8D2D-7FF7DF60234B}" type="presParOf" srcId="{E0561642-74C0-2A4F-ADB2-690CCD60B77B}" destId="{6EF91C4E-2062-8E45-9D23-205CFD8B97BC}" srcOrd="3" destOrd="0" presId="urn:microsoft.com/office/officeart/2018/2/layout/IconVerticalSolidList"/>
    <dgm:cxn modelId="{38FA848E-DB36-0446-B515-EA50FEF5819F}" type="presParOf" srcId="{7311D6C1-4F95-4D17-A807-C4B96AD7B3A0}" destId="{BB2B6382-5FD8-AB43-8476-5E885711B4A2}" srcOrd="9" destOrd="0" presId="urn:microsoft.com/office/officeart/2018/2/layout/IconVerticalSolidList"/>
    <dgm:cxn modelId="{36E7C621-B36B-0544-B739-3284D25617E0}" type="presParOf" srcId="{7311D6C1-4F95-4D17-A807-C4B96AD7B3A0}" destId="{755C1BE8-A6DF-D245-B2C8-0BA8567D4637}" srcOrd="10" destOrd="0" presId="urn:microsoft.com/office/officeart/2018/2/layout/IconVerticalSolidList"/>
    <dgm:cxn modelId="{49BB5376-1310-2449-8C36-F3DF957A5BEF}" type="presParOf" srcId="{755C1BE8-A6DF-D245-B2C8-0BA8567D4637}" destId="{7E18CC7D-A772-8241-8B9B-4F8DD24BAF67}" srcOrd="0" destOrd="0" presId="urn:microsoft.com/office/officeart/2018/2/layout/IconVerticalSolidList"/>
    <dgm:cxn modelId="{5C697737-358E-934E-A8E2-4BCEAAEC666F}" type="presParOf" srcId="{755C1BE8-A6DF-D245-B2C8-0BA8567D4637}" destId="{0BDCD73A-84BB-6848-A671-CAA8C839FBBB}" srcOrd="1" destOrd="0" presId="urn:microsoft.com/office/officeart/2018/2/layout/IconVerticalSolidList"/>
    <dgm:cxn modelId="{E8BDA7DE-7792-5348-9365-F473FA0EA325}" type="presParOf" srcId="{755C1BE8-A6DF-D245-B2C8-0BA8567D4637}" destId="{2F348963-904C-8643-A0D7-C0464E7980C6}" srcOrd="2" destOrd="0" presId="urn:microsoft.com/office/officeart/2018/2/layout/IconVerticalSolidList"/>
    <dgm:cxn modelId="{124D179D-0B71-CA41-8D2C-60202CD3F699}" type="presParOf" srcId="{755C1BE8-A6DF-D245-B2C8-0BA8567D4637}" destId="{9F39744A-4379-FC4C-8736-C11AADE731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32B316C-4FE5-4DF6-84D2-9A73DFC1A0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3679E4-5936-48F7-A4D5-72BD53F13952}">
      <dgm:prSet/>
      <dgm:spPr/>
      <dgm:t>
        <a:bodyPr/>
        <a:lstStyle/>
        <a:p>
          <a:r>
            <a:rPr lang="es-PY" b="1" baseline="0" dirty="0"/>
            <a:t>Pruebas de unitarias (unit test)</a:t>
          </a:r>
          <a:endParaRPr lang="en-US" dirty="0"/>
        </a:p>
      </dgm:t>
    </dgm:pt>
    <dgm:pt modelId="{E2B83D90-3A02-420C-AB6E-1CD11944FE87}" type="parTrans" cxnId="{586A903C-83A9-4665-8D10-D68F016323E3}">
      <dgm:prSet/>
      <dgm:spPr/>
      <dgm:t>
        <a:bodyPr/>
        <a:lstStyle/>
        <a:p>
          <a:endParaRPr lang="en-US"/>
        </a:p>
      </dgm:t>
    </dgm:pt>
    <dgm:pt modelId="{719A4F6D-EEA5-470B-81A7-60103195B33B}" type="sibTrans" cxnId="{586A903C-83A9-4665-8D10-D68F016323E3}">
      <dgm:prSet/>
      <dgm:spPr/>
      <dgm:t>
        <a:bodyPr/>
        <a:lstStyle/>
        <a:p>
          <a:endParaRPr lang="en-US"/>
        </a:p>
      </dgm:t>
    </dgm:pt>
    <dgm:pt modelId="{C9187735-9373-4E7A-8F33-13299186DBEF}">
      <dgm:prSet/>
      <dgm:spPr/>
      <dgm:t>
        <a:bodyPr/>
        <a:lstStyle/>
        <a:p>
          <a:r>
            <a:rPr lang="es-PY" b="1" baseline="0" dirty="0"/>
            <a:t>Pruebas de Integración</a:t>
          </a:r>
          <a:endParaRPr lang="en-US" dirty="0"/>
        </a:p>
      </dgm:t>
    </dgm:pt>
    <dgm:pt modelId="{52C42F3C-5EC3-4493-8771-4A47E3370779}" type="parTrans" cxnId="{CA1E054D-5DA4-4C4E-9B9B-D2853B6F8D04}">
      <dgm:prSet/>
      <dgm:spPr/>
      <dgm:t>
        <a:bodyPr/>
        <a:lstStyle/>
        <a:p>
          <a:endParaRPr lang="en-US"/>
        </a:p>
      </dgm:t>
    </dgm:pt>
    <dgm:pt modelId="{0B8C93FF-7BEB-4B92-9654-93ED50244DD1}" type="sibTrans" cxnId="{CA1E054D-5DA4-4C4E-9B9B-D2853B6F8D04}">
      <dgm:prSet/>
      <dgm:spPr/>
      <dgm:t>
        <a:bodyPr/>
        <a:lstStyle/>
        <a:p>
          <a:endParaRPr lang="en-US"/>
        </a:p>
      </dgm:t>
    </dgm:pt>
    <dgm:pt modelId="{B72F0095-7372-4DF5-A6CA-F9CE9A3286B7}">
      <dgm:prSet/>
      <dgm:spPr/>
      <dgm:t>
        <a:bodyPr/>
        <a:lstStyle/>
        <a:p>
          <a:r>
            <a:rPr lang="es-PY" b="1" baseline="0"/>
            <a:t>Pruebas funcionales</a:t>
          </a:r>
          <a:endParaRPr lang="en-US"/>
        </a:p>
      </dgm:t>
    </dgm:pt>
    <dgm:pt modelId="{8F2E93A5-20AD-481A-ACE3-28A441FD0527}" type="parTrans" cxnId="{3C21C446-836B-4707-A598-68CDD53C9DE3}">
      <dgm:prSet/>
      <dgm:spPr/>
      <dgm:t>
        <a:bodyPr/>
        <a:lstStyle/>
        <a:p>
          <a:endParaRPr lang="en-US"/>
        </a:p>
      </dgm:t>
    </dgm:pt>
    <dgm:pt modelId="{0E319DCE-4EC5-4143-9468-60219702A3E4}" type="sibTrans" cxnId="{3C21C446-836B-4707-A598-68CDD53C9DE3}">
      <dgm:prSet/>
      <dgm:spPr/>
      <dgm:t>
        <a:bodyPr/>
        <a:lstStyle/>
        <a:p>
          <a:endParaRPr lang="en-US"/>
        </a:p>
      </dgm:t>
    </dgm:pt>
    <dgm:pt modelId="{70184384-8D27-4391-97E3-39AA305E0DBE}">
      <dgm:prSet/>
      <dgm:spPr/>
      <dgm:t>
        <a:bodyPr/>
        <a:lstStyle/>
        <a:p>
          <a:r>
            <a:rPr lang="es-PY" b="1" baseline="0" dirty="0"/>
            <a:t>Pruebas de aceptación del sistema con el cliente</a:t>
          </a:r>
          <a:r>
            <a:rPr lang="es-PY" baseline="0" dirty="0"/>
            <a:t>.</a:t>
          </a:r>
          <a:endParaRPr lang="en-US" dirty="0"/>
        </a:p>
      </dgm:t>
    </dgm:pt>
    <dgm:pt modelId="{D0FA5B8E-45A6-4E42-B8B5-D36F74A27701}" type="parTrans" cxnId="{F10345CE-87C3-47B1-B58A-98E8BCA95784}">
      <dgm:prSet/>
      <dgm:spPr/>
      <dgm:t>
        <a:bodyPr/>
        <a:lstStyle/>
        <a:p>
          <a:endParaRPr lang="en-US"/>
        </a:p>
      </dgm:t>
    </dgm:pt>
    <dgm:pt modelId="{6B0D4889-44AD-40D9-BC2A-70FFC29A0DD9}" type="sibTrans" cxnId="{F10345CE-87C3-47B1-B58A-98E8BCA95784}">
      <dgm:prSet/>
      <dgm:spPr/>
      <dgm:t>
        <a:bodyPr/>
        <a:lstStyle/>
        <a:p>
          <a:endParaRPr lang="en-US"/>
        </a:p>
      </dgm:t>
    </dgm:pt>
    <dgm:pt modelId="{E5204765-CEDF-4966-A57A-EEBB4ACC8386}" type="pres">
      <dgm:prSet presAssocID="{532B316C-4FE5-4DF6-84D2-9A73DFC1A01E}" presName="root" presStyleCnt="0">
        <dgm:presLayoutVars>
          <dgm:dir/>
          <dgm:resizeHandles val="exact"/>
        </dgm:presLayoutVars>
      </dgm:prSet>
      <dgm:spPr/>
    </dgm:pt>
    <dgm:pt modelId="{605FA181-0046-495B-A6F0-46B111121D28}" type="pres">
      <dgm:prSet presAssocID="{763679E4-5936-48F7-A4D5-72BD53F13952}" presName="compNode" presStyleCnt="0"/>
      <dgm:spPr/>
    </dgm:pt>
    <dgm:pt modelId="{341E5203-1B4D-4A46-A277-FD87CC1EB1C0}" type="pres">
      <dgm:prSet presAssocID="{763679E4-5936-48F7-A4D5-72BD53F13952}" presName="bgRect" presStyleLbl="bgShp" presStyleIdx="0" presStyleCnt="4"/>
      <dgm:spPr/>
    </dgm:pt>
    <dgm:pt modelId="{DD39670F-6BF9-4914-9E72-BD2F0F3D7D95}" type="pres">
      <dgm:prSet presAssocID="{763679E4-5936-48F7-A4D5-72BD53F139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624866B-6A44-4EF1-931E-C5950B6BD415}" type="pres">
      <dgm:prSet presAssocID="{763679E4-5936-48F7-A4D5-72BD53F13952}" presName="spaceRect" presStyleCnt="0"/>
      <dgm:spPr/>
    </dgm:pt>
    <dgm:pt modelId="{4D9C6391-DB4D-4C9F-8368-5B4F2BDD426B}" type="pres">
      <dgm:prSet presAssocID="{763679E4-5936-48F7-A4D5-72BD53F13952}" presName="parTx" presStyleLbl="revTx" presStyleIdx="0" presStyleCnt="4">
        <dgm:presLayoutVars>
          <dgm:chMax val="0"/>
          <dgm:chPref val="0"/>
        </dgm:presLayoutVars>
      </dgm:prSet>
      <dgm:spPr/>
    </dgm:pt>
    <dgm:pt modelId="{D259109D-3877-4849-9282-7591BD0AA90C}" type="pres">
      <dgm:prSet presAssocID="{719A4F6D-EEA5-470B-81A7-60103195B33B}" presName="sibTrans" presStyleCnt="0"/>
      <dgm:spPr/>
    </dgm:pt>
    <dgm:pt modelId="{45A3D798-83C9-43C2-A2C1-327E522C0ECC}" type="pres">
      <dgm:prSet presAssocID="{C9187735-9373-4E7A-8F33-13299186DBEF}" presName="compNode" presStyleCnt="0"/>
      <dgm:spPr/>
    </dgm:pt>
    <dgm:pt modelId="{B94A5F73-C19A-44E7-9C98-01F95CD205B5}" type="pres">
      <dgm:prSet presAssocID="{C9187735-9373-4E7A-8F33-13299186DBEF}" presName="bgRect" presStyleLbl="bgShp" presStyleIdx="1" presStyleCnt="4"/>
      <dgm:spPr/>
    </dgm:pt>
    <dgm:pt modelId="{62129DCA-D6A3-4EA8-81D1-470413277A49}" type="pres">
      <dgm:prSet presAssocID="{C9187735-9373-4E7A-8F33-13299186DB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9EE520BE-11BE-454C-A314-8D45BE864EDC}" type="pres">
      <dgm:prSet presAssocID="{C9187735-9373-4E7A-8F33-13299186DBEF}" presName="spaceRect" presStyleCnt="0"/>
      <dgm:spPr/>
    </dgm:pt>
    <dgm:pt modelId="{F54E5EAA-E1BC-4817-93CC-0B9F4E499763}" type="pres">
      <dgm:prSet presAssocID="{C9187735-9373-4E7A-8F33-13299186DBEF}" presName="parTx" presStyleLbl="revTx" presStyleIdx="1" presStyleCnt="4">
        <dgm:presLayoutVars>
          <dgm:chMax val="0"/>
          <dgm:chPref val="0"/>
        </dgm:presLayoutVars>
      </dgm:prSet>
      <dgm:spPr/>
    </dgm:pt>
    <dgm:pt modelId="{838517D7-3F2E-4069-939F-AD54387B878D}" type="pres">
      <dgm:prSet presAssocID="{0B8C93FF-7BEB-4B92-9654-93ED50244DD1}" presName="sibTrans" presStyleCnt="0"/>
      <dgm:spPr/>
    </dgm:pt>
    <dgm:pt modelId="{49D828AC-BF3D-4BD5-937B-CE66A1CC595D}" type="pres">
      <dgm:prSet presAssocID="{B72F0095-7372-4DF5-A6CA-F9CE9A3286B7}" presName="compNode" presStyleCnt="0"/>
      <dgm:spPr/>
    </dgm:pt>
    <dgm:pt modelId="{D8801C44-D47A-4A0A-84AE-058FDBA2E5C7}" type="pres">
      <dgm:prSet presAssocID="{B72F0095-7372-4DF5-A6CA-F9CE9A3286B7}" presName="bgRect" presStyleLbl="bgShp" presStyleIdx="2" presStyleCnt="4"/>
      <dgm:spPr/>
    </dgm:pt>
    <dgm:pt modelId="{399A0D01-094F-42D8-908C-47C6D5E8F4DB}" type="pres">
      <dgm:prSet presAssocID="{B72F0095-7372-4DF5-A6CA-F9CE9A3286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E858C717-CC69-429F-BC39-13DCDFF9D2B6}" type="pres">
      <dgm:prSet presAssocID="{B72F0095-7372-4DF5-A6CA-F9CE9A3286B7}" presName="spaceRect" presStyleCnt="0"/>
      <dgm:spPr/>
    </dgm:pt>
    <dgm:pt modelId="{31DB7470-C557-4DBE-A973-5DFB0BCB2FF6}" type="pres">
      <dgm:prSet presAssocID="{B72F0095-7372-4DF5-A6CA-F9CE9A3286B7}" presName="parTx" presStyleLbl="revTx" presStyleIdx="2" presStyleCnt="4">
        <dgm:presLayoutVars>
          <dgm:chMax val="0"/>
          <dgm:chPref val="0"/>
        </dgm:presLayoutVars>
      </dgm:prSet>
      <dgm:spPr/>
    </dgm:pt>
    <dgm:pt modelId="{530D1BCC-0CAE-4FF4-8042-A36D6B329E01}" type="pres">
      <dgm:prSet presAssocID="{0E319DCE-4EC5-4143-9468-60219702A3E4}" presName="sibTrans" presStyleCnt="0"/>
      <dgm:spPr/>
    </dgm:pt>
    <dgm:pt modelId="{4662F576-184B-4949-A684-5AED20087CA4}" type="pres">
      <dgm:prSet presAssocID="{70184384-8D27-4391-97E3-39AA305E0DBE}" presName="compNode" presStyleCnt="0"/>
      <dgm:spPr/>
    </dgm:pt>
    <dgm:pt modelId="{AFB20525-5F54-4AAD-8D02-8E6E64A2E628}" type="pres">
      <dgm:prSet presAssocID="{70184384-8D27-4391-97E3-39AA305E0DBE}" presName="bgRect" presStyleLbl="bgShp" presStyleIdx="3" presStyleCnt="4"/>
      <dgm:spPr/>
    </dgm:pt>
    <dgm:pt modelId="{F0FCC431-1F52-42B8-B3BA-90405085836C}" type="pres">
      <dgm:prSet presAssocID="{70184384-8D27-4391-97E3-39AA305E0D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2D6445D-0348-4C5F-B9B5-EE898DA0A2BE}" type="pres">
      <dgm:prSet presAssocID="{70184384-8D27-4391-97E3-39AA305E0DBE}" presName="spaceRect" presStyleCnt="0"/>
      <dgm:spPr/>
    </dgm:pt>
    <dgm:pt modelId="{3D3F34AC-0B5F-4FAF-A1DE-E82CE8795C3E}" type="pres">
      <dgm:prSet presAssocID="{70184384-8D27-4391-97E3-39AA305E0DB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AB6AA1F-36F5-4777-9E0C-C40F02A7CAAF}" type="presOf" srcId="{763679E4-5936-48F7-A4D5-72BD53F13952}" destId="{4D9C6391-DB4D-4C9F-8368-5B4F2BDD426B}" srcOrd="0" destOrd="0" presId="urn:microsoft.com/office/officeart/2018/2/layout/IconVerticalSolidList"/>
    <dgm:cxn modelId="{586A903C-83A9-4665-8D10-D68F016323E3}" srcId="{532B316C-4FE5-4DF6-84D2-9A73DFC1A01E}" destId="{763679E4-5936-48F7-A4D5-72BD53F13952}" srcOrd="0" destOrd="0" parTransId="{E2B83D90-3A02-420C-AB6E-1CD11944FE87}" sibTransId="{719A4F6D-EEA5-470B-81A7-60103195B33B}"/>
    <dgm:cxn modelId="{3C21C446-836B-4707-A598-68CDD53C9DE3}" srcId="{532B316C-4FE5-4DF6-84D2-9A73DFC1A01E}" destId="{B72F0095-7372-4DF5-A6CA-F9CE9A3286B7}" srcOrd="2" destOrd="0" parTransId="{8F2E93A5-20AD-481A-ACE3-28A441FD0527}" sibTransId="{0E319DCE-4EC5-4143-9468-60219702A3E4}"/>
    <dgm:cxn modelId="{2B51E066-F804-4E19-8971-6F56E38A324B}" type="presOf" srcId="{532B316C-4FE5-4DF6-84D2-9A73DFC1A01E}" destId="{E5204765-CEDF-4966-A57A-EEBB4ACC8386}" srcOrd="0" destOrd="0" presId="urn:microsoft.com/office/officeart/2018/2/layout/IconVerticalSolidList"/>
    <dgm:cxn modelId="{CA1E054D-5DA4-4C4E-9B9B-D2853B6F8D04}" srcId="{532B316C-4FE5-4DF6-84D2-9A73DFC1A01E}" destId="{C9187735-9373-4E7A-8F33-13299186DBEF}" srcOrd="1" destOrd="0" parTransId="{52C42F3C-5EC3-4493-8771-4A47E3370779}" sibTransId="{0B8C93FF-7BEB-4B92-9654-93ED50244DD1}"/>
    <dgm:cxn modelId="{D4735D70-E3A6-4E22-9FBE-78A0E8983DFD}" type="presOf" srcId="{70184384-8D27-4391-97E3-39AA305E0DBE}" destId="{3D3F34AC-0B5F-4FAF-A1DE-E82CE8795C3E}" srcOrd="0" destOrd="0" presId="urn:microsoft.com/office/officeart/2018/2/layout/IconVerticalSolidList"/>
    <dgm:cxn modelId="{1D5EB385-16B3-450F-8F2A-79388247B1D8}" type="presOf" srcId="{C9187735-9373-4E7A-8F33-13299186DBEF}" destId="{F54E5EAA-E1BC-4817-93CC-0B9F4E499763}" srcOrd="0" destOrd="0" presId="urn:microsoft.com/office/officeart/2018/2/layout/IconVerticalSolidList"/>
    <dgm:cxn modelId="{BBE997B5-38A0-411E-9080-4E4C7DC6BC75}" type="presOf" srcId="{B72F0095-7372-4DF5-A6CA-F9CE9A3286B7}" destId="{31DB7470-C557-4DBE-A973-5DFB0BCB2FF6}" srcOrd="0" destOrd="0" presId="urn:microsoft.com/office/officeart/2018/2/layout/IconVerticalSolidList"/>
    <dgm:cxn modelId="{F10345CE-87C3-47B1-B58A-98E8BCA95784}" srcId="{532B316C-4FE5-4DF6-84D2-9A73DFC1A01E}" destId="{70184384-8D27-4391-97E3-39AA305E0DBE}" srcOrd="3" destOrd="0" parTransId="{D0FA5B8E-45A6-4E42-B8B5-D36F74A27701}" sibTransId="{6B0D4889-44AD-40D9-BC2A-70FFC29A0DD9}"/>
    <dgm:cxn modelId="{367497DF-7EFE-43FE-BB12-1F4A94B5DB3F}" type="presParOf" srcId="{E5204765-CEDF-4966-A57A-EEBB4ACC8386}" destId="{605FA181-0046-495B-A6F0-46B111121D28}" srcOrd="0" destOrd="0" presId="urn:microsoft.com/office/officeart/2018/2/layout/IconVerticalSolidList"/>
    <dgm:cxn modelId="{7A0A09B7-58EC-4429-9B0B-8D7E95239091}" type="presParOf" srcId="{605FA181-0046-495B-A6F0-46B111121D28}" destId="{341E5203-1B4D-4A46-A277-FD87CC1EB1C0}" srcOrd="0" destOrd="0" presId="urn:microsoft.com/office/officeart/2018/2/layout/IconVerticalSolidList"/>
    <dgm:cxn modelId="{C9CAA355-71A2-499F-AE73-E0FECECF42DC}" type="presParOf" srcId="{605FA181-0046-495B-A6F0-46B111121D28}" destId="{DD39670F-6BF9-4914-9E72-BD2F0F3D7D95}" srcOrd="1" destOrd="0" presId="urn:microsoft.com/office/officeart/2018/2/layout/IconVerticalSolidList"/>
    <dgm:cxn modelId="{3A7E1D86-5EFA-4315-956D-422B29B88432}" type="presParOf" srcId="{605FA181-0046-495B-A6F0-46B111121D28}" destId="{F624866B-6A44-4EF1-931E-C5950B6BD415}" srcOrd="2" destOrd="0" presId="urn:microsoft.com/office/officeart/2018/2/layout/IconVerticalSolidList"/>
    <dgm:cxn modelId="{AB514FF4-7D3E-487F-9475-6A3432D86956}" type="presParOf" srcId="{605FA181-0046-495B-A6F0-46B111121D28}" destId="{4D9C6391-DB4D-4C9F-8368-5B4F2BDD426B}" srcOrd="3" destOrd="0" presId="urn:microsoft.com/office/officeart/2018/2/layout/IconVerticalSolidList"/>
    <dgm:cxn modelId="{1BB265A1-61D2-4CBB-B730-5F5AFE2F82A2}" type="presParOf" srcId="{E5204765-CEDF-4966-A57A-EEBB4ACC8386}" destId="{D259109D-3877-4849-9282-7591BD0AA90C}" srcOrd="1" destOrd="0" presId="urn:microsoft.com/office/officeart/2018/2/layout/IconVerticalSolidList"/>
    <dgm:cxn modelId="{3808B1C0-E732-48F8-9B4A-056E6336C43B}" type="presParOf" srcId="{E5204765-CEDF-4966-A57A-EEBB4ACC8386}" destId="{45A3D798-83C9-43C2-A2C1-327E522C0ECC}" srcOrd="2" destOrd="0" presId="urn:microsoft.com/office/officeart/2018/2/layout/IconVerticalSolidList"/>
    <dgm:cxn modelId="{76072EDC-490C-4434-97C5-FEC0337477D5}" type="presParOf" srcId="{45A3D798-83C9-43C2-A2C1-327E522C0ECC}" destId="{B94A5F73-C19A-44E7-9C98-01F95CD205B5}" srcOrd="0" destOrd="0" presId="urn:microsoft.com/office/officeart/2018/2/layout/IconVerticalSolidList"/>
    <dgm:cxn modelId="{8DB22E12-3BBA-48CA-96CE-82EE8B234588}" type="presParOf" srcId="{45A3D798-83C9-43C2-A2C1-327E522C0ECC}" destId="{62129DCA-D6A3-4EA8-81D1-470413277A49}" srcOrd="1" destOrd="0" presId="urn:microsoft.com/office/officeart/2018/2/layout/IconVerticalSolidList"/>
    <dgm:cxn modelId="{4FF0ABF0-C42C-4DBB-9B86-BD215A6958B6}" type="presParOf" srcId="{45A3D798-83C9-43C2-A2C1-327E522C0ECC}" destId="{9EE520BE-11BE-454C-A314-8D45BE864EDC}" srcOrd="2" destOrd="0" presId="urn:microsoft.com/office/officeart/2018/2/layout/IconVerticalSolidList"/>
    <dgm:cxn modelId="{64F60D8E-C27B-4250-8CF1-5F3517B78FE9}" type="presParOf" srcId="{45A3D798-83C9-43C2-A2C1-327E522C0ECC}" destId="{F54E5EAA-E1BC-4817-93CC-0B9F4E499763}" srcOrd="3" destOrd="0" presId="urn:microsoft.com/office/officeart/2018/2/layout/IconVerticalSolidList"/>
    <dgm:cxn modelId="{AC3E8C23-472D-4645-A4E3-128ADA227CFC}" type="presParOf" srcId="{E5204765-CEDF-4966-A57A-EEBB4ACC8386}" destId="{838517D7-3F2E-4069-939F-AD54387B878D}" srcOrd="3" destOrd="0" presId="urn:microsoft.com/office/officeart/2018/2/layout/IconVerticalSolidList"/>
    <dgm:cxn modelId="{EDD216C2-0657-4072-A250-49495AFA120D}" type="presParOf" srcId="{E5204765-CEDF-4966-A57A-EEBB4ACC8386}" destId="{49D828AC-BF3D-4BD5-937B-CE66A1CC595D}" srcOrd="4" destOrd="0" presId="urn:microsoft.com/office/officeart/2018/2/layout/IconVerticalSolidList"/>
    <dgm:cxn modelId="{8E685781-E452-404C-AB91-C9EA26CE22A9}" type="presParOf" srcId="{49D828AC-BF3D-4BD5-937B-CE66A1CC595D}" destId="{D8801C44-D47A-4A0A-84AE-058FDBA2E5C7}" srcOrd="0" destOrd="0" presId="urn:microsoft.com/office/officeart/2018/2/layout/IconVerticalSolidList"/>
    <dgm:cxn modelId="{D2578854-A31E-428F-90C7-DC039D1F7F8F}" type="presParOf" srcId="{49D828AC-BF3D-4BD5-937B-CE66A1CC595D}" destId="{399A0D01-094F-42D8-908C-47C6D5E8F4DB}" srcOrd="1" destOrd="0" presId="urn:microsoft.com/office/officeart/2018/2/layout/IconVerticalSolidList"/>
    <dgm:cxn modelId="{278ADF79-100B-4A1A-BE22-4BF4946DA984}" type="presParOf" srcId="{49D828AC-BF3D-4BD5-937B-CE66A1CC595D}" destId="{E858C717-CC69-429F-BC39-13DCDFF9D2B6}" srcOrd="2" destOrd="0" presId="urn:microsoft.com/office/officeart/2018/2/layout/IconVerticalSolidList"/>
    <dgm:cxn modelId="{06FD06F4-39B2-43FD-B85D-7EF6B1396458}" type="presParOf" srcId="{49D828AC-BF3D-4BD5-937B-CE66A1CC595D}" destId="{31DB7470-C557-4DBE-A973-5DFB0BCB2FF6}" srcOrd="3" destOrd="0" presId="urn:microsoft.com/office/officeart/2018/2/layout/IconVerticalSolidList"/>
    <dgm:cxn modelId="{1DD2E5C6-A510-435E-8EC2-7D6632431B4C}" type="presParOf" srcId="{E5204765-CEDF-4966-A57A-EEBB4ACC8386}" destId="{530D1BCC-0CAE-4FF4-8042-A36D6B329E01}" srcOrd="5" destOrd="0" presId="urn:microsoft.com/office/officeart/2018/2/layout/IconVerticalSolidList"/>
    <dgm:cxn modelId="{E6B205BA-8AB3-434C-928E-EFD6F64E08DA}" type="presParOf" srcId="{E5204765-CEDF-4966-A57A-EEBB4ACC8386}" destId="{4662F576-184B-4949-A684-5AED20087CA4}" srcOrd="6" destOrd="0" presId="urn:microsoft.com/office/officeart/2018/2/layout/IconVerticalSolidList"/>
    <dgm:cxn modelId="{FCEB05BF-5CA1-41CE-81CC-F12FE5770484}" type="presParOf" srcId="{4662F576-184B-4949-A684-5AED20087CA4}" destId="{AFB20525-5F54-4AAD-8D02-8E6E64A2E628}" srcOrd="0" destOrd="0" presId="urn:microsoft.com/office/officeart/2018/2/layout/IconVerticalSolidList"/>
    <dgm:cxn modelId="{59C5A538-9761-464F-8782-42690677FBDB}" type="presParOf" srcId="{4662F576-184B-4949-A684-5AED20087CA4}" destId="{F0FCC431-1F52-42B8-B3BA-90405085836C}" srcOrd="1" destOrd="0" presId="urn:microsoft.com/office/officeart/2018/2/layout/IconVerticalSolidList"/>
    <dgm:cxn modelId="{306D5FEF-05D4-4DE9-9099-4AE99B2A1F1A}" type="presParOf" srcId="{4662F576-184B-4949-A684-5AED20087CA4}" destId="{92D6445D-0348-4C5F-B9B5-EE898DA0A2BE}" srcOrd="2" destOrd="0" presId="urn:microsoft.com/office/officeart/2018/2/layout/IconVerticalSolidList"/>
    <dgm:cxn modelId="{F3F765F9-8709-4E61-88F2-7B1F393A0419}" type="presParOf" srcId="{4662F576-184B-4949-A684-5AED20087CA4}" destId="{3D3F34AC-0B5F-4FAF-A1DE-E82CE8795C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92585C-5D3E-49BE-AD45-D06C625D7722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3A77AB-DA3A-4990-8694-FA81B97F8005}">
      <dgm:prSet/>
      <dgm:spPr/>
      <dgm:t>
        <a:bodyPr/>
        <a:lstStyle/>
        <a:p>
          <a:pPr>
            <a:lnSpc>
              <a:spcPct val="100000"/>
            </a:lnSpc>
          </a:pPr>
          <a:r>
            <a:rPr lang="es-PY" b="1" dirty="0"/>
            <a:t>CASE (Ingeniería del Software Asistida por Computadora)</a:t>
          </a:r>
          <a:endParaRPr lang="en-US" dirty="0"/>
        </a:p>
      </dgm:t>
    </dgm:pt>
    <dgm:pt modelId="{F5A48ECA-EA9C-4B52-AF09-63D760BFCC49}" type="parTrans" cxnId="{C1E6AC18-D71F-4869-9399-953C1E840E10}">
      <dgm:prSet/>
      <dgm:spPr/>
      <dgm:t>
        <a:bodyPr/>
        <a:lstStyle/>
        <a:p>
          <a:endParaRPr lang="en-US"/>
        </a:p>
      </dgm:t>
    </dgm:pt>
    <dgm:pt modelId="{FAC123C0-1459-4FA5-9168-111859057427}" type="sibTrans" cxnId="{C1E6AC18-D71F-4869-9399-953C1E840E10}">
      <dgm:prSet/>
      <dgm:spPr/>
      <dgm:t>
        <a:bodyPr/>
        <a:lstStyle/>
        <a:p>
          <a:endParaRPr lang="en-US"/>
        </a:p>
      </dgm:t>
    </dgm:pt>
    <dgm:pt modelId="{ED405F6D-E7FD-460A-A43C-C9D71DD19D91}">
      <dgm:prSet/>
      <dgm:spPr/>
      <dgm:t>
        <a:bodyPr/>
        <a:lstStyle/>
        <a:p>
          <a:pPr>
            <a:lnSpc>
              <a:spcPct val="100000"/>
            </a:lnSpc>
          </a:pPr>
          <a:r>
            <a:rPr lang="es-PY" dirty="0"/>
            <a:t> Son editores de diseño, diccionarios de datos, compiladores, depuradores, contruccion de cdigos, etc</a:t>
          </a:r>
          <a:endParaRPr lang="en-US" dirty="0"/>
        </a:p>
      </dgm:t>
    </dgm:pt>
    <dgm:pt modelId="{B37736CD-D56B-42C4-AFA6-D02D7BE20EF9}" type="parTrans" cxnId="{5E1FB7E4-0DCD-4FA2-B7F5-088CCC3779B1}">
      <dgm:prSet/>
      <dgm:spPr/>
      <dgm:t>
        <a:bodyPr/>
        <a:lstStyle/>
        <a:p>
          <a:endParaRPr lang="en-US"/>
        </a:p>
      </dgm:t>
    </dgm:pt>
    <dgm:pt modelId="{29C2A05E-6035-4CA6-8B7D-2DA3C1B948B6}" type="sibTrans" cxnId="{5E1FB7E4-0DCD-4FA2-B7F5-088CCC3779B1}">
      <dgm:prSet/>
      <dgm:spPr/>
      <dgm:t>
        <a:bodyPr/>
        <a:lstStyle/>
        <a:p>
          <a:endParaRPr lang="en-US"/>
        </a:p>
      </dgm:t>
    </dgm:pt>
    <dgm:pt modelId="{F4B9DC54-2619-E54A-A010-900C96715E47}" type="pres">
      <dgm:prSet presAssocID="{B192585C-5D3E-49BE-AD45-D06C625D7722}" presName="vert0" presStyleCnt="0">
        <dgm:presLayoutVars>
          <dgm:dir/>
          <dgm:animOne val="branch"/>
          <dgm:animLvl val="lvl"/>
        </dgm:presLayoutVars>
      </dgm:prSet>
      <dgm:spPr/>
    </dgm:pt>
    <dgm:pt modelId="{BFC7D5F9-2923-3D4C-9CF0-D6FCD830A401}" type="pres">
      <dgm:prSet presAssocID="{893A77AB-DA3A-4990-8694-FA81B97F8005}" presName="thickLine" presStyleLbl="alignNode1" presStyleIdx="0" presStyleCnt="2"/>
      <dgm:spPr/>
    </dgm:pt>
    <dgm:pt modelId="{80EED156-BA8B-3849-AE1D-9992EC6764AB}" type="pres">
      <dgm:prSet presAssocID="{893A77AB-DA3A-4990-8694-FA81B97F8005}" presName="horz1" presStyleCnt="0"/>
      <dgm:spPr/>
    </dgm:pt>
    <dgm:pt modelId="{2FF5B5F3-F292-D249-9572-A98E4CA35CC6}" type="pres">
      <dgm:prSet presAssocID="{893A77AB-DA3A-4990-8694-FA81B97F8005}" presName="tx1" presStyleLbl="revTx" presStyleIdx="0" presStyleCnt="2"/>
      <dgm:spPr/>
    </dgm:pt>
    <dgm:pt modelId="{52008332-DA13-2542-A390-4169A7D17E58}" type="pres">
      <dgm:prSet presAssocID="{893A77AB-DA3A-4990-8694-FA81B97F8005}" presName="vert1" presStyleCnt="0"/>
      <dgm:spPr/>
    </dgm:pt>
    <dgm:pt modelId="{D5C1F4D5-724E-B649-8F71-7920481F65C9}" type="pres">
      <dgm:prSet presAssocID="{ED405F6D-E7FD-460A-A43C-C9D71DD19D91}" presName="thickLine" presStyleLbl="alignNode1" presStyleIdx="1" presStyleCnt="2"/>
      <dgm:spPr/>
    </dgm:pt>
    <dgm:pt modelId="{CEC96D7D-EE88-494E-B5CB-735B1489D739}" type="pres">
      <dgm:prSet presAssocID="{ED405F6D-E7FD-460A-A43C-C9D71DD19D91}" presName="horz1" presStyleCnt="0"/>
      <dgm:spPr/>
    </dgm:pt>
    <dgm:pt modelId="{8F0081B8-A517-9B4D-863B-02D1B6C49B96}" type="pres">
      <dgm:prSet presAssocID="{ED405F6D-E7FD-460A-A43C-C9D71DD19D91}" presName="tx1" presStyleLbl="revTx" presStyleIdx="1" presStyleCnt="2"/>
      <dgm:spPr/>
    </dgm:pt>
    <dgm:pt modelId="{AC173E94-D948-A64F-ADCB-5153C39DA74D}" type="pres">
      <dgm:prSet presAssocID="{ED405F6D-E7FD-460A-A43C-C9D71DD19D91}" presName="vert1" presStyleCnt="0"/>
      <dgm:spPr/>
    </dgm:pt>
  </dgm:ptLst>
  <dgm:cxnLst>
    <dgm:cxn modelId="{C1E6AC18-D71F-4869-9399-953C1E840E10}" srcId="{B192585C-5D3E-49BE-AD45-D06C625D7722}" destId="{893A77AB-DA3A-4990-8694-FA81B97F8005}" srcOrd="0" destOrd="0" parTransId="{F5A48ECA-EA9C-4B52-AF09-63D760BFCC49}" sibTransId="{FAC123C0-1459-4FA5-9168-111859057427}"/>
    <dgm:cxn modelId="{5308DC32-208E-784F-9926-848D1DF273BD}" type="presOf" srcId="{ED405F6D-E7FD-460A-A43C-C9D71DD19D91}" destId="{8F0081B8-A517-9B4D-863B-02D1B6C49B96}" srcOrd="0" destOrd="0" presId="urn:microsoft.com/office/officeart/2008/layout/LinedList"/>
    <dgm:cxn modelId="{87A26C3D-6716-7C4B-B574-0D5CC51F9486}" type="presOf" srcId="{893A77AB-DA3A-4990-8694-FA81B97F8005}" destId="{2FF5B5F3-F292-D249-9572-A98E4CA35CC6}" srcOrd="0" destOrd="0" presId="urn:microsoft.com/office/officeart/2008/layout/LinedList"/>
    <dgm:cxn modelId="{97D435C8-62CB-E340-A7B4-FCE4F4BA5853}" type="presOf" srcId="{B192585C-5D3E-49BE-AD45-D06C625D7722}" destId="{F4B9DC54-2619-E54A-A010-900C96715E47}" srcOrd="0" destOrd="0" presId="urn:microsoft.com/office/officeart/2008/layout/LinedList"/>
    <dgm:cxn modelId="{5E1FB7E4-0DCD-4FA2-B7F5-088CCC3779B1}" srcId="{B192585C-5D3E-49BE-AD45-D06C625D7722}" destId="{ED405F6D-E7FD-460A-A43C-C9D71DD19D91}" srcOrd="1" destOrd="0" parTransId="{B37736CD-D56B-42C4-AFA6-D02D7BE20EF9}" sibTransId="{29C2A05E-6035-4CA6-8B7D-2DA3C1B948B6}"/>
    <dgm:cxn modelId="{AC3E81C6-A6E8-E64B-A042-A0B00F7D07D6}" type="presParOf" srcId="{F4B9DC54-2619-E54A-A010-900C96715E47}" destId="{BFC7D5F9-2923-3D4C-9CF0-D6FCD830A401}" srcOrd="0" destOrd="0" presId="urn:microsoft.com/office/officeart/2008/layout/LinedList"/>
    <dgm:cxn modelId="{A275366B-6B51-6840-9ADB-63AD82B3EC4C}" type="presParOf" srcId="{F4B9DC54-2619-E54A-A010-900C96715E47}" destId="{80EED156-BA8B-3849-AE1D-9992EC6764AB}" srcOrd="1" destOrd="0" presId="urn:microsoft.com/office/officeart/2008/layout/LinedList"/>
    <dgm:cxn modelId="{710354AE-4F39-A049-ADFB-CD9D1E89CEA9}" type="presParOf" srcId="{80EED156-BA8B-3849-AE1D-9992EC6764AB}" destId="{2FF5B5F3-F292-D249-9572-A98E4CA35CC6}" srcOrd="0" destOrd="0" presId="urn:microsoft.com/office/officeart/2008/layout/LinedList"/>
    <dgm:cxn modelId="{0EBEAAE4-3E72-6C43-88DD-5F707989625F}" type="presParOf" srcId="{80EED156-BA8B-3849-AE1D-9992EC6764AB}" destId="{52008332-DA13-2542-A390-4169A7D17E58}" srcOrd="1" destOrd="0" presId="urn:microsoft.com/office/officeart/2008/layout/LinedList"/>
    <dgm:cxn modelId="{A30F8E8D-E61F-C64A-ABAC-5A794CC7E0FB}" type="presParOf" srcId="{F4B9DC54-2619-E54A-A010-900C96715E47}" destId="{D5C1F4D5-724E-B649-8F71-7920481F65C9}" srcOrd="2" destOrd="0" presId="urn:microsoft.com/office/officeart/2008/layout/LinedList"/>
    <dgm:cxn modelId="{CA1CF749-743B-0545-94AB-1392F21F50F6}" type="presParOf" srcId="{F4B9DC54-2619-E54A-A010-900C96715E47}" destId="{CEC96D7D-EE88-494E-B5CB-735B1489D739}" srcOrd="3" destOrd="0" presId="urn:microsoft.com/office/officeart/2008/layout/LinedList"/>
    <dgm:cxn modelId="{E9F78650-5463-4644-9469-BE72EB85EA8E}" type="presParOf" srcId="{CEC96D7D-EE88-494E-B5CB-735B1489D739}" destId="{8F0081B8-A517-9B4D-863B-02D1B6C49B96}" srcOrd="0" destOrd="0" presId="urn:microsoft.com/office/officeart/2008/layout/LinedList"/>
    <dgm:cxn modelId="{CB7FE461-8C1E-BB4A-B98F-D54228E173CD}" type="presParOf" srcId="{CEC96D7D-EE88-494E-B5CB-735B1489D739}" destId="{AC173E94-D948-A64F-ADCB-5153C39DA7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B55EEF5-FF4A-41CB-A0B4-58BD78CFAAF2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376AFB-2E4D-41BC-8744-46396F7204BD}">
      <dgm:prSet/>
      <dgm:spPr/>
      <dgm:t>
        <a:bodyPr/>
        <a:lstStyle/>
        <a:p>
          <a:r>
            <a:rPr lang="es-ES" b="1" dirty="0"/>
            <a:t>Ejemplos de Herramientas, para automatizar las etapas de análisis y diseño:</a:t>
          </a:r>
          <a:endParaRPr lang="en-US" dirty="0"/>
        </a:p>
      </dgm:t>
    </dgm:pt>
    <dgm:pt modelId="{4D97D258-3891-4EB9-8BFD-0738C529D3D4}" type="parTrans" cxnId="{66E89FF5-E09F-4301-86D2-1A399D607B59}">
      <dgm:prSet/>
      <dgm:spPr/>
      <dgm:t>
        <a:bodyPr/>
        <a:lstStyle/>
        <a:p>
          <a:endParaRPr lang="en-US"/>
        </a:p>
      </dgm:t>
    </dgm:pt>
    <dgm:pt modelId="{1AA13697-B5E0-4CDA-A520-776E06DD97AA}" type="sibTrans" cxnId="{66E89FF5-E09F-4301-86D2-1A399D607B59}">
      <dgm:prSet/>
      <dgm:spPr/>
      <dgm:t>
        <a:bodyPr/>
        <a:lstStyle/>
        <a:p>
          <a:endParaRPr lang="en-US"/>
        </a:p>
      </dgm:t>
    </dgm:pt>
    <dgm:pt modelId="{FC91E5C1-36F5-4B4E-AB91-49FCABB8273A}">
      <dgm:prSet/>
      <dgm:spPr/>
      <dgm:t>
        <a:bodyPr/>
        <a:lstStyle/>
        <a:p>
          <a:r>
            <a:rPr lang="es-ES"/>
            <a:t>Erwin</a:t>
          </a:r>
          <a:endParaRPr lang="en-US"/>
        </a:p>
      </dgm:t>
    </dgm:pt>
    <dgm:pt modelId="{CF0A6FBE-E2AE-48FD-9468-3E183BEE5DB3}" type="parTrans" cxnId="{3C4F97E0-2EBD-44B0-BC1C-DC5A206252C2}">
      <dgm:prSet/>
      <dgm:spPr/>
      <dgm:t>
        <a:bodyPr/>
        <a:lstStyle/>
        <a:p>
          <a:endParaRPr lang="en-US"/>
        </a:p>
      </dgm:t>
    </dgm:pt>
    <dgm:pt modelId="{46E844DE-5330-4510-8A0C-67910D080F6C}" type="sibTrans" cxnId="{3C4F97E0-2EBD-44B0-BC1C-DC5A206252C2}">
      <dgm:prSet/>
      <dgm:spPr/>
      <dgm:t>
        <a:bodyPr/>
        <a:lstStyle/>
        <a:p>
          <a:endParaRPr lang="en-US"/>
        </a:p>
      </dgm:t>
    </dgm:pt>
    <dgm:pt modelId="{98707D78-18EA-4691-B388-69669070CB46}">
      <dgm:prSet/>
      <dgm:spPr/>
      <dgm:t>
        <a:bodyPr/>
        <a:lstStyle/>
        <a:p>
          <a:r>
            <a:rPr lang="es-ES"/>
            <a:t>EasyCASE</a:t>
          </a:r>
          <a:endParaRPr lang="en-US"/>
        </a:p>
      </dgm:t>
    </dgm:pt>
    <dgm:pt modelId="{8E1FECC8-98C0-4E86-9041-69240B28C799}" type="parTrans" cxnId="{FD3B4039-2F95-46C6-91A3-18ABAC659DC2}">
      <dgm:prSet/>
      <dgm:spPr/>
      <dgm:t>
        <a:bodyPr/>
        <a:lstStyle/>
        <a:p>
          <a:endParaRPr lang="en-US"/>
        </a:p>
      </dgm:t>
    </dgm:pt>
    <dgm:pt modelId="{3C8C853A-D8B2-4E03-A8AC-D3C407D284C1}" type="sibTrans" cxnId="{FD3B4039-2F95-46C6-91A3-18ABAC659DC2}">
      <dgm:prSet/>
      <dgm:spPr/>
      <dgm:t>
        <a:bodyPr/>
        <a:lstStyle/>
        <a:p>
          <a:endParaRPr lang="en-US"/>
        </a:p>
      </dgm:t>
    </dgm:pt>
    <dgm:pt modelId="{B87C4CFD-78A8-48FF-A000-3712DB249829}">
      <dgm:prSet/>
      <dgm:spPr/>
      <dgm:t>
        <a:bodyPr/>
        <a:lstStyle/>
        <a:p>
          <a:r>
            <a:rPr lang="es-ES"/>
            <a:t>Oracle Designer</a:t>
          </a:r>
          <a:endParaRPr lang="en-US"/>
        </a:p>
      </dgm:t>
    </dgm:pt>
    <dgm:pt modelId="{AC9216E5-1DAD-4C8C-A7ED-A69B16F6B814}" type="parTrans" cxnId="{3977F205-FC94-428D-B038-AA285C9088F8}">
      <dgm:prSet/>
      <dgm:spPr/>
      <dgm:t>
        <a:bodyPr/>
        <a:lstStyle/>
        <a:p>
          <a:endParaRPr lang="en-US"/>
        </a:p>
      </dgm:t>
    </dgm:pt>
    <dgm:pt modelId="{AE669230-7B0E-4C75-9CEA-F6BD322574D3}" type="sibTrans" cxnId="{3977F205-FC94-428D-B038-AA285C9088F8}">
      <dgm:prSet/>
      <dgm:spPr/>
      <dgm:t>
        <a:bodyPr/>
        <a:lstStyle/>
        <a:p>
          <a:endParaRPr lang="en-US"/>
        </a:p>
      </dgm:t>
    </dgm:pt>
    <dgm:pt modelId="{34CDEF35-C032-4E49-B9FC-C3A5711467E0}">
      <dgm:prSet/>
      <dgm:spPr/>
      <dgm:t>
        <a:bodyPr/>
        <a:lstStyle/>
        <a:p>
          <a:r>
            <a:rPr lang="es-ES"/>
            <a:t>PowerDesigner </a:t>
          </a:r>
          <a:endParaRPr lang="en-US"/>
        </a:p>
      </dgm:t>
    </dgm:pt>
    <dgm:pt modelId="{C58D7C84-AA90-4FD8-9959-37083EECDC7F}" type="parTrans" cxnId="{1A5EC1E3-2789-48C8-B3C5-5ADB197909B6}">
      <dgm:prSet/>
      <dgm:spPr/>
      <dgm:t>
        <a:bodyPr/>
        <a:lstStyle/>
        <a:p>
          <a:endParaRPr lang="en-US"/>
        </a:p>
      </dgm:t>
    </dgm:pt>
    <dgm:pt modelId="{55D21778-EC28-401D-B130-2C2905160FB2}" type="sibTrans" cxnId="{1A5EC1E3-2789-48C8-B3C5-5ADB197909B6}">
      <dgm:prSet/>
      <dgm:spPr/>
      <dgm:t>
        <a:bodyPr/>
        <a:lstStyle/>
        <a:p>
          <a:endParaRPr lang="en-US"/>
        </a:p>
      </dgm:t>
    </dgm:pt>
    <dgm:pt modelId="{81C451B5-8269-4A6B-A258-27830747120C}">
      <dgm:prSet/>
      <dgm:spPr/>
      <dgm:t>
        <a:bodyPr/>
        <a:lstStyle/>
        <a:p>
          <a:r>
            <a:rPr lang="es-ES"/>
            <a:t>System Architect</a:t>
          </a:r>
          <a:endParaRPr lang="en-US"/>
        </a:p>
      </dgm:t>
    </dgm:pt>
    <dgm:pt modelId="{921564A0-9CB5-492D-9F51-85C62F588670}" type="parTrans" cxnId="{8093CAC2-FAFC-41E6-AFC9-3513A2470A5A}">
      <dgm:prSet/>
      <dgm:spPr/>
      <dgm:t>
        <a:bodyPr/>
        <a:lstStyle/>
        <a:p>
          <a:endParaRPr lang="en-US"/>
        </a:p>
      </dgm:t>
    </dgm:pt>
    <dgm:pt modelId="{90FF98CA-A1AC-4A9E-B490-B2982C109574}" type="sibTrans" cxnId="{8093CAC2-FAFC-41E6-AFC9-3513A2470A5A}">
      <dgm:prSet/>
      <dgm:spPr/>
      <dgm:t>
        <a:bodyPr/>
        <a:lstStyle/>
        <a:p>
          <a:endParaRPr lang="en-US"/>
        </a:p>
      </dgm:t>
    </dgm:pt>
    <dgm:pt modelId="{7E83ED6E-7CDF-40A5-9219-4B816A5B466B}">
      <dgm:prSet/>
      <dgm:spPr/>
      <dgm:t>
        <a:bodyPr/>
        <a:lstStyle/>
        <a:p>
          <a:r>
            <a:rPr lang="es-ES"/>
            <a:t>SNAP</a:t>
          </a:r>
          <a:endParaRPr lang="en-US"/>
        </a:p>
      </dgm:t>
    </dgm:pt>
    <dgm:pt modelId="{E175795A-DFAF-418B-B651-EBAE1A8756F6}" type="parTrans" cxnId="{4D5D16AB-3FC8-4C6C-A6C2-5AC3F9EC7DC1}">
      <dgm:prSet/>
      <dgm:spPr/>
      <dgm:t>
        <a:bodyPr/>
        <a:lstStyle/>
        <a:p>
          <a:endParaRPr lang="en-US"/>
        </a:p>
      </dgm:t>
    </dgm:pt>
    <dgm:pt modelId="{48F0907F-9C06-47E7-858D-AB0EA34B6F7F}" type="sibTrans" cxnId="{4D5D16AB-3FC8-4C6C-A6C2-5AC3F9EC7DC1}">
      <dgm:prSet/>
      <dgm:spPr/>
      <dgm:t>
        <a:bodyPr/>
        <a:lstStyle/>
        <a:p>
          <a:endParaRPr lang="en-US"/>
        </a:p>
      </dgm:t>
    </dgm:pt>
    <dgm:pt modelId="{A2E4254A-6C6A-46B1-B64C-BEF6BF446313}">
      <dgm:prSet/>
      <dgm:spPr/>
      <dgm:t>
        <a:bodyPr/>
        <a:lstStyle/>
        <a:p>
          <a:r>
            <a:rPr lang="es-ES"/>
            <a:t>StarUML</a:t>
          </a:r>
          <a:endParaRPr lang="en-US"/>
        </a:p>
      </dgm:t>
    </dgm:pt>
    <dgm:pt modelId="{0DFE9571-9ADD-491F-A2B4-591F0F22BB33}" type="parTrans" cxnId="{B46B065C-7413-4531-9028-ED0E7D7B0490}">
      <dgm:prSet/>
      <dgm:spPr/>
      <dgm:t>
        <a:bodyPr/>
        <a:lstStyle/>
        <a:p>
          <a:endParaRPr lang="en-US"/>
        </a:p>
      </dgm:t>
    </dgm:pt>
    <dgm:pt modelId="{CE32E396-1BB3-41AF-8711-A649A6B67160}" type="sibTrans" cxnId="{B46B065C-7413-4531-9028-ED0E7D7B0490}">
      <dgm:prSet/>
      <dgm:spPr/>
      <dgm:t>
        <a:bodyPr/>
        <a:lstStyle/>
        <a:p>
          <a:endParaRPr lang="en-US"/>
        </a:p>
      </dgm:t>
    </dgm:pt>
    <dgm:pt modelId="{6EBAAACF-A267-1B49-B0F1-FCDBCCE90B7A}" type="pres">
      <dgm:prSet presAssocID="{FB55EEF5-FF4A-41CB-A0B4-58BD78CFAAF2}" presName="vert0" presStyleCnt="0">
        <dgm:presLayoutVars>
          <dgm:dir/>
          <dgm:animOne val="branch"/>
          <dgm:animLvl val="lvl"/>
        </dgm:presLayoutVars>
      </dgm:prSet>
      <dgm:spPr/>
    </dgm:pt>
    <dgm:pt modelId="{05B8BC96-1E1D-814C-9213-276B1F4C0DD8}" type="pres">
      <dgm:prSet presAssocID="{D2376AFB-2E4D-41BC-8744-46396F7204BD}" presName="thickLine" presStyleLbl="alignNode1" presStyleIdx="0" presStyleCnt="8"/>
      <dgm:spPr/>
    </dgm:pt>
    <dgm:pt modelId="{9B8AEE2F-9954-1C4F-88F2-841C3C9C13C4}" type="pres">
      <dgm:prSet presAssocID="{D2376AFB-2E4D-41BC-8744-46396F7204BD}" presName="horz1" presStyleCnt="0"/>
      <dgm:spPr/>
    </dgm:pt>
    <dgm:pt modelId="{B9A70ECD-EDB6-D243-9310-A992986981D2}" type="pres">
      <dgm:prSet presAssocID="{D2376AFB-2E4D-41BC-8744-46396F7204BD}" presName="tx1" presStyleLbl="revTx" presStyleIdx="0" presStyleCnt="8"/>
      <dgm:spPr/>
    </dgm:pt>
    <dgm:pt modelId="{4D5DF095-7E36-7047-B57F-75124E0FD2C7}" type="pres">
      <dgm:prSet presAssocID="{D2376AFB-2E4D-41BC-8744-46396F7204BD}" presName="vert1" presStyleCnt="0"/>
      <dgm:spPr/>
    </dgm:pt>
    <dgm:pt modelId="{576DDDD3-2601-AC49-8155-6697CEDD2A59}" type="pres">
      <dgm:prSet presAssocID="{FC91E5C1-36F5-4B4E-AB91-49FCABB8273A}" presName="thickLine" presStyleLbl="alignNode1" presStyleIdx="1" presStyleCnt="8"/>
      <dgm:spPr/>
    </dgm:pt>
    <dgm:pt modelId="{6BEF134E-9070-5F49-BDC7-E0F09B9BAEFD}" type="pres">
      <dgm:prSet presAssocID="{FC91E5C1-36F5-4B4E-AB91-49FCABB8273A}" presName="horz1" presStyleCnt="0"/>
      <dgm:spPr/>
    </dgm:pt>
    <dgm:pt modelId="{168A7234-A26F-D94F-9805-E160E93D90E3}" type="pres">
      <dgm:prSet presAssocID="{FC91E5C1-36F5-4B4E-AB91-49FCABB8273A}" presName="tx1" presStyleLbl="revTx" presStyleIdx="1" presStyleCnt="8"/>
      <dgm:spPr/>
    </dgm:pt>
    <dgm:pt modelId="{F4A1D573-F215-A14A-9432-FA4750E330C3}" type="pres">
      <dgm:prSet presAssocID="{FC91E5C1-36F5-4B4E-AB91-49FCABB8273A}" presName="vert1" presStyleCnt="0"/>
      <dgm:spPr/>
    </dgm:pt>
    <dgm:pt modelId="{FF747B2E-5F89-7742-B95F-81FF2AB797FA}" type="pres">
      <dgm:prSet presAssocID="{98707D78-18EA-4691-B388-69669070CB46}" presName="thickLine" presStyleLbl="alignNode1" presStyleIdx="2" presStyleCnt="8"/>
      <dgm:spPr/>
    </dgm:pt>
    <dgm:pt modelId="{721632B2-7CE6-054E-9331-3ACE4C2BE266}" type="pres">
      <dgm:prSet presAssocID="{98707D78-18EA-4691-B388-69669070CB46}" presName="horz1" presStyleCnt="0"/>
      <dgm:spPr/>
    </dgm:pt>
    <dgm:pt modelId="{BF3E20D5-D351-3F4C-BA3B-7B6CBF2A2B53}" type="pres">
      <dgm:prSet presAssocID="{98707D78-18EA-4691-B388-69669070CB46}" presName="tx1" presStyleLbl="revTx" presStyleIdx="2" presStyleCnt="8"/>
      <dgm:spPr/>
    </dgm:pt>
    <dgm:pt modelId="{1F33B4DE-5082-8C41-8BE8-B0DDAD5591BC}" type="pres">
      <dgm:prSet presAssocID="{98707D78-18EA-4691-B388-69669070CB46}" presName="vert1" presStyleCnt="0"/>
      <dgm:spPr/>
    </dgm:pt>
    <dgm:pt modelId="{DA4EFB7E-FA14-BB46-9336-6ADAE9D1ACAD}" type="pres">
      <dgm:prSet presAssocID="{B87C4CFD-78A8-48FF-A000-3712DB249829}" presName="thickLine" presStyleLbl="alignNode1" presStyleIdx="3" presStyleCnt="8"/>
      <dgm:spPr/>
    </dgm:pt>
    <dgm:pt modelId="{4C94CD5E-1B8D-AE4E-874D-FDDA4989D242}" type="pres">
      <dgm:prSet presAssocID="{B87C4CFD-78A8-48FF-A000-3712DB249829}" presName="horz1" presStyleCnt="0"/>
      <dgm:spPr/>
    </dgm:pt>
    <dgm:pt modelId="{29A19D24-DE32-BA41-83A4-A1249DCF6DC5}" type="pres">
      <dgm:prSet presAssocID="{B87C4CFD-78A8-48FF-A000-3712DB249829}" presName="tx1" presStyleLbl="revTx" presStyleIdx="3" presStyleCnt="8"/>
      <dgm:spPr/>
    </dgm:pt>
    <dgm:pt modelId="{4142AF32-5E55-934F-BE68-E76AE384F229}" type="pres">
      <dgm:prSet presAssocID="{B87C4CFD-78A8-48FF-A000-3712DB249829}" presName="vert1" presStyleCnt="0"/>
      <dgm:spPr/>
    </dgm:pt>
    <dgm:pt modelId="{5B07BC1A-EF68-0E42-BE45-0E358462511D}" type="pres">
      <dgm:prSet presAssocID="{34CDEF35-C032-4E49-B9FC-C3A5711467E0}" presName="thickLine" presStyleLbl="alignNode1" presStyleIdx="4" presStyleCnt="8"/>
      <dgm:spPr/>
    </dgm:pt>
    <dgm:pt modelId="{00FA4FB1-F481-734C-9F46-D924CDB15B71}" type="pres">
      <dgm:prSet presAssocID="{34CDEF35-C032-4E49-B9FC-C3A5711467E0}" presName="horz1" presStyleCnt="0"/>
      <dgm:spPr/>
    </dgm:pt>
    <dgm:pt modelId="{96821B7E-41B2-1643-91F6-3D0FE8AB0EEC}" type="pres">
      <dgm:prSet presAssocID="{34CDEF35-C032-4E49-B9FC-C3A5711467E0}" presName="tx1" presStyleLbl="revTx" presStyleIdx="4" presStyleCnt="8"/>
      <dgm:spPr/>
    </dgm:pt>
    <dgm:pt modelId="{B130791D-D56D-C443-9F17-4E59EE1EAF74}" type="pres">
      <dgm:prSet presAssocID="{34CDEF35-C032-4E49-B9FC-C3A5711467E0}" presName="vert1" presStyleCnt="0"/>
      <dgm:spPr/>
    </dgm:pt>
    <dgm:pt modelId="{DDB65251-8AD5-5145-8EDC-B372694D26E5}" type="pres">
      <dgm:prSet presAssocID="{81C451B5-8269-4A6B-A258-27830747120C}" presName="thickLine" presStyleLbl="alignNode1" presStyleIdx="5" presStyleCnt="8"/>
      <dgm:spPr/>
    </dgm:pt>
    <dgm:pt modelId="{26FC7E0A-A539-BA4E-8E68-A6B772AAAD66}" type="pres">
      <dgm:prSet presAssocID="{81C451B5-8269-4A6B-A258-27830747120C}" presName="horz1" presStyleCnt="0"/>
      <dgm:spPr/>
    </dgm:pt>
    <dgm:pt modelId="{713A28EF-593E-E247-9A1D-226697F2EB5D}" type="pres">
      <dgm:prSet presAssocID="{81C451B5-8269-4A6B-A258-27830747120C}" presName="tx1" presStyleLbl="revTx" presStyleIdx="5" presStyleCnt="8"/>
      <dgm:spPr/>
    </dgm:pt>
    <dgm:pt modelId="{823A00B8-6056-B543-8099-6E878C4625D2}" type="pres">
      <dgm:prSet presAssocID="{81C451B5-8269-4A6B-A258-27830747120C}" presName="vert1" presStyleCnt="0"/>
      <dgm:spPr/>
    </dgm:pt>
    <dgm:pt modelId="{1CBD45DF-B360-5046-9423-6A77E2742C4F}" type="pres">
      <dgm:prSet presAssocID="{7E83ED6E-7CDF-40A5-9219-4B816A5B466B}" presName="thickLine" presStyleLbl="alignNode1" presStyleIdx="6" presStyleCnt="8"/>
      <dgm:spPr/>
    </dgm:pt>
    <dgm:pt modelId="{FB792C86-ED26-1F42-AADF-60B81EEC7AA6}" type="pres">
      <dgm:prSet presAssocID="{7E83ED6E-7CDF-40A5-9219-4B816A5B466B}" presName="horz1" presStyleCnt="0"/>
      <dgm:spPr/>
    </dgm:pt>
    <dgm:pt modelId="{B60E2D33-EC56-AA48-881E-E5E771D29767}" type="pres">
      <dgm:prSet presAssocID="{7E83ED6E-7CDF-40A5-9219-4B816A5B466B}" presName="tx1" presStyleLbl="revTx" presStyleIdx="6" presStyleCnt="8"/>
      <dgm:spPr/>
    </dgm:pt>
    <dgm:pt modelId="{FFB5C9AA-F3FA-9742-B360-FA597279114B}" type="pres">
      <dgm:prSet presAssocID="{7E83ED6E-7CDF-40A5-9219-4B816A5B466B}" presName="vert1" presStyleCnt="0"/>
      <dgm:spPr/>
    </dgm:pt>
    <dgm:pt modelId="{3A4E129C-C98C-2945-B047-72BDD335C6E0}" type="pres">
      <dgm:prSet presAssocID="{A2E4254A-6C6A-46B1-B64C-BEF6BF446313}" presName="thickLine" presStyleLbl="alignNode1" presStyleIdx="7" presStyleCnt="8"/>
      <dgm:spPr/>
    </dgm:pt>
    <dgm:pt modelId="{66CDFE89-18AF-DA48-AC3F-F9432FAF6E08}" type="pres">
      <dgm:prSet presAssocID="{A2E4254A-6C6A-46B1-B64C-BEF6BF446313}" presName="horz1" presStyleCnt="0"/>
      <dgm:spPr/>
    </dgm:pt>
    <dgm:pt modelId="{F2A31C99-5DE8-8541-B182-314C3B416C86}" type="pres">
      <dgm:prSet presAssocID="{A2E4254A-6C6A-46B1-B64C-BEF6BF446313}" presName="tx1" presStyleLbl="revTx" presStyleIdx="7" presStyleCnt="8"/>
      <dgm:spPr/>
    </dgm:pt>
    <dgm:pt modelId="{DF4F379F-2ECD-6945-9458-29559C07A12A}" type="pres">
      <dgm:prSet presAssocID="{A2E4254A-6C6A-46B1-B64C-BEF6BF446313}" presName="vert1" presStyleCnt="0"/>
      <dgm:spPr/>
    </dgm:pt>
  </dgm:ptLst>
  <dgm:cxnLst>
    <dgm:cxn modelId="{3977F205-FC94-428D-B038-AA285C9088F8}" srcId="{FB55EEF5-FF4A-41CB-A0B4-58BD78CFAAF2}" destId="{B87C4CFD-78A8-48FF-A000-3712DB249829}" srcOrd="3" destOrd="0" parTransId="{AC9216E5-1DAD-4C8C-A7ED-A69B16F6B814}" sibTransId="{AE669230-7B0E-4C75-9CEA-F6BD322574D3}"/>
    <dgm:cxn modelId="{F4CC9920-65D3-6345-A0F0-A9325F3D30AD}" type="presOf" srcId="{A2E4254A-6C6A-46B1-B64C-BEF6BF446313}" destId="{F2A31C99-5DE8-8541-B182-314C3B416C86}" srcOrd="0" destOrd="0" presId="urn:microsoft.com/office/officeart/2008/layout/LinedList"/>
    <dgm:cxn modelId="{FD3B4039-2F95-46C6-91A3-18ABAC659DC2}" srcId="{FB55EEF5-FF4A-41CB-A0B4-58BD78CFAAF2}" destId="{98707D78-18EA-4691-B388-69669070CB46}" srcOrd="2" destOrd="0" parTransId="{8E1FECC8-98C0-4E86-9041-69240B28C799}" sibTransId="{3C8C853A-D8B2-4E03-A8AC-D3C407D284C1}"/>
    <dgm:cxn modelId="{F156F53D-4A91-AA4D-A173-E6A202EDF23A}" type="presOf" srcId="{7E83ED6E-7CDF-40A5-9219-4B816A5B466B}" destId="{B60E2D33-EC56-AA48-881E-E5E771D29767}" srcOrd="0" destOrd="0" presId="urn:microsoft.com/office/officeart/2008/layout/LinedList"/>
    <dgm:cxn modelId="{B46B065C-7413-4531-9028-ED0E7D7B0490}" srcId="{FB55EEF5-FF4A-41CB-A0B4-58BD78CFAAF2}" destId="{A2E4254A-6C6A-46B1-B64C-BEF6BF446313}" srcOrd="7" destOrd="0" parTransId="{0DFE9571-9ADD-491F-A2B4-591F0F22BB33}" sibTransId="{CE32E396-1BB3-41AF-8711-A649A6B67160}"/>
    <dgm:cxn modelId="{15305D64-C8B9-DF49-8A74-68F0FCB8CA77}" type="presOf" srcId="{FB55EEF5-FF4A-41CB-A0B4-58BD78CFAAF2}" destId="{6EBAAACF-A267-1B49-B0F1-FCDBCCE90B7A}" srcOrd="0" destOrd="0" presId="urn:microsoft.com/office/officeart/2008/layout/LinedList"/>
    <dgm:cxn modelId="{2B321745-A5DB-794A-9B5E-705916A15CB5}" type="presOf" srcId="{FC91E5C1-36F5-4B4E-AB91-49FCABB8273A}" destId="{168A7234-A26F-D94F-9805-E160E93D90E3}" srcOrd="0" destOrd="0" presId="urn:microsoft.com/office/officeart/2008/layout/LinedList"/>
    <dgm:cxn modelId="{7007D866-8516-354A-9D66-A511BA60B082}" type="presOf" srcId="{B87C4CFD-78A8-48FF-A000-3712DB249829}" destId="{29A19D24-DE32-BA41-83A4-A1249DCF6DC5}" srcOrd="0" destOrd="0" presId="urn:microsoft.com/office/officeart/2008/layout/LinedList"/>
    <dgm:cxn modelId="{B42DE56C-31DD-0B4C-92D4-3B0983571CBC}" type="presOf" srcId="{34CDEF35-C032-4E49-B9FC-C3A5711467E0}" destId="{96821B7E-41B2-1643-91F6-3D0FE8AB0EEC}" srcOrd="0" destOrd="0" presId="urn:microsoft.com/office/officeart/2008/layout/LinedList"/>
    <dgm:cxn modelId="{3504D173-388E-A14F-870A-F580066A0C8C}" type="presOf" srcId="{81C451B5-8269-4A6B-A258-27830747120C}" destId="{713A28EF-593E-E247-9A1D-226697F2EB5D}" srcOrd="0" destOrd="0" presId="urn:microsoft.com/office/officeart/2008/layout/LinedList"/>
    <dgm:cxn modelId="{DAE8C9A8-8BCF-3344-982A-E9EEDAC197CA}" type="presOf" srcId="{98707D78-18EA-4691-B388-69669070CB46}" destId="{BF3E20D5-D351-3F4C-BA3B-7B6CBF2A2B53}" srcOrd="0" destOrd="0" presId="urn:microsoft.com/office/officeart/2008/layout/LinedList"/>
    <dgm:cxn modelId="{4D5D16AB-3FC8-4C6C-A6C2-5AC3F9EC7DC1}" srcId="{FB55EEF5-FF4A-41CB-A0B4-58BD78CFAAF2}" destId="{7E83ED6E-7CDF-40A5-9219-4B816A5B466B}" srcOrd="6" destOrd="0" parTransId="{E175795A-DFAF-418B-B651-EBAE1A8756F6}" sibTransId="{48F0907F-9C06-47E7-858D-AB0EA34B6F7F}"/>
    <dgm:cxn modelId="{8093CAC2-FAFC-41E6-AFC9-3513A2470A5A}" srcId="{FB55EEF5-FF4A-41CB-A0B4-58BD78CFAAF2}" destId="{81C451B5-8269-4A6B-A258-27830747120C}" srcOrd="5" destOrd="0" parTransId="{921564A0-9CB5-492D-9F51-85C62F588670}" sibTransId="{90FF98CA-A1AC-4A9E-B490-B2982C109574}"/>
    <dgm:cxn modelId="{D444C9CA-6A88-594B-8805-4CE3AE6DC1CF}" type="presOf" srcId="{D2376AFB-2E4D-41BC-8744-46396F7204BD}" destId="{B9A70ECD-EDB6-D243-9310-A992986981D2}" srcOrd="0" destOrd="0" presId="urn:microsoft.com/office/officeart/2008/layout/LinedList"/>
    <dgm:cxn modelId="{3C4F97E0-2EBD-44B0-BC1C-DC5A206252C2}" srcId="{FB55EEF5-FF4A-41CB-A0B4-58BD78CFAAF2}" destId="{FC91E5C1-36F5-4B4E-AB91-49FCABB8273A}" srcOrd="1" destOrd="0" parTransId="{CF0A6FBE-E2AE-48FD-9468-3E183BEE5DB3}" sibTransId="{46E844DE-5330-4510-8A0C-67910D080F6C}"/>
    <dgm:cxn modelId="{1A5EC1E3-2789-48C8-B3C5-5ADB197909B6}" srcId="{FB55EEF5-FF4A-41CB-A0B4-58BD78CFAAF2}" destId="{34CDEF35-C032-4E49-B9FC-C3A5711467E0}" srcOrd="4" destOrd="0" parTransId="{C58D7C84-AA90-4FD8-9959-37083EECDC7F}" sibTransId="{55D21778-EC28-401D-B130-2C2905160FB2}"/>
    <dgm:cxn modelId="{66E89FF5-E09F-4301-86D2-1A399D607B59}" srcId="{FB55EEF5-FF4A-41CB-A0B4-58BD78CFAAF2}" destId="{D2376AFB-2E4D-41BC-8744-46396F7204BD}" srcOrd="0" destOrd="0" parTransId="{4D97D258-3891-4EB9-8BFD-0738C529D3D4}" sibTransId="{1AA13697-B5E0-4CDA-A520-776E06DD97AA}"/>
    <dgm:cxn modelId="{FF3A866C-C13D-874A-89A0-61D5A3ACCF06}" type="presParOf" srcId="{6EBAAACF-A267-1B49-B0F1-FCDBCCE90B7A}" destId="{05B8BC96-1E1D-814C-9213-276B1F4C0DD8}" srcOrd="0" destOrd="0" presId="urn:microsoft.com/office/officeart/2008/layout/LinedList"/>
    <dgm:cxn modelId="{CF6A6FCB-0BA5-A042-93D0-97F78149428D}" type="presParOf" srcId="{6EBAAACF-A267-1B49-B0F1-FCDBCCE90B7A}" destId="{9B8AEE2F-9954-1C4F-88F2-841C3C9C13C4}" srcOrd="1" destOrd="0" presId="urn:microsoft.com/office/officeart/2008/layout/LinedList"/>
    <dgm:cxn modelId="{B886A582-82C0-4148-80D3-2F17DCEC553A}" type="presParOf" srcId="{9B8AEE2F-9954-1C4F-88F2-841C3C9C13C4}" destId="{B9A70ECD-EDB6-D243-9310-A992986981D2}" srcOrd="0" destOrd="0" presId="urn:microsoft.com/office/officeart/2008/layout/LinedList"/>
    <dgm:cxn modelId="{8EAE92B3-B5B2-2D4A-B126-EDE71A782D5A}" type="presParOf" srcId="{9B8AEE2F-9954-1C4F-88F2-841C3C9C13C4}" destId="{4D5DF095-7E36-7047-B57F-75124E0FD2C7}" srcOrd="1" destOrd="0" presId="urn:microsoft.com/office/officeart/2008/layout/LinedList"/>
    <dgm:cxn modelId="{E2850D76-7358-E849-962B-0166A5C0BD8B}" type="presParOf" srcId="{6EBAAACF-A267-1B49-B0F1-FCDBCCE90B7A}" destId="{576DDDD3-2601-AC49-8155-6697CEDD2A59}" srcOrd="2" destOrd="0" presId="urn:microsoft.com/office/officeart/2008/layout/LinedList"/>
    <dgm:cxn modelId="{51B8726D-0777-E74F-AAF7-6C235B66EBE3}" type="presParOf" srcId="{6EBAAACF-A267-1B49-B0F1-FCDBCCE90B7A}" destId="{6BEF134E-9070-5F49-BDC7-E0F09B9BAEFD}" srcOrd="3" destOrd="0" presId="urn:microsoft.com/office/officeart/2008/layout/LinedList"/>
    <dgm:cxn modelId="{169856A0-0FC6-5B4A-93C6-B2E980C36362}" type="presParOf" srcId="{6BEF134E-9070-5F49-BDC7-E0F09B9BAEFD}" destId="{168A7234-A26F-D94F-9805-E160E93D90E3}" srcOrd="0" destOrd="0" presId="urn:microsoft.com/office/officeart/2008/layout/LinedList"/>
    <dgm:cxn modelId="{B29E8959-B770-7E4E-A71B-69D552F4AB54}" type="presParOf" srcId="{6BEF134E-9070-5F49-BDC7-E0F09B9BAEFD}" destId="{F4A1D573-F215-A14A-9432-FA4750E330C3}" srcOrd="1" destOrd="0" presId="urn:microsoft.com/office/officeart/2008/layout/LinedList"/>
    <dgm:cxn modelId="{68E0A8AB-38E2-1045-940D-383D9A6805C1}" type="presParOf" srcId="{6EBAAACF-A267-1B49-B0F1-FCDBCCE90B7A}" destId="{FF747B2E-5F89-7742-B95F-81FF2AB797FA}" srcOrd="4" destOrd="0" presId="urn:microsoft.com/office/officeart/2008/layout/LinedList"/>
    <dgm:cxn modelId="{17667912-5D3D-7144-A23D-81343A1E3651}" type="presParOf" srcId="{6EBAAACF-A267-1B49-B0F1-FCDBCCE90B7A}" destId="{721632B2-7CE6-054E-9331-3ACE4C2BE266}" srcOrd="5" destOrd="0" presId="urn:microsoft.com/office/officeart/2008/layout/LinedList"/>
    <dgm:cxn modelId="{95A974FB-2647-ED4C-B397-36303B6924CC}" type="presParOf" srcId="{721632B2-7CE6-054E-9331-3ACE4C2BE266}" destId="{BF3E20D5-D351-3F4C-BA3B-7B6CBF2A2B53}" srcOrd="0" destOrd="0" presId="urn:microsoft.com/office/officeart/2008/layout/LinedList"/>
    <dgm:cxn modelId="{3B73EC05-CD17-744C-8AB8-064144A8978A}" type="presParOf" srcId="{721632B2-7CE6-054E-9331-3ACE4C2BE266}" destId="{1F33B4DE-5082-8C41-8BE8-B0DDAD5591BC}" srcOrd="1" destOrd="0" presId="urn:microsoft.com/office/officeart/2008/layout/LinedList"/>
    <dgm:cxn modelId="{3C8D81CE-7851-2743-B95F-9E55ADBD3C45}" type="presParOf" srcId="{6EBAAACF-A267-1B49-B0F1-FCDBCCE90B7A}" destId="{DA4EFB7E-FA14-BB46-9336-6ADAE9D1ACAD}" srcOrd="6" destOrd="0" presId="urn:microsoft.com/office/officeart/2008/layout/LinedList"/>
    <dgm:cxn modelId="{8319A6CC-39CD-F34E-9B0A-B6502F95AAF2}" type="presParOf" srcId="{6EBAAACF-A267-1B49-B0F1-FCDBCCE90B7A}" destId="{4C94CD5E-1B8D-AE4E-874D-FDDA4989D242}" srcOrd="7" destOrd="0" presId="urn:microsoft.com/office/officeart/2008/layout/LinedList"/>
    <dgm:cxn modelId="{31341958-2224-8541-8915-DFEE1EDBA47F}" type="presParOf" srcId="{4C94CD5E-1B8D-AE4E-874D-FDDA4989D242}" destId="{29A19D24-DE32-BA41-83A4-A1249DCF6DC5}" srcOrd="0" destOrd="0" presId="urn:microsoft.com/office/officeart/2008/layout/LinedList"/>
    <dgm:cxn modelId="{D4ADB3B6-23D7-AF41-A751-61A8E0F5060C}" type="presParOf" srcId="{4C94CD5E-1B8D-AE4E-874D-FDDA4989D242}" destId="{4142AF32-5E55-934F-BE68-E76AE384F229}" srcOrd="1" destOrd="0" presId="urn:microsoft.com/office/officeart/2008/layout/LinedList"/>
    <dgm:cxn modelId="{DA37AD85-DC01-D445-9B33-BDCCFB4E8563}" type="presParOf" srcId="{6EBAAACF-A267-1B49-B0F1-FCDBCCE90B7A}" destId="{5B07BC1A-EF68-0E42-BE45-0E358462511D}" srcOrd="8" destOrd="0" presId="urn:microsoft.com/office/officeart/2008/layout/LinedList"/>
    <dgm:cxn modelId="{6C188A21-4D19-694C-82C5-A21D02DED9A4}" type="presParOf" srcId="{6EBAAACF-A267-1B49-B0F1-FCDBCCE90B7A}" destId="{00FA4FB1-F481-734C-9F46-D924CDB15B71}" srcOrd="9" destOrd="0" presId="urn:microsoft.com/office/officeart/2008/layout/LinedList"/>
    <dgm:cxn modelId="{59B1F122-413E-5346-B56E-490CDE212CBA}" type="presParOf" srcId="{00FA4FB1-F481-734C-9F46-D924CDB15B71}" destId="{96821B7E-41B2-1643-91F6-3D0FE8AB0EEC}" srcOrd="0" destOrd="0" presId="urn:microsoft.com/office/officeart/2008/layout/LinedList"/>
    <dgm:cxn modelId="{78133CFA-7DEB-994F-B9A7-CA8211DA4B63}" type="presParOf" srcId="{00FA4FB1-F481-734C-9F46-D924CDB15B71}" destId="{B130791D-D56D-C443-9F17-4E59EE1EAF74}" srcOrd="1" destOrd="0" presId="urn:microsoft.com/office/officeart/2008/layout/LinedList"/>
    <dgm:cxn modelId="{90F39CD9-693F-2249-A39D-6D69B8991F72}" type="presParOf" srcId="{6EBAAACF-A267-1B49-B0F1-FCDBCCE90B7A}" destId="{DDB65251-8AD5-5145-8EDC-B372694D26E5}" srcOrd="10" destOrd="0" presId="urn:microsoft.com/office/officeart/2008/layout/LinedList"/>
    <dgm:cxn modelId="{54CCC8B4-7E14-9A4B-A4A8-3330018C580A}" type="presParOf" srcId="{6EBAAACF-A267-1B49-B0F1-FCDBCCE90B7A}" destId="{26FC7E0A-A539-BA4E-8E68-A6B772AAAD66}" srcOrd="11" destOrd="0" presId="urn:microsoft.com/office/officeart/2008/layout/LinedList"/>
    <dgm:cxn modelId="{055DFF16-DF9B-1C4B-909A-8C1818D90A5A}" type="presParOf" srcId="{26FC7E0A-A539-BA4E-8E68-A6B772AAAD66}" destId="{713A28EF-593E-E247-9A1D-226697F2EB5D}" srcOrd="0" destOrd="0" presId="urn:microsoft.com/office/officeart/2008/layout/LinedList"/>
    <dgm:cxn modelId="{C8819EA7-9797-094A-9EFD-C414C502555C}" type="presParOf" srcId="{26FC7E0A-A539-BA4E-8E68-A6B772AAAD66}" destId="{823A00B8-6056-B543-8099-6E878C4625D2}" srcOrd="1" destOrd="0" presId="urn:microsoft.com/office/officeart/2008/layout/LinedList"/>
    <dgm:cxn modelId="{6F64BE3A-91A1-184B-AC42-2F68CD509758}" type="presParOf" srcId="{6EBAAACF-A267-1B49-B0F1-FCDBCCE90B7A}" destId="{1CBD45DF-B360-5046-9423-6A77E2742C4F}" srcOrd="12" destOrd="0" presId="urn:microsoft.com/office/officeart/2008/layout/LinedList"/>
    <dgm:cxn modelId="{33CA56E4-3F03-1F4E-8C3F-804BAA3D8893}" type="presParOf" srcId="{6EBAAACF-A267-1B49-B0F1-FCDBCCE90B7A}" destId="{FB792C86-ED26-1F42-AADF-60B81EEC7AA6}" srcOrd="13" destOrd="0" presId="urn:microsoft.com/office/officeart/2008/layout/LinedList"/>
    <dgm:cxn modelId="{CA4A9D3C-24ED-BA4F-A8E9-C929A121134C}" type="presParOf" srcId="{FB792C86-ED26-1F42-AADF-60B81EEC7AA6}" destId="{B60E2D33-EC56-AA48-881E-E5E771D29767}" srcOrd="0" destOrd="0" presId="urn:microsoft.com/office/officeart/2008/layout/LinedList"/>
    <dgm:cxn modelId="{C16F736A-4F39-B741-BFAE-918941FA038E}" type="presParOf" srcId="{FB792C86-ED26-1F42-AADF-60B81EEC7AA6}" destId="{FFB5C9AA-F3FA-9742-B360-FA597279114B}" srcOrd="1" destOrd="0" presId="urn:microsoft.com/office/officeart/2008/layout/LinedList"/>
    <dgm:cxn modelId="{AE773941-08CF-7B45-9B6E-20F98431A6D0}" type="presParOf" srcId="{6EBAAACF-A267-1B49-B0F1-FCDBCCE90B7A}" destId="{3A4E129C-C98C-2945-B047-72BDD335C6E0}" srcOrd="14" destOrd="0" presId="urn:microsoft.com/office/officeart/2008/layout/LinedList"/>
    <dgm:cxn modelId="{1DDF4E8B-4AF5-2440-ACD2-DE78E264282A}" type="presParOf" srcId="{6EBAAACF-A267-1B49-B0F1-FCDBCCE90B7A}" destId="{66CDFE89-18AF-DA48-AC3F-F9432FAF6E08}" srcOrd="15" destOrd="0" presId="urn:microsoft.com/office/officeart/2008/layout/LinedList"/>
    <dgm:cxn modelId="{F3E4A1E0-D6C2-154B-92B4-85DD8E5AFD50}" type="presParOf" srcId="{66CDFE89-18AF-DA48-AC3F-F9432FAF6E08}" destId="{F2A31C99-5DE8-8541-B182-314C3B416C86}" srcOrd="0" destOrd="0" presId="urn:microsoft.com/office/officeart/2008/layout/LinedList"/>
    <dgm:cxn modelId="{8B4715F4-3ADE-814A-AC5E-89B759A3D58C}" type="presParOf" srcId="{66CDFE89-18AF-DA48-AC3F-F9432FAF6E08}" destId="{DF4F379F-2ECD-6945-9458-29559C07A1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D01A6C9-358A-42CC-AF48-EE70BC7582F8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9FDDD5-5BB9-429E-91CE-118A245AD582}">
      <dgm:prSet/>
      <dgm:spPr/>
      <dgm:t>
        <a:bodyPr/>
        <a:lstStyle/>
        <a:p>
          <a:r>
            <a:rPr lang="es-ES" b="1" dirty="0"/>
            <a:t>Ejemplos de Herramientas, para automatizar y gestionar la Planificación de las etapas del Proceso de Software:</a:t>
          </a:r>
          <a:endParaRPr lang="en-US" dirty="0"/>
        </a:p>
      </dgm:t>
    </dgm:pt>
    <dgm:pt modelId="{06004084-7386-4729-9858-E3BD05CF76BE}" type="parTrans" cxnId="{2FF598CE-4E84-4DBF-9566-83A1F47D15BD}">
      <dgm:prSet/>
      <dgm:spPr/>
      <dgm:t>
        <a:bodyPr/>
        <a:lstStyle/>
        <a:p>
          <a:endParaRPr lang="en-US"/>
        </a:p>
      </dgm:t>
    </dgm:pt>
    <dgm:pt modelId="{A55EE5E5-F57A-4680-9A36-D1C3B0DF4933}" type="sibTrans" cxnId="{2FF598CE-4E84-4DBF-9566-83A1F47D15BD}">
      <dgm:prSet/>
      <dgm:spPr/>
      <dgm:t>
        <a:bodyPr/>
        <a:lstStyle/>
        <a:p>
          <a:endParaRPr lang="en-US"/>
        </a:p>
      </dgm:t>
    </dgm:pt>
    <dgm:pt modelId="{DD77F7E4-634F-42B0-ADB4-90D0AA5CB695}">
      <dgm:prSet/>
      <dgm:spPr/>
      <dgm:t>
        <a:bodyPr/>
        <a:lstStyle/>
        <a:p>
          <a:r>
            <a:rPr lang="es-PY"/>
            <a:t>Microsoft Project</a:t>
          </a:r>
          <a:endParaRPr lang="en-US"/>
        </a:p>
      </dgm:t>
    </dgm:pt>
    <dgm:pt modelId="{1DEA1619-B538-4D57-8A51-7146878E8221}" type="parTrans" cxnId="{765ECAEF-8252-4531-9317-A048AA4492B9}">
      <dgm:prSet/>
      <dgm:spPr/>
      <dgm:t>
        <a:bodyPr/>
        <a:lstStyle/>
        <a:p>
          <a:endParaRPr lang="en-US"/>
        </a:p>
      </dgm:t>
    </dgm:pt>
    <dgm:pt modelId="{9678B072-50C3-49E5-86EE-B91C304E82C0}" type="sibTrans" cxnId="{765ECAEF-8252-4531-9317-A048AA4492B9}">
      <dgm:prSet/>
      <dgm:spPr/>
      <dgm:t>
        <a:bodyPr/>
        <a:lstStyle/>
        <a:p>
          <a:endParaRPr lang="en-US"/>
        </a:p>
      </dgm:t>
    </dgm:pt>
    <dgm:pt modelId="{5035BFFE-6230-448A-942C-8D94ADA33B8A}">
      <dgm:prSet/>
      <dgm:spPr/>
      <dgm:t>
        <a:bodyPr/>
        <a:lstStyle/>
        <a:p>
          <a:r>
            <a:rPr lang="es-PY"/>
            <a:t>Dot Project</a:t>
          </a:r>
          <a:endParaRPr lang="en-US"/>
        </a:p>
      </dgm:t>
    </dgm:pt>
    <dgm:pt modelId="{998F38D8-8A37-4549-81F5-8546F90E879E}" type="parTrans" cxnId="{86148738-FDFA-4B70-A7B6-3FBEC1570244}">
      <dgm:prSet/>
      <dgm:spPr/>
      <dgm:t>
        <a:bodyPr/>
        <a:lstStyle/>
        <a:p>
          <a:endParaRPr lang="en-US"/>
        </a:p>
      </dgm:t>
    </dgm:pt>
    <dgm:pt modelId="{27F7F913-07EC-4D95-968C-EF1F909E265D}" type="sibTrans" cxnId="{86148738-FDFA-4B70-A7B6-3FBEC1570244}">
      <dgm:prSet/>
      <dgm:spPr/>
      <dgm:t>
        <a:bodyPr/>
        <a:lstStyle/>
        <a:p>
          <a:endParaRPr lang="en-US"/>
        </a:p>
      </dgm:t>
    </dgm:pt>
    <dgm:pt modelId="{58CABB61-3F87-473E-9C01-635D7A488C2D}">
      <dgm:prSet/>
      <dgm:spPr/>
      <dgm:t>
        <a:bodyPr/>
        <a:lstStyle/>
        <a:p>
          <a:r>
            <a:rPr lang="es-PY"/>
            <a:t>Oracle Primavera</a:t>
          </a:r>
          <a:endParaRPr lang="en-US"/>
        </a:p>
      </dgm:t>
    </dgm:pt>
    <dgm:pt modelId="{13B6A519-6854-472E-A203-B61EF0A3CC47}" type="parTrans" cxnId="{CB5D70B2-914B-467F-91BE-9A4EA644C41F}">
      <dgm:prSet/>
      <dgm:spPr/>
      <dgm:t>
        <a:bodyPr/>
        <a:lstStyle/>
        <a:p>
          <a:endParaRPr lang="en-US"/>
        </a:p>
      </dgm:t>
    </dgm:pt>
    <dgm:pt modelId="{79930287-0666-4E65-8E15-AD983248A5AE}" type="sibTrans" cxnId="{CB5D70B2-914B-467F-91BE-9A4EA644C41F}">
      <dgm:prSet/>
      <dgm:spPr/>
      <dgm:t>
        <a:bodyPr/>
        <a:lstStyle/>
        <a:p>
          <a:endParaRPr lang="en-US"/>
        </a:p>
      </dgm:t>
    </dgm:pt>
    <dgm:pt modelId="{A126A5E2-416D-4AE2-8878-9BF070183AC8}">
      <dgm:prSet/>
      <dgm:spPr/>
      <dgm:t>
        <a:bodyPr/>
        <a:lstStyle/>
        <a:p>
          <a:r>
            <a:rPr lang="es-PY"/>
            <a:t>TeamWork</a:t>
          </a:r>
          <a:endParaRPr lang="en-US"/>
        </a:p>
      </dgm:t>
    </dgm:pt>
    <dgm:pt modelId="{B8DB94EB-8C44-4D2E-A00E-F56977CCB63C}" type="parTrans" cxnId="{CF6185C7-5F5F-4BE1-AB47-B50FF8FB4BEF}">
      <dgm:prSet/>
      <dgm:spPr/>
      <dgm:t>
        <a:bodyPr/>
        <a:lstStyle/>
        <a:p>
          <a:endParaRPr lang="en-US"/>
        </a:p>
      </dgm:t>
    </dgm:pt>
    <dgm:pt modelId="{B838030D-669B-45AC-87C1-DF91AC5FE901}" type="sibTrans" cxnId="{CF6185C7-5F5F-4BE1-AB47-B50FF8FB4BEF}">
      <dgm:prSet/>
      <dgm:spPr/>
      <dgm:t>
        <a:bodyPr/>
        <a:lstStyle/>
        <a:p>
          <a:endParaRPr lang="en-US"/>
        </a:p>
      </dgm:t>
    </dgm:pt>
    <dgm:pt modelId="{7437D1FE-BE36-4937-9938-5E87BF165DB4}">
      <dgm:prSet/>
      <dgm:spPr/>
      <dgm:t>
        <a:bodyPr/>
        <a:lstStyle/>
        <a:p>
          <a:r>
            <a:rPr lang="es-PY"/>
            <a:t>PPTS</a:t>
          </a:r>
          <a:endParaRPr lang="en-US"/>
        </a:p>
      </dgm:t>
    </dgm:pt>
    <dgm:pt modelId="{768422BB-8516-4457-B3DA-4346291585B4}" type="parTrans" cxnId="{A829D232-70D8-44C5-B9AA-A5BDC794DF59}">
      <dgm:prSet/>
      <dgm:spPr/>
      <dgm:t>
        <a:bodyPr/>
        <a:lstStyle/>
        <a:p>
          <a:endParaRPr lang="en-US"/>
        </a:p>
      </dgm:t>
    </dgm:pt>
    <dgm:pt modelId="{1DA857A8-879E-47FA-9B0A-A4534DC2F844}" type="sibTrans" cxnId="{A829D232-70D8-44C5-B9AA-A5BDC794DF59}">
      <dgm:prSet/>
      <dgm:spPr/>
      <dgm:t>
        <a:bodyPr/>
        <a:lstStyle/>
        <a:p>
          <a:endParaRPr lang="en-US"/>
        </a:p>
      </dgm:t>
    </dgm:pt>
    <dgm:pt modelId="{A47D8F5D-5FD4-4CAE-9BED-A9DA409C6F40}">
      <dgm:prSet/>
      <dgm:spPr/>
      <dgm:t>
        <a:bodyPr/>
        <a:lstStyle/>
        <a:p>
          <a:r>
            <a:rPr lang="es-PY"/>
            <a:t>Activity Manager</a:t>
          </a:r>
          <a:endParaRPr lang="en-US"/>
        </a:p>
      </dgm:t>
    </dgm:pt>
    <dgm:pt modelId="{ED79EDD9-29A6-4BA7-AB97-ECEA9D2167C4}" type="parTrans" cxnId="{90474877-A8F6-4F08-89E0-22D1DE2F200A}">
      <dgm:prSet/>
      <dgm:spPr/>
      <dgm:t>
        <a:bodyPr/>
        <a:lstStyle/>
        <a:p>
          <a:endParaRPr lang="en-US"/>
        </a:p>
      </dgm:t>
    </dgm:pt>
    <dgm:pt modelId="{3F7A4ED6-6B45-4295-9052-0A0D584D777E}" type="sibTrans" cxnId="{90474877-A8F6-4F08-89E0-22D1DE2F200A}">
      <dgm:prSet/>
      <dgm:spPr/>
      <dgm:t>
        <a:bodyPr/>
        <a:lstStyle/>
        <a:p>
          <a:endParaRPr lang="en-US"/>
        </a:p>
      </dgm:t>
    </dgm:pt>
    <dgm:pt modelId="{52CB3954-72BB-7349-9310-F13866F90702}" type="pres">
      <dgm:prSet presAssocID="{6D01A6C9-358A-42CC-AF48-EE70BC7582F8}" presName="vert0" presStyleCnt="0">
        <dgm:presLayoutVars>
          <dgm:dir/>
          <dgm:animOne val="branch"/>
          <dgm:animLvl val="lvl"/>
        </dgm:presLayoutVars>
      </dgm:prSet>
      <dgm:spPr/>
    </dgm:pt>
    <dgm:pt modelId="{70563687-EA81-8548-9556-D3FEDD001337}" type="pres">
      <dgm:prSet presAssocID="{5C9FDDD5-5BB9-429E-91CE-118A245AD582}" presName="thickLine" presStyleLbl="alignNode1" presStyleIdx="0" presStyleCnt="7"/>
      <dgm:spPr/>
    </dgm:pt>
    <dgm:pt modelId="{F5437590-56F1-F348-AD86-89185E33785F}" type="pres">
      <dgm:prSet presAssocID="{5C9FDDD5-5BB9-429E-91CE-118A245AD582}" presName="horz1" presStyleCnt="0"/>
      <dgm:spPr/>
    </dgm:pt>
    <dgm:pt modelId="{C5C7F30C-64CD-394E-96AC-02AB859A202C}" type="pres">
      <dgm:prSet presAssocID="{5C9FDDD5-5BB9-429E-91CE-118A245AD582}" presName="tx1" presStyleLbl="revTx" presStyleIdx="0" presStyleCnt="7"/>
      <dgm:spPr/>
    </dgm:pt>
    <dgm:pt modelId="{8114466A-9D2C-1C44-8785-48EC67FFC291}" type="pres">
      <dgm:prSet presAssocID="{5C9FDDD5-5BB9-429E-91CE-118A245AD582}" presName="vert1" presStyleCnt="0"/>
      <dgm:spPr/>
    </dgm:pt>
    <dgm:pt modelId="{3005E8C9-1D53-6243-8E48-B17CF4117B9D}" type="pres">
      <dgm:prSet presAssocID="{DD77F7E4-634F-42B0-ADB4-90D0AA5CB695}" presName="thickLine" presStyleLbl="alignNode1" presStyleIdx="1" presStyleCnt="7"/>
      <dgm:spPr/>
    </dgm:pt>
    <dgm:pt modelId="{03D25E72-12AF-6846-9375-574BB0EDA345}" type="pres">
      <dgm:prSet presAssocID="{DD77F7E4-634F-42B0-ADB4-90D0AA5CB695}" presName="horz1" presStyleCnt="0"/>
      <dgm:spPr/>
    </dgm:pt>
    <dgm:pt modelId="{63458B64-66DB-6443-A73E-3BB210A7340B}" type="pres">
      <dgm:prSet presAssocID="{DD77F7E4-634F-42B0-ADB4-90D0AA5CB695}" presName="tx1" presStyleLbl="revTx" presStyleIdx="1" presStyleCnt="7"/>
      <dgm:spPr/>
    </dgm:pt>
    <dgm:pt modelId="{C2B89518-9FE8-6F47-B08D-58A000451D6D}" type="pres">
      <dgm:prSet presAssocID="{DD77F7E4-634F-42B0-ADB4-90D0AA5CB695}" presName="vert1" presStyleCnt="0"/>
      <dgm:spPr/>
    </dgm:pt>
    <dgm:pt modelId="{3B18BD45-D695-CD40-B7DB-3A6AC9FB181F}" type="pres">
      <dgm:prSet presAssocID="{5035BFFE-6230-448A-942C-8D94ADA33B8A}" presName="thickLine" presStyleLbl="alignNode1" presStyleIdx="2" presStyleCnt="7"/>
      <dgm:spPr/>
    </dgm:pt>
    <dgm:pt modelId="{1CFB15D8-8674-D044-AEA2-2F2C77B4AAA5}" type="pres">
      <dgm:prSet presAssocID="{5035BFFE-6230-448A-942C-8D94ADA33B8A}" presName="horz1" presStyleCnt="0"/>
      <dgm:spPr/>
    </dgm:pt>
    <dgm:pt modelId="{1182A9E0-C2D0-1240-BC1A-7D11C0114A23}" type="pres">
      <dgm:prSet presAssocID="{5035BFFE-6230-448A-942C-8D94ADA33B8A}" presName="tx1" presStyleLbl="revTx" presStyleIdx="2" presStyleCnt="7"/>
      <dgm:spPr/>
    </dgm:pt>
    <dgm:pt modelId="{8309606F-6158-0B4D-8D8F-F4B494932384}" type="pres">
      <dgm:prSet presAssocID="{5035BFFE-6230-448A-942C-8D94ADA33B8A}" presName="vert1" presStyleCnt="0"/>
      <dgm:spPr/>
    </dgm:pt>
    <dgm:pt modelId="{75E6C6B7-8AC1-AE4F-90D7-7162FB839DB0}" type="pres">
      <dgm:prSet presAssocID="{58CABB61-3F87-473E-9C01-635D7A488C2D}" presName="thickLine" presStyleLbl="alignNode1" presStyleIdx="3" presStyleCnt="7"/>
      <dgm:spPr/>
    </dgm:pt>
    <dgm:pt modelId="{126DA62F-94A8-B04D-930E-23F66C35E527}" type="pres">
      <dgm:prSet presAssocID="{58CABB61-3F87-473E-9C01-635D7A488C2D}" presName="horz1" presStyleCnt="0"/>
      <dgm:spPr/>
    </dgm:pt>
    <dgm:pt modelId="{D240A25D-8CF4-0C49-88B4-EE924571E1FD}" type="pres">
      <dgm:prSet presAssocID="{58CABB61-3F87-473E-9C01-635D7A488C2D}" presName="tx1" presStyleLbl="revTx" presStyleIdx="3" presStyleCnt="7"/>
      <dgm:spPr/>
    </dgm:pt>
    <dgm:pt modelId="{7CD0C921-5146-8E49-BC78-C4E6AC8BB246}" type="pres">
      <dgm:prSet presAssocID="{58CABB61-3F87-473E-9C01-635D7A488C2D}" presName="vert1" presStyleCnt="0"/>
      <dgm:spPr/>
    </dgm:pt>
    <dgm:pt modelId="{3DF27CCA-665F-7345-B1DE-F7DA3FF3C7B6}" type="pres">
      <dgm:prSet presAssocID="{A126A5E2-416D-4AE2-8878-9BF070183AC8}" presName="thickLine" presStyleLbl="alignNode1" presStyleIdx="4" presStyleCnt="7"/>
      <dgm:spPr/>
    </dgm:pt>
    <dgm:pt modelId="{7CEA07F1-4B24-F149-B100-2B985D83509C}" type="pres">
      <dgm:prSet presAssocID="{A126A5E2-416D-4AE2-8878-9BF070183AC8}" presName="horz1" presStyleCnt="0"/>
      <dgm:spPr/>
    </dgm:pt>
    <dgm:pt modelId="{029391E1-8979-874A-B6E8-F326280B0E4C}" type="pres">
      <dgm:prSet presAssocID="{A126A5E2-416D-4AE2-8878-9BF070183AC8}" presName="tx1" presStyleLbl="revTx" presStyleIdx="4" presStyleCnt="7"/>
      <dgm:spPr/>
    </dgm:pt>
    <dgm:pt modelId="{9395EE98-8C8E-8D43-A66C-C11B981A8E78}" type="pres">
      <dgm:prSet presAssocID="{A126A5E2-416D-4AE2-8878-9BF070183AC8}" presName="vert1" presStyleCnt="0"/>
      <dgm:spPr/>
    </dgm:pt>
    <dgm:pt modelId="{BFFCE276-B765-8B49-BFF1-21A1A92FEBBA}" type="pres">
      <dgm:prSet presAssocID="{7437D1FE-BE36-4937-9938-5E87BF165DB4}" presName="thickLine" presStyleLbl="alignNode1" presStyleIdx="5" presStyleCnt="7"/>
      <dgm:spPr/>
    </dgm:pt>
    <dgm:pt modelId="{21A5BF2D-0B21-614E-91A9-F55447D0F96A}" type="pres">
      <dgm:prSet presAssocID="{7437D1FE-BE36-4937-9938-5E87BF165DB4}" presName="horz1" presStyleCnt="0"/>
      <dgm:spPr/>
    </dgm:pt>
    <dgm:pt modelId="{7C1F04EE-F905-514B-9352-81932EEE12EA}" type="pres">
      <dgm:prSet presAssocID="{7437D1FE-BE36-4937-9938-5E87BF165DB4}" presName="tx1" presStyleLbl="revTx" presStyleIdx="5" presStyleCnt="7"/>
      <dgm:spPr/>
    </dgm:pt>
    <dgm:pt modelId="{4A3890A8-43EA-AB42-8CCA-AA8C2E890ECE}" type="pres">
      <dgm:prSet presAssocID="{7437D1FE-BE36-4937-9938-5E87BF165DB4}" presName="vert1" presStyleCnt="0"/>
      <dgm:spPr/>
    </dgm:pt>
    <dgm:pt modelId="{83383802-2D0C-4343-9433-1BF97E9D26D5}" type="pres">
      <dgm:prSet presAssocID="{A47D8F5D-5FD4-4CAE-9BED-A9DA409C6F40}" presName="thickLine" presStyleLbl="alignNode1" presStyleIdx="6" presStyleCnt="7"/>
      <dgm:spPr/>
    </dgm:pt>
    <dgm:pt modelId="{94548B75-501B-7745-8201-EAB457E55745}" type="pres">
      <dgm:prSet presAssocID="{A47D8F5D-5FD4-4CAE-9BED-A9DA409C6F40}" presName="horz1" presStyleCnt="0"/>
      <dgm:spPr/>
    </dgm:pt>
    <dgm:pt modelId="{D356F7FD-EF61-FC46-961E-8759B5A5BBF3}" type="pres">
      <dgm:prSet presAssocID="{A47D8F5D-5FD4-4CAE-9BED-A9DA409C6F40}" presName="tx1" presStyleLbl="revTx" presStyleIdx="6" presStyleCnt="7"/>
      <dgm:spPr/>
    </dgm:pt>
    <dgm:pt modelId="{63DB0932-9374-8347-8794-2A33CF712832}" type="pres">
      <dgm:prSet presAssocID="{A47D8F5D-5FD4-4CAE-9BED-A9DA409C6F40}" presName="vert1" presStyleCnt="0"/>
      <dgm:spPr/>
    </dgm:pt>
  </dgm:ptLst>
  <dgm:cxnLst>
    <dgm:cxn modelId="{80E89313-AAF2-DD45-B95F-0851E6AB58AD}" type="presOf" srcId="{A126A5E2-416D-4AE2-8878-9BF070183AC8}" destId="{029391E1-8979-874A-B6E8-F326280B0E4C}" srcOrd="0" destOrd="0" presId="urn:microsoft.com/office/officeart/2008/layout/LinedList"/>
    <dgm:cxn modelId="{A829D232-70D8-44C5-B9AA-A5BDC794DF59}" srcId="{6D01A6C9-358A-42CC-AF48-EE70BC7582F8}" destId="{7437D1FE-BE36-4937-9938-5E87BF165DB4}" srcOrd="5" destOrd="0" parTransId="{768422BB-8516-4457-B3DA-4346291585B4}" sibTransId="{1DA857A8-879E-47FA-9B0A-A4534DC2F844}"/>
    <dgm:cxn modelId="{86148738-FDFA-4B70-A7B6-3FBEC1570244}" srcId="{6D01A6C9-358A-42CC-AF48-EE70BC7582F8}" destId="{5035BFFE-6230-448A-942C-8D94ADA33B8A}" srcOrd="2" destOrd="0" parTransId="{998F38D8-8A37-4549-81F5-8546F90E879E}" sibTransId="{27F7F913-07EC-4D95-968C-EF1F909E265D}"/>
    <dgm:cxn modelId="{3EED093B-F1F6-C444-BDBA-878D38BB23AF}" type="presOf" srcId="{6D01A6C9-358A-42CC-AF48-EE70BC7582F8}" destId="{52CB3954-72BB-7349-9310-F13866F90702}" srcOrd="0" destOrd="0" presId="urn:microsoft.com/office/officeart/2008/layout/LinedList"/>
    <dgm:cxn modelId="{9EE53D3D-C7CB-6546-BBF4-E03DF494C109}" type="presOf" srcId="{5035BFFE-6230-448A-942C-8D94ADA33B8A}" destId="{1182A9E0-C2D0-1240-BC1A-7D11C0114A23}" srcOrd="0" destOrd="0" presId="urn:microsoft.com/office/officeart/2008/layout/LinedList"/>
    <dgm:cxn modelId="{E9E89760-1F33-F34B-A782-22DFACCD5872}" type="presOf" srcId="{7437D1FE-BE36-4937-9938-5E87BF165DB4}" destId="{7C1F04EE-F905-514B-9352-81932EEE12EA}" srcOrd="0" destOrd="0" presId="urn:microsoft.com/office/officeart/2008/layout/LinedList"/>
    <dgm:cxn modelId="{EAE4AC6E-6BD5-DB41-862C-68C8AA3E7D59}" type="presOf" srcId="{DD77F7E4-634F-42B0-ADB4-90D0AA5CB695}" destId="{63458B64-66DB-6443-A73E-3BB210A7340B}" srcOrd="0" destOrd="0" presId="urn:microsoft.com/office/officeart/2008/layout/LinedList"/>
    <dgm:cxn modelId="{90474877-A8F6-4F08-89E0-22D1DE2F200A}" srcId="{6D01A6C9-358A-42CC-AF48-EE70BC7582F8}" destId="{A47D8F5D-5FD4-4CAE-9BED-A9DA409C6F40}" srcOrd="6" destOrd="0" parTransId="{ED79EDD9-29A6-4BA7-AB97-ECEA9D2167C4}" sibTransId="{3F7A4ED6-6B45-4295-9052-0A0D584D777E}"/>
    <dgm:cxn modelId="{97D7B284-8622-FF47-81F3-6ED19C491C3E}" type="presOf" srcId="{58CABB61-3F87-473E-9C01-635D7A488C2D}" destId="{D240A25D-8CF4-0C49-88B4-EE924571E1FD}" srcOrd="0" destOrd="0" presId="urn:microsoft.com/office/officeart/2008/layout/LinedList"/>
    <dgm:cxn modelId="{CB5D70B2-914B-467F-91BE-9A4EA644C41F}" srcId="{6D01A6C9-358A-42CC-AF48-EE70BC7582F8}" destId="{58CABB61-3F87-473E-9C01-635D7A488C2D}" srcOrd="3" destOrd="0" parTransId="{13B6A519-6854-472E-A203-B61EF0A3CC47}" sibTransId="{79930287-0666-4E65-8E15-AD983248A5AE}"/>
    <dgm:cxn modelId="{CF6185C7-5F5F-4BE1-AB47-B50FF8FB4BEF}" srcId="{6D01A6C9-358A-42CC-AF48-EE70BC7582F8}" destId="{A126A5E2-416D-4AE2-8878-9BF070183AC8}" srcOrd="4" destOrd="0" parTransId="{B8DB94EB-8C44-4D2E-A00E-F56977CCB63C}" sibTransId="{B838030D-669B-45AC-87C1-DF91AC5FE901}"/>
    <dgm:cxn modelId="{3A2F2ACC-E405-9E4B-80FF-8E04A4F2CCC0}" type="presOf" srcId="{A47D8F5D-5FD4-4CAE-9BED-A9DA409C6F40}" destId="{D356F7FD-EF61-FC46-961E-8759B5A5BBF3}" srcOrd="0" destOrd="0" presId="urn:microsoft.com/office/officeart/2008/layout/LinedList"/>
    <dgm:cxn modelId="{2FF598CE-4E84-4DBF-9566-83A1F47D15BD}" srcId="{6D01A6C9-358A-42CC-AF48-EE70BC7582F8}" destId="{5C9FDDD5-5BB9-429E-91CE-118A245AD582}" srcOrd="0" destOrd="0" parTransId="{06004084-7386-4729-9858-E3BD05CF76BE}" sibTransId="{A55EE5E5-F57A-4680-9A36-D1C3B0DF4933}"/>
    <dgm:cxn modelId="{FCB36FE4-8CB4-4646-9B72-909CEB6A1AF5}" type="presOf" srcId="{5C9FDDD5-5BB9-429E-91CE-118A245AD582}" destId="{C5C7F30C-64CD-394E-96AC-02AB859A202C}" srcOrd="0" destOrd="0" presId="urn:microsoft.com/office/officeart/2008/layout/LinedList"/>
    <dgm:cxn modelId="{765ECAEF-8252-4531-9317-A048AA4492B9}" srcId="{6D01A6C9-358A-42CC-AF48-EE70BC7582F8}" destId="{DD77F7E4-634F-42B0-ADB4-90D0AA5CB695}" srcOrd="1" destOrd="0" parTransId="{1DEA1619-B538-4D57-8A51-7146878E8221}" sibTransId="{9678B072-50C3-49E5-86EE-B91C304E82C0}"/>
    <dgm:cxn modelId="{CDCF702B-4E66-FC43-B460-CA48C4DE0670}" type="presParOf" srcId="{52CB3954-72BB-7349-9310-F13866F90702}" destId="{70563687-EA81-8548-9556-D3FEDD001337}" srcOrd="0" destOrd="0" presId="urn:microsoft.com/office/officeart/2008/layout/LinedList"/>
    <dgm:cxn modelId="{D45929C7-7C7D-4B43-8185-E119CAAEB10E}" type="presParOf" srcId="{52CB3954-72BB-7349-9310-F13866F90702}" destId="{F5437590-56F1-F348-AD86-89185E33785F}" srcOrd="1" destOrd="0" presId="urn:microsoft.com/office/officeart/2008/layout/LinedList"/>
    <dgm:cxn modelId="{ED173EEE-1250-A849-8158-917303FB2F78}" type="presParOf" srcId="{F5437590-56F1-F348-AD86-89185E33785F}" destId="{C5C7F30C-64CD-394E-96AC-02AB859A202C}" srcOrd="0" destOrd="0" presId="urn:microsoft.com/office/officeart/2008/layout/LinedList"/>
    <dgm:cxn modelId="{B5E5F75E-417D-D74C-A2FD-EDCA23DF4D22}" type="presParOf" srcId="{F5437590-56F1-F348-AD86-89185E33785F}" destId="{8114466A-9D2C-1C44-8785-48EC67FFC291}" srcOrd="1" destOrd="0" presId="urn:microsoft.com/office/officeart/2008/layout/LinedList"/>
    <dgm:cxn modelId="{6B5FEB5C-BD02-1642-95C8-AF60FE344134}" type="presParOf" srcId="{52CB3954-72BB-7349-9310-F13866F90702}" destId="{3005E8C9-1D53-6243-8E48-B17CF4117B9D}" srcOrd="2" destOrd="0" presId="urn:microsoft.com/office/officeart/2008/layout/LinedList"/>
    <dgm:cxn modelId="{060F499B-A94C-684A-8733-AD5487A0765A}" type="presParOf" srcId="{52CB3954-72BB-7349-9310-F13866F90702}" destId="{03D25E72-12AF-6846-9375-574BB0EDA345}" srcOrd="3" destOrd="0" presId="urn:microsoft.com/office/officeart/2008/layout/LinedList"/>
    <dgm:cxn modelId="{EBE5C085-5706-F14F-85B9-56AB8C960FEC}" type="presParOf" srcId="{03D25E72-12AF-6846-9375-574BB0EDA345}" destId="{63458B64-66DB-6443-A73E-3BB210A7340B}" srcOrd="0" destOrd="0" presId="urn:microsoft.com/office/officeart/2008/layout/LinedList"/>
    <dgm:cxn modelId="{71182E2B-A77A-6348-9B65-7C722E597AFA}" type="presParOf" srcId="{03D25E72-12AF-6846-9375-574BB0EDA345}" destId="{C2B89518-9FE8-6F47-B08D-58A000451D6D}" srcOrd="1" destOrd="0" presId="urn:microsoft.com/office/officeart/2008/layout/LinedList"/>
    <dgm:cxn modelId="{E3A3FD37-8974-714B-A243-20B3B8C7CF06}" type="presParOf" srcId="{52CB3954-72BB-7349-9310-F13866F90702}" destId="{3B18BD45-D695-CD40-B7DB-3A6AC9FB181F}" srcOrd="4" destOrd="0" presId="urn:microsoft.com/office/officeart/2008/layout/LinedList"/>
    <dgm:cxn modelId="{3CCB70D9-F8A2-FF4A-AC11-4F3ED0FB9566}" type="presParOf" srcId="{52CB3954-72BB-7349-9310-F13866F90702}" destId="{1CFB15D8-8674-D044-AEA2-2F2C77B4AAA5}" srcOrd="5" destOrd="0" presId="urn:microsoft.com/office/officeart/2008/layout/LinedList"/>
    <dgm:cxn modelId="{6519CC1A-9448-474E-9E21-6CBB254FDB73}" type="presParOf" srcId="{1CFB15D8-8674-D044-AEA2-2F2C77B4AAA5}" destId="{1182A9E0-C2D0-1240-BC1A-7D11C0114A23}" srcOrd="0" destOrd="0" presId="urn:microsoft.com/office/officeart/2008/layout/LinedList"/>
    <dgm:cxn modelId="{51F9410B-DCA3-244E-AEDD-9EB701C645C6}" type="presParOf" srcId="{1CFB15D8-8674-D044-AEA2-2F2C77B4AAA5}" destId="{8309606F-6158-0B4D-8D8F-F4B494932384}" srcOrd="1" destOrd="0" presId="urn:microsoft.com/office/officeart/2008/layout/LinedList"/>
    <dgm:cxn modelId="{1D37A6C1-A09B-3942-92E1-66CC301B08DE}" type="presParOf" srcId="{52CB3954-72BB-7349-9310-F13866F90702}" destId="{75E6C6B7-8AC1-AE4F-90D7-7162FB839DB0}" srcOrd="6" destOrd="0" presId="urn:microsoft.com/office/officeart/2008/layout/LinedList"/>
    <dgm:cxn modelId="{F4A6726A-9B79-704D-81DD-DA83D6D48FE9}" type="presParOf" srcId="{52CB3954-72BB-7349-9310-F13866F90702}" destId="{126DA62F-94A8-B04D-930E-23F66C35E527}" srcOrd="7" destOrd="0" presId="urn:microsoft.com/office/officeart/2008/layout/LinedList"/>
    <dgm:cxn modelId="{902FA484-700A-224D-B4D3-319D42DF0060}" type="presParOf" srcId="{126DA62F-94A8-B04D-930E-23F66C35E527}" destId="{D240A25D-8CF4-0C49-88B4-EE924571E1FD}" srcOrd="0" destOrd="0" presId="urn:microsoft.com/office/officeart/2008/layout/LinedList"/>
    <dgm:cxn modelId="{337E70CE-22FD-CF4A-8088-ECCFFBFA7826}" type="presParOf" srcId="{126DA62F-94A8-B04D-930E-23F66C35E527}" destId="{7CD0C921-5146-8E49-BC78-C4E6AC8BB246}" srcOrd="1" destOrd="0" presId="urn:microsoft.com/office/officeart/2008/layout/LinedList"/>
    <dgm:cxn modelId="{7335477F-4A19-CE42-892B-ECB3BB6A3E66}" type="presParOf" srcId="{52CB3954-72BB-7349-9310-F13866F90702}" destId="{3DF27CCA-665F-7345-B1DE-F7DA3FF3C7B6}" srcOrd="8" destOrd="0" presId="urn:microsoft.com/office/officeart/2008/layout/LinedList"/>
    <dgm:cxn modelId="{94EEFD6B-B937-4646-810C-5EE25FD79555}" type="presParOf" srcId="{52CB3954-72BB-7349-9310-F13866F90702}" destId="{7CEA07F1-4B24-F149-B100-2B985D83509C}" srcOrd="9" destOrd="0" presId="urn:microsoft.com/office/officeart/2008/layout/LinedList"/>
    <dgm:cxn modelId="{07CECBDA-4433-5046-BCA9-78B108AA5DAB}" type="presParOf" srcId="{7CEA07F1-4B24-F149-B100-2B985D83509C}" destId="{029391E1-8979-874A-B6E8-F326280B0E4C}" srcOrd="0" destOrd="0" presId="urn:microsoft.com/office/officeart/2008/layout/LinedList"/>
    <dgm:cxn modelId="{D272C5BF-9BDF-4F46-A135-7A55FF1AF416}" type="presParOf" srcId="{7CEA07F1-4B24-F149-B100-2B985D83509C}" destId="{9395EE98-8C8E-8D43-A66C-C11B981A8E78}" srcOrd="1" destOrd="0" presId="urn:microsoft.com/office/officeart/2008/layout/LinedList"/>
    <dgm:cxn modelId="{5876F08B-2FE1-FF42-B2E4-E86CD1BB794D}" type="presParOf" srcId="{52CB3954-72BB-7349-9310-F13866F90702}" destId="{BFFCE276-B765-8B49-BFF1-21A1A92FEBBA}" srcOrd="10" destOrd="0" presId="urn:microsoft.com/office/officeart/2008/layout/LinedList"/>
    <dgm:cxn modelId="{E9116951-A39E-7C4E-B361-C4125B531F8C}" type="presParOf" srcId="{52CB3954-72BB-7349-9310-F13866F90702}" destId="{21A5BF2D-0B21-614E-91A9-F55447D0F96A}" srcOrd="11" destOrd="0" presId="urn:microsoft.com/office/officeart/2008/layout/LinedList"/>
    <dgm:cxn modelId="{C478C1F3-7C8E-384C-8924-0DE656CD1B79}" type="presParOf" srcId="{21A5BF2D-0B21-614E-91A9-F55447D0F96A}" destId="{7C1F04EE-F905-514B-9352-81932EEE12EA}" srcOrd="0" destOrd="0" presId="urn:microsoft.com/office/officeart/2008/layout/LinedList"/>
    <dgm:cxn modelId="{1FBCC45D-85AF-D14D-94BD-3C6C6D5E76AE}" type="presParOf" srcId="{21A5BF2D-0B21-614E-91A9-F55447D0F96A}" destId="{4A3890A8-43EA-AB42-8CCA-AA8C2E890ECE}" srcOrd="1" destOrd="0" presId="urn:microsoft.com/office/officeart/2008/layout/LinedList"/>
    <dgm:cxn modelId="{EAAB77C4-F15A-E64F-B168-CB6DB4BD73B4}" type="presParOf" srcId="{52CB3954-72BB-7349-9310-F13866F90702}" destId="{83383802-2D0C-4343-9433-1BF97E9D26D5}" srcOrd="12" destOrd="0" presId="urn:microsoft.com/office/officeart/2008/layout/LinedList"/>
    <dgm:cxn modelId="{DF94A714-5A91-3F40-85A9-1169DEEE9728}" type="presParOf" srcId="{52CB3954-72BB-7349-9310-F13866F90702}" destId="{94548B75-501B-7745-8201-EAB457E55745}" srcOrd="13" destOrd="0" presId="urn:microsoft.com/office/officeart/2008/layout/LinedList"/>
    <dgm:cxn modelId="{29309FFC-BE99-6841-A7F9-342E75451638}" type="presParOf" srcId="{94548B75-501B-7745-8201-EAB457E55745}" destId="{D356F7FD-EF61-FC46-961E-8759B5A5BBF3}" srcOrd="0" destOrd="0" presId="urn:microsoft.com/office/officeart/2008/layout/LinedList"/>
    <dgm:cxn modelId="{6BF6D255-BF08-714A-8627-343E60FD9C95}" type="presParOf" srcId="{94548B75-501B-7745-8201-EAB457E55745}" destId="{63DB0932-9374-8347-8794-2A33CF7128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D2CC7D5-8D4A-47E1-B276-E24605325BA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B41545-8D02-4191-A0A5-10B97FAA6E8C}">
      <dgm:prSet/>
      <dgm:spPr/>
      <dgm:t>
        <a:bodyPr/>
        <a:lstStyle/>
        <a:p>
          <a:r>
            <a:rPr lang="es-ES" b="1" dirty="0"/>
            <a:t>Ejemplos de Herramientas, para automatizar y gestionar pruebas al Software:</a:t>
          </a:r>
          <a:endParaRPr lang="en-US" dirty="0"/>
        </a:p>
      </dgm:t>
    </dgm:pt>
    <dgm:pt modelId="{83B8FBAB-3BDE-4DD8-89E8-7CF4B0CBE75C}" type="parTrans" cxnId="{82110242-9D56-4D90-97D4-9FA4BDC025D9}">
      <dgm:prSet/>
      <dgm:spPr/>
      <dgm:t>
        <a:bodyPr/>
        <a:lstStyle/>
        <a:p>
          <a:endParaRPr lang="en-US"/>
        </a:p>
      </dgm:t>
    </dgm:pt>
    <dgm:pt modelId="{0232E147-C510-4B05-B70A-863302C0A4E3}" type="sibTrans" cxnId="{82110242-9D56-4D90-97D4-9FA4BDC025D9}">
      <dgm:prSet/>
      <dgm:spPr/>
      <dgm:t>
        <a:bodyPr/>
        <a:lstStyle/>
        <a:p>
          <a:endParaRPr lang="en-US"/>
        </a:p>
      </dgm:t>
    </dgm:pt>
    <dgm:pt modelId="{820E8ED5-7048-43D0-B50B-E36B5B6B9D47}">
      <dgm:prSet/>
      <dgm:spPr/>
      <dgm:t>
        <a:bodyPr/>
        <a:lstStyle/>
        <a:p>
          <a:r>
            <a:rPr lang="es-ES"/>
            <a:t>Mantis</a:t>
          </a:r>
          <a:endParaRPr lang="en-US"/>
        </a:p>
      </dgm:t>
    </dgm:pt>
    <dgm:pt modelId="{1A69EAAD-F4B3-4D30-86B1-6CB68C7FB26C}" type="parTrans" cxnId="{1FD3B95B-DAC8-47A2-9F0D-FD6C35170B7E}">
      <dgm:prSet/>
      <dgm:spPr/>
      <dgm:t>
        <a:bodyPr/>
        <a:lstStyle/>
        <a:p>
          <a:endParaRPr lang="en-US"/>
        </a:p>
      </dgm:t>
    </dgm:pt>
    <dgm:pt modelId="{361FE6C2-93B2-4E29-A05A-295D435022AC}" type="sibTrans" cxnId="{1FD3B95B-DAC8-47A2-9F0D-FD6C35170B7E}">
      <dgm:prSet/>
      <dgm:spPr/>
      <dgm:t>
        <a:bodyPr/>
        <a:lstStyle/>
        <a:p>
          <a:endParaRPr lang="en-US"/>
        </a:p>
      </dgm:t>
    </dgm:pt>
    <dgm:pt modelId="{D88E098B-F0EC-4E8C-8EFB-C42A00A9F496}">
      <dgm:prSet/>
      <dgm:spPr/>
      <dgm:t>
        <a:bodyPr/>
        <a:lstStyle/>
        <a:p>
          <a:r>
            <a:rPr lang="es-PY"/>
            <a:t>Asistente de QA Pro 2011</a:t>
          </a:r>
          <a:endParaRPr lang="en-US"/>
        </a:p>
      </dgm:t>
    </dgm:pt>
    <dgm:pt modelId="{195A7011-976B-4B86-A79D-2BE7DA59FF5C}" type="parTrans" cxnId="{FDEF7013-3549-4CBE-A874-2C3507BD2C88}">
      <dgm:prSet/>
      <dgm:spPr/>
      <dgm:t>
        <a:bodyPr/>
        <a:lstStyle/>
        <a:p>
          <a:endParaRPr lang="en-US"/>
        </a:p>
      </dgm:t>
    </dgm:pt>
    <dgm:pt modelId="{D4C013CB-B46F-4168-A34C-093AE5279863}" type="sibTrans" cxnId="{FDEF7013-3549-4CBE-A874-2C3507BD2C88}">
      <dgm:prSet/>
      <dgm:spPr/>
      <dgm:t>
        <a:bodyPr/>
        <a:lstStyle/>
        <a:p>
          <a:endParaRPr lang="en-US"/>
        </a:p>
      </dgm:t>
    </dgm:pt>
    <dgm:pt modelId="{8B1920F4-1EE7-43A2-A7DF-05E516584585}">
      <dgm:prSet/>
      <dgm:spPr/>
      <dgm:t>
        <a:bodyPr/>
        <a:lstStyle/>
        <a:p>
          <a:r>
            <a:rPr lang="es-PY"/>
            <a:t>Oracle Enterprise Manager</a:t>
          </a:r>
          <a:endParaRPr lang="en-US"/>
        </a:p>
      </dgm:t>
    </dgm:pt>
    <dgm:pt modelId="{54B213A9-A6EB-4A02-BF72-B64DC74CA16E}" type="parTrans" cxnId="{0A5219CF-529C-493F-86E5-ED258836DE70}">
      <dgm:prSet/>
      <dgm:spPr/>
      <dgm:t>
        <a:bodyPr/>
        <a:lstStyle/>
        <a:p>
          <a:endParaRPr lang="en-US"/>
        </a:p>
      </dgm:t>
    </dgm:pt>
    <dgm:pt modelId="{F6B35F71-D75C-41A1-8958-08EE17583F18}" type="sibTrans" cxnId="{0A5219CF-529C-493F-86E5-ED258836DE70}">
      <dgm:prSet/>
      <dgm:spPr/>
      <dgm:t>
        <a:bodyPr/>
        <a:lstStyle/>
        <a:p>
          <a:endParaRPr lang="en-US"/>
        </a:p>
      </dgm:t>
    </dgm:pt>
    <dgm:pt modelId="{E7ABEC20-EA2E-4FE5-88D3-21D4EB00898E}">
      <dgm:prSet/>
      <dgm:spPr/>
      <dgm:t>
        <a:bodyPr/>
        <a:lstStyle/>
        <a:p>
          <a:r>
            <a:rPr lang="es-PY"/>
            <a:t>AppLabs</a:t>
          </a:r>
          <a:endParaRPr lang="en-US"/>
        </a:p>
      </dgm:t>
    </dgm:pt>
    <dgm:pt modelId="{9C129E68-8FAC-4507-9FB6-D036F5F24DA3}" type="parTrans" cxnId="{51B4519D-C1E4-4315-9A62-475ABF661E8B}">
      <dgm:prSet/>
      <dgm:spPr/>
      <dgm:t>
        <a:bodyPr/>
        <a:lstStyle/>
        <a:p>
          <a:endParaRPr lang="en-US"/>
        </a:p>
      </dgm:t>
    </dgm:pt>
    <dgm:pt modelId="{6185AD22-B842-4AC4-9ACD-1D6A04B1FC30}" type="sibTrans" cxnId="{51B4519D-C1E4-4315-9A62-475ABF661E8B}">
      <dgm:prSet/>
      <dgm:spPr/>
      <dgm:t>
        <a:bodyPr/>
        <a:lstStyle/>
        <a:p>
          <a:endParaRPr lang="en-US"/>
        </a:p>
      </dgm:t>
    </dgm:pt>
    <dgm:pt modelId="{B994FB18-2C46-467B-B018-310AB80CCC09}">
      <dgm:prSet/>
      <dgm:spPr/>
      <dgm:t>
        <a:bodyPr/>
        <a:lstStyle/>
        <a:p>
          <a:r>
            <a:rPr lang="es-PY"/>
            <a:t>SmarteSoft</a:t>
          </a:r>
          <a:endParaRPr lang="en-US"/>
        </a:p>
      </dgm:t>
    </dgm:pt>
    <dgm:pt modelId="{E0F45B4E-8633-4483-BC4B-9F7FF9892742}" type="parTrans" cxnId="{1334BDB0-26C3-4D3C-AF72-76E1E8923125}">
      <dgm:prSet/>
      <dgm:spPr/>
      <dgm:t>
        <a:bodyPr/>
        <a:lstStyle/>
        <a:p>
          <a:endParaRPr lang="en-US"/>
        </a:p>
      </dgm:t>
    </dgm:pt>
    <dgm:pt modelId="{AB97A8CA-8CA0-4BC1-AB72-42595E40D66A}" type="sibTrans" cxnId="{1334BDB0-26C3-4D3C-AF72-76E1E8923125}">
      <dgm:prSet/>
      <dgm:spPr/>
      <dgm:t>
        <a:bodyPr/>
        <a:lstStyle/>
        <a:p>
          <a:endParaRPr lang="en-US"/>
        </a:p>
      </dgm:t>
    </dgm:pt>
    <dgm:pt modelId="{A6FF4051-BA16-4D1C-B233-457DCB2C86EF}">
      <dgm:prSet/>
      <dgm:spPr/>
      <dgm:t>
        <a:bodyPr/>
        <a:lstStyle/>
        <a:p>
          <a:r>
            <a:rPr lang="es-PY"/>
            <a:t>Selenium </a:t>
          </a:r>
          <a:endParaRPr lang="en-US"/>
        </a:p>
      </dgm:t>
    </dgm:pt>
    <dgm:pt modelId="{9F5972B9-B463-4E15-A607-68B12E9744B8}" type="parTrans" cxnId="{7B38639E-075E-4EBE-8053-22CEF7ED3D76}">
      <dgm:prSet/>
      <dgm:spPr/>
      <dgm:t>
        <a:bodyPr/>
        <a:lstStyle/>
        <a:p>
          <a:endParaRPr lang="en-US"/>
        </a:p>
      </dgm:t>
    </dgm:pt>
    <dgm:pt modelId="{55A70A6E-3E15-467E-9358-5B54C00630FE}" type="sibTrans" cxnId="{7B38639E-075E-4EBE-8053-22CEF7ED3D76}">
      <dgm:prSet/>
      <dgm:spPr/>
      <dgm:t>
        <a:bodyPr/>
        <a:lstStyle/>
        <a:p>
          <a:endParaRPr lang="en-US"/>
        </a:p>
      </dgm:t>
    </dgm:pt>
    <dgm:pt modelId="{826FEB17-B658-FD43-A928-58A015EA846F}" type="pres">
      <dgm:prSet presAssocID="{DD2CC7D5-8D4A-47E1-B276-E24605325BA5}" presName="vert0" presStyleCnt="0">
        <dgm:presLayoutVars>
          <dgm:dir/>
          <dgm:animOne val="branch"/>
          <dgm:animLvl val="lvl"/>
        </dgm:presLayoutVars>
      </dgm:prSet>
      <dgm:spPr/>
    </dgm:pt>
    <dgm:pt modelId="{5541AA14-515B-0F4A-8733-CBF13662F7B8}" type="pres">
      <dgm:prSet presAssocID="{8AB41545-8D02-4191-A0A5-10B97FAA6E8C}" presName="thickLine" presStyleLbl="alignNode1" presStyleIdx="0" presStyleCnt="7"/>
      <dgm:spPr/>
    </dgm:pt>
    <dgm:pt modelId="{8BE34C87-E6E1-1B4E-BDCF-2C322C71AB21}" type="pres">
      <dgm:prSet presAssocID="{8AB41545-8D02-4191-A0A5-10B97FAA6E8C}" presName="horz1" presStyleCnt="0"/>
      <dgm:spPr/>
    </dgm:pt>
    <dgm:pt modelId="{A2621B51-F615-8245-BAD3-06FA76FB8C3B}" type="pres">
      <dgm:prSet presAssocID="{8AB41545-8D02-4191-A0A5-10B97FAA6E8C}" presName="tx1" presStyleLbl="revTx" presStyleIdx="0" presStyleCnt="7"/>
      <dgm:spPr/>
    </dgm:pt>
    <dgm:pt modelId="{436B8484-4368-4D4F-8155-B4B5855682E9}" type="pres">
      <dgm:prSet presAssocID="{8AB41545-8D02-4191-A0A5-10B97FAA6E8C}" presName="vert1" presStyleCnt="0"/>
      <dgm:spPr/>
    </dgm:pt>
    <dgm:pt modelId="{8139534D-8696-5A4F-AF50-33F882F89C24}" type="pres">
      <dgm:prSet presAssocID="{820E8ED5-7048-43D0-B50B-E36B5B6B9D47}" presName="thickLine" presStyleLbl="alignNode1" presStyleIdx="1" presStyleCnt="7"/>
      <dgm:spPr/>
    </dgm:pt>
    <dgm:pt modelId="{474F30B1-3249-C746-BAAE-97FEDDF7C86C}" type="pres">
      <dgm:prSet presAssocID="{820E8ED5-7048-43D0-B50B-E36B5B6B9D47}" presName="horz1" presStyleCnt="0"/>
      <dgm:spPr/>
    </dgm:pt>
    <dgm:pt modelId="{A0D6EA6E-3B9A-2B42-98DD-2140551CCA1A}" type="pres">
      <dgm:prSet presAssocID="{820E8ED5-7048-43D0-B50B-E36B5B6B9D47}" presName="tx1" presStyleLbl="revTx" presStyleIdx="1" presStyleCnt="7"/>
      <dgm:spPr/>
    </dgm:pt>
    <dgm:pt modelId="{3BAAE2D5-96B0-8B4C-9329-9AAA47B4FFCA}" type="pres">
      <dgm:prSet presAssocID="{820E8ED5-7048-43D0-B50B-E36B5B6B9D47}" presName="vert1" presStyleCnt="0"/>
      <dgm:spPr/>
    </dgm:pt>
    <dgm:pt modelId="{610D959F-C7EC-6445-83C3-7F6FCAD7C5F6}" type="pres">
      <dgm:prSet presAssocID="{D88E098B-F0EC-4E8C-8EFB-C42A00A9F496}" presName="thickLine" presStyleLbl="alignNode1" presStyleIdx="2" presStyleCnt="7"/>
      <dgm:spPr/>
    </dgm:pt>
    <dgm:pt modelId="{8080B917-00F6-5947-A0D6-0748312B105F}" type="pres">
      <dgm:prSet presAssocID="{D88E098B-F0EC-4E8C-8EFB-C42A00A9F496}" presName="horz1" presStyleCnt="0"/>
      <dgm:spPr/>
    </dgm:pt>
    <dgm:pt modelId="{A1B502A5-461A-BC40-8B5E-80BF558CC4C4}" type="pres">
      <dgm:prSet presAssocID="{D88E098B-F0EC-4E8C-8EFB-C42A00A9F496}" presName="tx1" presStyleLbl="revTx" presStyleIdx="2" presStyleCnt="7"/>
      <dgm:spPr/>
    </dgm:pt>
    <dgm:pt modelId="{6EE6B666-2364-8040-84B5-FF74BB8C001A}" type="pres">
      <dgm:prSet presAssocID="{D88E098B-F0EC-4E8C-8EFB-C42A00A9F496}" presName="vert1" presStyleCnt="0"/>
      <dgm:spPr/>
    </dgm:pt>
    <dgm:pt modelId="{734A7EE1-2CE2-E14B-B880-C2CED74411B0}" type="pres">
      <dgm:prSet presAssocID="{8B1920F4-1EE7-43A2-A7DF-05E516584585}" presName="thickLine" presStyleLbl="alignNode1" presStyleIdx="3" presStyleCnt="7"/>
      <dgm:spPr/>
    </dgm:pt>
    <dgm:pt modelId="{04C3C5E0-1A7C-3B40-88D1-B6C96BC0529F}" type="pres">
      <dgm:prSet presAssocID="{8B1920F4-1EE7-43A2-A7DF-05E516584585}" presName="horz1" presStyleCnt="0"/>
      <dgm:spPr/>
    </dgm:pt>
    <dgm:pt modelId="{C5780435-5684-3941-A7C3-BDA3E1404274}" type="pres">
      <dgm:prSet presAssocID="{8B1920F4-1EE7-43A2-A7DF-05E516584585}" presName="tx1" presStyleLbl="revTx" presStyleIdx="3" presStyleCnt="7"/>
      <dgm:spPr/>
    </dgm:pt>
    <dgm:pt modelId="{446347C4-AB5A-1A48-807F-F1AD21F074CB}" type="pres">
      <dgm:prSet presAssocID="{8B1920F4-1EE7-43A2-A7DF-05E516584585}" presName="vert1" presStyleCnt="0"/>
      <dgm:spPr/>
    </dgm:pt>
    <dgm:pt modelId="{FA7477AD-B603-9746-B620-6A204341F3EA}" type="pres">
      <dgm:prSet presAssocID="{E7ABEC20-EA2E-4FE5-88D3-21D4EB00898E}" presName="thickLine" presStyleLbl="alignNode1" presStyleIdx="4" presStyleCnt="7"/>
      <dgm:spPr/>
    </dgm:pt>
    <dgm:pt modelId="{8E6B3685-B4F4-5F4E-980F-C1BFD7C7334D}" type="pres">
      <dgm:prSet presAssocID="{E7ABEC20-EA2E-4FE5-88D3-21D4EB00898E}" presName="horz1" presStyleCnt="0"/>
      <dgm:spPr/>
    </dgm:pt>
    <dgm:pt modelId="{E9B451DE-E6D6-E744-A337-21186B407660}" type="pres">
      <dgm:prSet presAssocID="{E7ABEC20-EA2E-4FE5-88D3-21D4EB00898E}" presName="tx1" presStyleLbl="revTx" presStyleIdx="4" presStyleCnt="7"/>
      <dgm:spPr/>
    </dgm:pt>
    <dgm:pt modelId="{5EFE18BF-3096-8F4B-9F00-780C5D92AB17}" type="pres">
      <dgm:prSet presAssocID="{E7ABEC20-EA2E-4FE5-88D3-21D4EB00898E}" presName="vert1" presStyleCnt="0"/>
      <dgm:spPr/>
    </dgm:pt>
    <dgm:pt modelId="{6218DA4D-04C8-DD41-8CA1-5C9052F255C2}" type="pres">
      <dgm:prSet presAssocID="{B994FB18-2C46-467B-B018-310AB80CCC09}" presName="thickLine" presStyleLbl="alignNode1" presStyleIdx="5" presStyleCnt="7"/>
      <dgm:spPr/>
    </dgm:pt>
    <dgm:pt modelId="{DE9D466F-5CDE-4A4E-918C-C9EA0E4F41C8}" type="pres">
      <dgm:prSet presAssocID="{B994FB18-2C46-467B-B018-310AB80CCC09}" presName="horz1" presStyleCnt="0"/>
      <dgm:spPr/>
    </dgm:pt>
    <dgm:pt modelId="{5D5193C6-21C4-E64D-8100-093D99499656}" type="pres">
      <dgm:prSet presAssocID="{B994FB18-2C46-467B-B018-310AB80CCC09}" presName="tx1" presStyleLbl="revTx" presStyleIdx="5" presStyleCnt="7"/>
      <dgm:spPr/>
    </dgm:pt>
    <dgm:pt modelId="{B212D828-63C8-1C4B-B082-AD7D99F49EE6}" type="pres">
      <dgm:prSet presAssocID="{B994FB18-2C46-467B-B018-310AB80CCC09}" presName="vert1" presStyleCnt="0"/>
      <dgm:spPr/>
    </dgm:pt>
    <dgm:pt modelId="{F04D7EC3-772D-1244-9C36-DB6CA2F3BBF8}" type="pres">
      <dgm:prSet presAssocID="{A6FF4051-BA16-4D1C-B233-457DCB2C86EF}" presName="thickLine" presStyleLbl="alignNode1" presStyleIdx="6" presStyleCnt="7"/>
      <dgm:spPr/>
    </dgm:pt>
    <dgm:pt modelId="{E461D92A-04EF-D547-B019-0414902D70B6}" type="pres">
      <dgm:prSet presAssocID="{A6FF4051-BA16-4D1C-B233-457DCB2C86EF}" presName="horz1" presStyleCnt="0"/>
      <dgm:spPr/>
    </dgm:pt>
    <dgm:pt modelId="{7C686DDC-A912-4140-B066-3A60DBB24952}" type="pres">
      <dgm:prSet presAssocID="{A6FF4051-BA16-4D1C-B233-457DCB2C86EF}" presName="tx1" presStyleLbl="revTx" presStyleIdx="6" presStyleCnt="7"/>
      <dgm:spPr/>
    </dgm:pt>
    <dgm:pt modelId="{DDE91799-C530-B144-9548-4425B668B868}" type="pres">
      <dgm:prSet presAssocID="{A6FF4051-BA16-4D1C-B233-457DCB2C86EF}" presName="vert1" presStyleCnt="0"/>
      <dgm:spPr/>
    </dgm:pt>
  </dgm:ptLst>
  <dgm:cxnLst>
    <dgm:cxn modelId="{FDEF7013-3549-4CBE-A874-2C3507BD2C88}" srcId="{DD2CC7D5-8D4A-47E1-B276-E24605325BA5}" destId="{D88E098B-F0EC-4E8C-8EFB-C42A00A9F496}" srcOrd="2" destOrd="0" parTransId="{195A7011-976B-4B86-A79D-2BE7DA59FF5C}" sibTransId="{D4C013CB-B46F-4168-A34C-093AE5279863}"/>
    <dgm:cxn modelId="{C641D120-7326-144D-A05D-F590EC90DA9B}" type="presOf" srcId="{DD2CC7D5-8D4A-47E1-B276-E24605325BA5}" destId="{826FEB17-B658-FD43-A928-58A015EA846F}" srcOrd="0" destOrd="0" presId="urn:microsoft.com/office/officeart/2008/layout/LinedList"/>
    <dgm:cxn modelId="{1FD3B95B-DAC8-47A2-9F0D-FD6C35170B7E}" srcId="{DD2CC7D5-8D4A-47E1-B276-E24605325BA5}" destId="{820E8ED5-7048-43D0-B50B-E36B5B6B9D47}" srcOrd="1" destOrd="0" parTransId="{1A69EAAD-F4B3-4D30-86B1-6CB68C7FB26C}" sibTransId="{361FE6C2-93B2-4E29-A05A-295D435022AC}"/>
    <dgm:cxn modelId="{82110242-9D56-4D90-97D4-9FA4BDC025D9}" srcId="{DD2CC7D5-8D4A-47E1-B276-E24605325BA5}" destId="{8AB41545-8D02-4191-A0A5-10B97FAA6E8C}" srcOrd="0" destOrd="0" parTransId="{83B8FBAB-3BDE-4DD8-89E8-7CF4B0CBE75C}" sibTransId="{0232E147-C510-4B05-B70A-863302C0A4E3}"/>
    <dgm:cxn modelId="{B6FCC86E-0B44-0E49-8000-02A2E1B2A1A6}" type="presOf" srcId="{820E8ED5-7048-43D0-B50B-E36B5B6B9D47}" destId="{A0D6EA6E-3B9A-2B42-98DD-2140551CCA1A}" srcOrd="0" destOrd="0" presId="urn:microsoft.com/office/officeart/2008/layout/LinedList"/>
    <dgm:cxn modelId="{0CA1DB9A-5073-EA4C-92AA-A9047889821B}" type="presOf" srcId="{8B1920F4-1EE7-43A2-A7DF-05E516584585}" destId="{C5780435-5684-3941-A7C3-BDA3E1404274}" srcOrd="0" destOrd="0" presId="urn:microsoft.com/office/officeart/2008/layout/LinedList"/>
    <dgm:cxn modelId="{51B4519D-C1E4-4315-9A62-475ABF661E8B}" srcId="{DD2CC7D5-8D4A-47E1-B276-E24605325BA5}" destId="{E7ABEC20-EA2E-4FE5-88D3-21D4EB00898E}" srcOrd="4" destOrd="0" parTransId="{9C129E68-8FAC-4507-9FB6-D036F5F24DA3}" sibTransId="{6185AD22-B842-4AC4-9ACD-1D6A04B1FC30}"/>
    <dgm:cxn modelId="{7B38639E-075E-4EBE-8053-22CEF7ED3D76}" srcId="{DD2CC7D5-8D4A-47E1-B276-E24605325BA5}" destId="{A6FF4051-BA16-4D1C-B233-457DCB2C86EF}" srcOrd="6" destOrd="0" parTransId="{9F5972B9-B463-4E15-A607-68B12E9744B8}" sibTransId="{55A70A6E-3E15-467E-9358-5B54C00630FE}"/>
    <dgm:cxn modelId="{CDC82FAF-05F5-9143-8EB9-A0FEAB971B46}" type="presOf" srcId="{E7ABEC20-EA2E-4FE5-88D3-21D4EB00898E}" destId="{E9B451DE-E6D6-E744-A337-21186B407660}" srcOrd="0" destOrd="0" presId="urn:microsoft.com/office/officeart/2008/layout/LinedList"/>
    <dgm:cxn modelId="{1334BDB0-26C3-4D3C-AF72-76E1E8923125}" srcId="{DD2CC7D5-8D4A-47E1-B276-E24605325BA5}" destId="{B994FB18-2C46-467B-B018-310AB80CCC09}" srcOrd="5" destOrd="0" parTransId="{E0F45B4E-8633-4483-BC4B-9F7FF9892742}" sibTransId="{AB97A8CA-8CA0-4BC1-AB72-42595E40D66A}"/>
    <dgm:cxn modelId="{7309C1BC-870D-564A-BB2E-42EC9200FFC7}" type="presOf" srcId="{B994FB18-2C46-467B-B018-310AB80CCC09}" destId="{5D5193C6-21C4-E64D-8100-093D99499656}" srcOrd="0" destOrd="0" presId="urn:microsoft.com/office/officeart/2008/layout/LinedList"/>
    <dgm:cxn modelId="{B3E74EC4-7A94-4448-B3F8-23EC520B59BA}" type="presOf" srcId="{A6FF4051-BA16-4D1C-B233-457DCB2C86EF}" destId="{7C686DDC-A912-4140-B066-3A60DBB24952}" srcOrd="0" destOrd="0" presId="urn:microsoft.com/office/officeart/2008/layout/LinedList"/>
    <dgm:cxn modelId="{0DA177C8-278C-1D45-B136-638E7D51A45A}" type="presOf" srcId="{8AB41545-8D02-4191-A0A5-10B97FAA6E8C}" destId="{A2621B51-F615-8245-BAD3-06FA76FB8C3B}" srcOrd="0" destOrd="0" presId="urn:microsoft.com/office/officeart/2008/layout/LinedList"/>
    <dgm:cxn modelId="{34D4FBCC-ADDD-5A4D-B1C7-D9586A530752}" type="presOf" srcId="{D88E098B-F0EC-4E8C-8EFB-C42A00A9F496}" destId="{A1B502A5-461A-BC40-8B5E-80BF558CC4C4}" srcOrd="0" destOrd="0" presId="urn:microsoft.com/office/officeart/2008/layout/LinedList"/>
    <dgm:cxn modelId="{0A5219CF-529C-493F-86E5-ED258836DE70}" srcId="{DD2CC7D5-8D4A-47E1-B276-E24605325BA5}" destId="{8B1920F4-1EE7-43A2-A7DF-05E516584585}" srcOrd="3" destOrd="0" parTransId="{54B213A9-A6EB-4A02-BF72-B64DC74CA16E}" sibTransId="{F6B35F71-D75C-41A1-8958-08EE17583F18}"/>
    <dgm:cxn modelId="{53A4E2D9-F795-6B4F-844E-A1D136D9CF0A}" type="presParOf" srcId="{826FEB17-B658-FD43-A928-58A015EA846F}" destId="{5541AA14-515B-0F4A-8733-CBF13662F7B8}" srcOrd="0" destOrd="0" presId="urn:microsoft.com/office/officeart/2008/layout/LinedList"/>
    <dgm:cxn modelId="{E6FCA243-4D2B-B848-B14E-8706368002F9}" type="presParOf" srcId="{826FEB17-B658-FD43-A928-58A015EA846F}" destId="{8BE34C87-E6E1-1B4E-BDCF-2C322C71AB21}" srcOrd="1" destOrd="0" presId="urn:microsoft.com/office/officeart/2008/layout/LinedList"/>
    <dgm:cxn modelId="{EF7EEB2E-F0C0-C646-94B2-EB800FB8A721}" type="presParOf" srcId="{8BE34C87-E6E1-1B4E-BDCF-2C322C71AB21}" destId="{A2621B51-F615-8245-BAD3-06FA76FB8C3B}" srcOrd="0" destOrd="0" presId="urn:microsoft.com/office/officeart/2008/layout/LinedList"/>
    <dgm:cxn modelId="{A56FFDCC-E5DC-5240-AE62-BB5D1EC98069}" type="presParOf" srcId="{8BE34C87-E6E1-1B4E-BDCF-2C322C71AB21}" destId="{436B8484-4368-4D4F-8155-B4B5855682E9}" srcOrd="1" destOrd="0" presId="urn:microsoft.com/office/officeart/2008/layout/LinedList"/>
    <dgm:cxn modelId="{F2462FF7-1155-214C-A2F4-BB032CD4922C}" type="presParOf" srcId="{826FEB17-B658-FD43-A928-58A015EA846F}" destId="{8139534D-8696-5A4F-AF50-33F882F89C24}" srcOrd="2" destOrd="0" presId="urn:microsoft.com/office/officeart/2008/layout/LinedList"/>
    <dgm:cxn modelId="{8EDC54EA-F9D8-DA4E-A641-2A1F600523AB}" type="presParOf" srcId="{826FEB17-B658-FD43-A928-58A015EA846F}" destId="{474F30B1-3249-C746-BAAE-97FEDDF7C86C}" srcOrd="3" destOrd="0" presId="urn:microsoft.com/office/officeart/2008/layout/LinedList"/>
    <dgm:cxn modelId="{6FF7EDCB-6218-2B46-9961-03E930C29635}" type="presParOf" srcId="{474F30B1-3249-C746-BAAE-97FEDDF7C86C}" destId="{A0D6EA6E-3B9A-2B42-98DD-2140551CCA1A}" srcOrd="0" destOrd="0" presId="urn:microsoft.com/office/officeart/2008/layout/LinedList"/>
    <dgm:cxn modelId="{5ADAF3F6-F263-1740-B92D-BAB05208486F}" type="presParOf" srcId="{474F30B1-3249-C746-BAAE-97FEDDF7C86C}" destId="{3BAAE2D5-96B0-8B4C-9329-9AAA47B4FFCA}" srcOrd="1" destOrd="0" presId="urn:microsoft.com/office/officeart/2008/layout/LinedList"/>
    <dgm:cxn modelId="{641C4502-7718-3E48-9AFC-39B0424C9134}" type="presParOf" srcId="{826FEB17-B658-FD43-A928-58A015EA846F}" destId="{610D959F-C7EC-6445-83C3-7F6FCAD7C5F6}" srcOrd="4" destOrd="0" presId="urn:microsoft.com/office/officeart/2008/layout/LinedList"/>
    <dgm:cxn modelId="{75945B2C-5D67-7945-9E69-AF5F14AA68EC}" type="presParOf" srcId="{826FEB17-B658-FD43-A928-58A015EA846F}" destId="{8080B917-00F6-5947-A0D6-0748312B105F}" srcOrd="5" destOrd="0" presId="urn:microsoft.com/office/officeart/2008/layout/LinedList"/>
    <dgm:cxn modelId="{EBD5BBEF-97DC-1A41-A1AD-46290A6339AA}" type="presParOf" srcId="{8080B917-00F6-5947-A0D6-0748312B105F}" destId="{A1B502A5-461A-BC40-8B5E-80BF558CC4C4}" srcOrd="0" destOrd="0" presId="urn:microsoft.com/office/officeart/2008/layout/LinedList"/>
    <dgm:cxn modelId="{CD96B260-983C-9240-B4EC-C8ED0C45DAAB}" type="presParOf" srcId="{8080B917-00F6-5947-A0D6-0748312B105F}" destId="{6EE6B666-2364-8040-84B5-FF74BB8C001A}" srcOrd="1" destOrd="0" presId="urn:microsoft.com/office/officeart/2008/layout/LinedList"/>
    <dgm:cxn modelId="{15702A07-ACF9-BF4A-B60A-3E5A27D172E6}" type="presParOf" srcId="{826FEB17-B658-FD43-A928-58A015EA846F}" destId="{734A7EE1-2CE2-E14B-B880-C2CED74411B0}" srcOrd="6" destOrd="0" presId="urn:microsoft.com/office/officeart/2008/layout/LinedList"/>
    <dgm:cxn modelId="{65E7CC14-DAE1-134C-BDBD-7E810879ED73}" type="presParOf" srcId="{826FEB17-B658-FD43-A928-58A015EA846F}" destId="{04C3C5E0-1A7C-3B40-88D1-B6C96BC0529F}" srcOrd="7" destOrd="0" presId="urn:microsoft.com/office/officeart/2008/layout/LinedList"/>
    <dgm:cxn modelId="{375B68BA-AF22-7944-8327-6B5BBC95889F}" type="presParOf" srcId="{04C3C5E0-1A7C-3B40-88D1-B6C96BC0529F}" destId="{C5780435-5684-3941-A7C3-BDA3E1404274}" srcOrd="0" destOrd="0" presId="urn:microsoft.com/office/officeart/2008/layout/LinedList"/>
    <dgm:cxn modelId="{F39FB6BA-2B1C-DD46-A769-112C896556AD}" type="presParOf" srcId="{04C3C5E0-1A7C-3B40-88D1-B6C96BC0529F}" destId="{446347C4-AB5A-1A48-807F-F1AD21F074CB}" srcOrd="1" destOrd="0" presId="urn:microsoft.com/office/officeart/2008/layout/LinedList"/>
    <dgm:cxn modelId="{B71839DA-24E3-9148-B47A-15E289B71F78}" type="presParOf" srcId="{826FEB17-B658-FD43-A928-58A015EA846F}" destId="{FA7477AD-B603-9746-B620-6A204341F3EA}" srcOrd="8" destOrd="0" presId="urn:microsoft.com/office/officeart/2008/layout/LinedList"/>
    <dgm:cxn modelId="{2C6AF5CF-0A55-4144-8854-18BC5B7323D3}" type="presParOf" srcId="{826FEB17-B658-FD43-A928-58A015EA846F}" destId="{8E6B3685-B4F4-5F4E-980F-C1BFD7C7334D}" srcOrd="9" destOrd="0" presId="urn:microsoft.com/office/officeart/2008/layout/LinedList"/>
    <dgm:cxn modelId="{DCFE2565-2220-294E-A61F-70EBB564FEAC}" type="presParOf" srcId="{8E6B3685-B4F4-5F4E-980F-C1BFD7C7334D}" destId="{E9B451DE-E6D6-E744-A337-21186B407660}" srcOrd="0" destOrd="0" presId="urn:microsoft.com/office/officeart/2008/layout/LinedList"/>
    <dgm:cxn modelId="{954F3117-840D-CC48-AC4C-90F3FEDB859B}" type="presParOf" srcId="{8E6B3685-B4F4-5F4E-980F-C1BFD7C7334D}" destId="{5EFE18BF-3096-8F4B-9F00-780C5D92AB17}" srcOrd="1" destOrd="0" presId="urn:microsoft.com/office/officeart/2008/layout/LinedList"/>
    <dgm:cxn modelId="{0DE740C7-433A-B343-80F4-78FB295498B0}" type="presParOf" srcId="{826FEB17-B658-FD43-A928-58A015EA846F}" destId="{6218DA4D-04C8-DD41-8CA1-5C9052F255C2}" srcOrd="10" destOrd="0" presId="urn:microsoft.com/office/officeart/2008/layout/LinedList"/>
    <dgm:cxn modelId="{44EA018A-7B5C-2343-AC98-3B019DB0500E}" type="presParOf" srcId="{826FEB17-B658-FD43-A928-58A015EA846F}" destId="{DE9D466F-5CDE-4A4E-918C-C9EA0E4F41C8}" srcOrd="11" destOrd="0" presId="urn:microsoft.com/office/officeart/2008/layout/LinedList"/>
    <dgm:cxn modelId="{441A864B-86F0-B547-BEC3-F60D5C959802}" type="presParOf" srcId="{DE9D466F-5CDE-4A4E-918C-C9EA0E4F41C8}" destId="{5D5193C6-21C4-E64D-8100-093D99499656}" srcOrd="0" destOrd="0" presId="urn:microsoft.com/office/officeart/2008/layout/LinedList"/>
    <dgm:cxn modelId="{587CA937-DCFD-9341-BCE2-A8B6C0AE9B2B}" type="presParOf" srcId="{DE9D466F-5CDE-4A4E-918C-C9EA0E4F41C8}" destId="{B212D828-63C8-1C4B-B082-AD7D99F49EE6}" srcOrd="1" destOrd="0" presId="urn:microsoft.com/office/officeart/2008/layout/LinedList"/>
    <dgm:cxn modelId="{87342842-16C9-D74D-A4A3-A512220BF3C2}" type="presParOf" srcId="{826FEB17-B658-FD43-A928-58A015EA846F}" destId="{F04D7EC3-772D-1244-9C36-DB6CA2F3BBF8}" srcOrd="12" destOrd="0" presId="urn:microsoft.com/office/officeart/2008/layout/LinedList"/>
    <dgm:cxn modelId="{F7DAD1AE-7CF3-1D4D-8673-5E3D46D1BFC8}" type="presParOf" srcId="{826FEB17-B658-FD43-A928-58A015EA846F}" destId="{E461D92A-04EF-D547-B019-0414902D70B6}" srcOrd="13" destOrd="0" presId="urn:microsoft.com/office/officeart/2008/layout/LinedList"/>
    <dgm:cxn modelId="{817ED051-F77F-B848-95D0-7B4BB192BAC4}" type="presParOf" srcId="{E461D92A-04EF-D547-B019-0414902D70B6}" destId="{7C686DDC-A912-4140-B066-3A60DBB24952}" srcOrd="0" destOrd="0" presId="urn:microsoft.com/office/officeart/2008/layout/LinedList"/>
    <dgm:cxn modelId="{0F848B26-3270-E94C-B97B-3DDA55D09BC4}" type="presParOf" srcId="{E461D92A-04EF-D547-B019-0414902D70B6}" destId="{DDE91799-C530-B144-9548-4425B668B8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CA1722-58A9-44E6-BD98-1AC7DF4EE50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B4031A4-E933-F746-A46A-F159BE9149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PY" dirty="0"/>
            <a:t>Es necesario tener un </a:t>
          </a:r>
          <a:r>
            <a:rPr lang="es-PY" b="1" dirty="0"/>
            <a:t>conocimiento completo de todos los requisitos</a:t>
          </a:r>
          <a:r>
            <a:rPr lang="es-PY" dirty="0"/>
            <a:t> </a:t>
          </a:r>
        </a:p>
      </dgm:t>
    </dgm:pt>
    <dgm:pt modelId="{2CDF41BC-876F-C64E-8436-57101D772555}" type="parTrans" cxnId="{C59F70FD-7FD1-BE4C-AD9C-275440937008}">
      <dgm:prSet/>
      <dgm:spPr/>
      <dgm:t>
        <a:bodyPr/>
        <a:lstStyle/>
        <a:p>
          <a:endParaRPr lang="es-MX"/>
        </a:p>
      </dgm:t>
    </dgm:pt>
    <dgm:pt modelId="{84D60AA9-16FA-3341-9251-5DBDEFC788EC}" type="sibTrans" cxnId="{C59F70FD-7FD1-BE4C-AD9C-275440937008}">
      <dgm:prSet/>
      <dgm:spPr/>
      <dgm:t>
        <a:bodyPr/>
        <a:lstStyle/>
        <a:p>
          <a:pPr>
            <a:lnSpc>
              <a:spcPct val="100000"/>
            </a:lnSpc>
          </a:pPr>
          <a:endParaRPr lang="es-MX"/>
        </a:p>
      </dgm:t>
    </dgm:pt>
    <dgm:pt modelId="{547BA137-4BA2-D44D-927D-BB4CF5BAB9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PY" b="1" dirty="0"/>
            <a:t>No es tan adaptable</a:t>
          </a:r>
          <a:r>
            <a:rPr lang="es-PY" dirty="0"/>
            <a:t> a los cambios en los requisitos.</a:t>
          </a:r>
        </a:p>
      </dgm:t>
    </dgm:pt>
    <dgm:pt modelId="{690FDA89-F537-AE4E-B734-7F79B6EAE6A9}" type="parTrans" cxnId="{1B524F04-24A6-F746-BE27-D7B225F825C6}">
      <dgm:prSet/>
      <dgm:spPr/>
      <dgm:t>
        <a:bodyPr/>
        <a:lstStyle/>
        <a:p>
          <a:endParaRPr lang="es-MX"/>
        </a:p>
      </dgm:t>
    </dgm:pt>
    <dgm:pt modelId="{0A8B74A5-DCC4-9A4A-8132-D2F3EDC8C2C7}" type="sibTrans" cxnId="{1B524F04-24A6-F746-BE27-D7B225F825C6}">
      <dgm:prSet/>
      <dgm:spPr/>
      <dgm:t>
        <a:bodyPr/>
        <a:lstStyle/>
        <a:p>
          <a:pPr>
            <a:lnSpc>
              <a:spcPct val="100000"/>
            </a:lnSpc>
          </a:pPr>
          <a:endParaRPr lang="es-MX"/>
        </a:p>
      </dgm:t>
    </dgm:pt>
    <dgm:pt modelId="{08AB2586-295E-5E45-8613-277DB36E62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PY" dirty="0"/>
            <a:t>El desarrollo</a:t>
          </a:r>
          <a:r>
            <a:rPr lang="es-PY" b="1" dirty="0"/>
            <a:t> no estará completo</a:t>
          </a:r>
          <a:r>
            <a:rPr lang="es-PY" dirty="0"/>
            <a:t> hasta que todas las partes estén en su sitio.</a:t>
          </a:r>
        </a:p>
      </dgm:t>
    </dgm:pt>
    <dgm:pt modelId="{11D942D4-81F9-E145-B7C6-797B5E52C6EF}" type="parTrans" cxnId="{A4D19E9C-6F8B-FA47-A637-9916EEDE16AA}">
      <dgm:prSet/>
      <dgm:spPr/>
      <dgm:t>
        <a:bodyPr/>
        <a:lstStyle/>
        <a:p>
          <a:endParaRPr lang="es-MX"/>
        </a:p>
      </dgm:t>
    </dgm:pt>
    <dgm:pt modelId="{47821484-38DF-1349-813C-9DE7A5626679}" type="sibTrans" cxnId="{A4D19E9C-6F8B-FA47-A637-9916EEDE16AA}">
      <dgm:prSet/>
      <dgm:spPr/>
      <dgm:t>
        <a:bodyPr/>
        <a:lstStyle/>
        <a:p>
          <a:pPr>
            <a:lnSpc>
              <a:spcPct val="100000"/>
            </a:lnSpc>
          </a:pPr>
          <a:endParaRPr lang="es-MX"/>
        </a:p>
      </dgm:t>
    </dgm:pt>
    <dgm:pt modelId="{61EA5F5C-83B7-D246-8959-6455FDA5115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PY" dirty="0"/>
            <a:t>Hacer que las partes funcionen conjuntamente requiere un</a:t>
          </a:r>
          <a:r>
            <a:rPr lang="es-PY" b="1" dirty="0"/>
            <a:t> esfuerzo</a:t>
          </a:r>
          <a:r>
            <a:rPr lang="es-PY" dirty="0"/>
            <a:t>.</a:t>
          </a:r>
        </a:p>
      </dgm:t>
    </dgm:pt>
    <dgm:pt modelId="{46FEE3D3-7FFA-884B-9490-11B172CE41DA}" type="parTrans" cxnId="{74DBDDA2-3217-A044-B973-C3B42FB7FDA2}">
      <dgm:prSet/>
      <dgm:spPr/>
      <dgm:t>
        <a:bodyPr/>
        <a:lstStyle/>
        <a:p>
          <a:endParaRPr lang="es-MX"/>
        </a:p>
      </dgm:t>
    </dgm:pt>
    <dgm:pt modelId="{202D8F07-DC65-A043-8825-408E91D5C9C1}" type="sibTrans" cxnId="{74DBDDA2-3217-A044-B973-C3B42FB7FDA2}">
      <dgm:prSet/>
      <dgm:spPr/>
      <dgm:t>
        <a:bodyPr/>
        <a:lstStyle/>
        <a:p>
          <a:endParaRPr lang="es-MX"/>
        </a:p>
      </dgm:t>
    </dgm:pt>
    <dgm:pt modelId="{9E10DE43-0838-41E2-B19E-57FF3442AFFB}" type="pres">
      <dgm:prSet presAssocID="{B9CA1722-58A9-44E6-BD98-1AC7DF4EE505}" presName="root" presStyleCnt="0">
        <dgm:presLayoutVars>
          <dgm:dir/>
          <dgm:resizeHandles val="exact"/>
        </dgm:presLayoutVars>
      </dgm:prSet>
      <dgm:spPr/>
    </dgm:pt>
    <dgm:pt modelId="{BFD7DEA8-643B-452F-BAB7-E529EFC9FFE1}" type="pres">
      <dgm:prSet presAssocID="{BB4031A4-E933-F746-A46A-F159BE9149A3}" presName="compNode" presStyleCnt="0"/>
      <dgm:spPr/>
    </dgm:pt>
    <dgm:pt modelId="{6DD989EC-01C3-44F1-BE74-B42CB0EC9FE4}" type="pres">
      <dgm:prSet presAssocID="{BB4031A4-E933-F746-A46A-F159BE9149A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004E5F0-8F17-44BB-A34E-9C71B02B33BC}" type="pres">
      <dgm:prSet presAssocID="{BB4031A4-E933-F746-A46A-F159BE9149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FBD5D12C-2327-4E43-B53D-A59747317226}" type="pres">
      <dgm:prSet presAssocID="{BB4031A4-E933-F746-A46A-F159BE9149A3}" presName="spaceRect" presStyleCnt="0"/>
      <dgm:spPr/>
    </dgm:pt>
    <dgm:pt modelId="{DE810419-B65C-4AF6-A851-F844F01CE548}" type="pres">
      <dgm:prSet presAssocID="{BB4031A4-E933-F746-A46A-F159BE9149A3}" presName="textRect" presStyleLbl="revTx" presStyleIdx="0" presStyleCnt="4">
        <dgm:presLayoutVars>
          <dgm:chMax val="1"/>
          <dgm:chPref val="1"/>
        </dgm:presLayoutVars>
      </dgm:prSet>
      <dgm:spPr/>
    </dgm:pt>
    <dgm:pt modelId="{D3874477-46FF-4BFE-BA8C-CC6125653F8C}" type="pres">
      <dgm:prSet presAssocID="{84D60AA9-16FA-3341-9251-5DBDEFC788EC}" presName="sibTrans" presStyleCnt="0"/>
      <dgm:spPr/>
    </dgm:pt>
    <dgm:pt modelId="{7AE63E35-62E2-4E15-B0CF-CA5819806D57}" type="pres">
      <dgm:prSet presAssocID="{547BA137-4BA2-D44D-927D-BB4CF5BAB9D2}" presName="compNode" presStyleCnt="0"/>
      <dgm:spPr/>
    </dgm:pt>
    <dgm:pt modelId="{E4AA30EF-0B0B-4B72-BE61-B6A4C438FE24}" type="pres">
      <dgm:prSet presAssocID="{547BA137-4BA2-D44D-927D-BB4CF5BAB9D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4D62AF1-6FFF-4C14-B2C8-FC6987DB519C}" type="pres">
      <dgm:prSet presAssocID="{547BA137-4BA2-D44D-927D-BB4CF5BAB9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D8F8C6D-6DA1-434F-BF6B-78BD47B1ECFE}" type="pres">
      <dgm:prSet presAssocID="{547BA137-4BA2-D44D-927D-BB4CF5BAB9D2}" presName="spaceRect" presStyleCnt="0"/>
      <dgm:spPr/>
    </dgm:pt>
    <dgm:pt modelId="{9A72C23E-4FBC-457C-9B46-87B5804E94FF}" type="pres">
      <dgm:prSet presAssocID="{547BA137-4BA2-D44D-927D-BB4CF5BAB9D2}" presName="textRect" presStyleLbl="revTx" presStyleIdx="1" presStyleCnt="4">
        <dgm:presLayoutVars>
          <dgm:chMax val="1"/>
          <dgm:chPref val="1"/>
        </dgm:presLayoutVars>
      </dgm:prSet>
      <dgm:spPr/>
    </dgm:pt>
    <dgm:pt modelId="{486C1FE7-2A5E-47B5-8ED7-7AB17E397417}" type="pres">
      <dgm:prSet presAssocID="{0A8B74A5-DCC4-9A4A-8132-D2F3EDC8C2C7}" presName="sibTrans" presStyleCnt="0"/>
      <dgm:spPr/>
    </dgm:pt>
    <dgm:pt modelId="{F87FEA8E-3544-417A-A968-F314BC7A0F0B}" type="pres">
      <dgm:prSet presAssocID="{08AB2586-295E-5E45-8613-277DB36E626A}" presName="compNode" presStyleCnt="0"/>
      <dgm:spPr/>
    </dgm:pt>
    <dgm:pt modelId="{D9C7645C-B5ED-4CD6-BF2B-B7E0F9ED957C}" type="pres">
      <dgm:prSet presAssocID="{08AB2586-295E-5E45-8613-277DB36E626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BCA5AF2-EE29-41CF-8856-ED83E01FE63C}" type="pres">
      <dgm:prSet presAssocID="{08AB2586-295E-5E45-8613-277DB36E62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362BECA6-3372-4682-914C-4958D24A18BF}" type="pres">
      <dgm:prSet presAssocID="{08AB2586-295E-5E45-8613-277DB36E626A}" presName="spaceRect" presStyleCnt="0"/>
      <dgm:spPr/>
    </dgm:pt>
    <dgm:pt modelId="{1D829663-0293-4525-9EAF-31C48F87EED1}" type="pres">
      <dgm:prSet presAssocID="{08AB2586-295E-5E45-8613-277DB36E626A}" presName="textRect" presStyleLbl="revTx" presStyleIdx="2" presStyleCnt="4">
        <dgm:presLayoutVars>
          <dgm:chMax val="1"/>
          <dgm:chPref val="1"/>
        </dgm:presLayoutVars>
      </dgm:prSet>
      <dgm:spPr/>
    </dgm:pt>
    <dgm:pt modelId="{2FDC30EC-D8A2-4C35-BD7F-490E4C469BA3}" type="pres">
      <dgm:prSet presAssocID="{47821484-38DF-1349-813C-9DE7A5626679}" presName="sibTrans" presStyleCnt="0"/>
      <dgm:spPr/>
    </dgm:pt>
    <dgm:pt modelId="{F4EFF5DE-388E-4732-84DE-9D08DEA566CD}" type="pres">
      <dgm:prSet presAssocID="{61EA5F5C-83B7-D246-8959-6455FDA5115B}" presName="compNode" presStyleCnt="0"/>
      <dgm:spPr/>
    </dgm:pt>
    <dgm:pt modelId="{04065446-64BA-49A4-BB69-316BB59C1C62}" type="pres">
      <dgm:prSet presAssocID="{61EA5F5C-83B7-D246-8959-6455FDA5115B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C789BEB-83FA-4762-BE9F-1757E65E940B}" type="pres">
      <dgm:prSet presAssocID="{61EA5F5C-83B7-D246-8959-6455FDA511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A7DD5FF-CA28-4106-AECB-EEEF62790F3D}" type="pres">
      <dgm:prSet presAssocID="{61EA5F5C-83B7-D246-8959-6455FDA5115B}" presName="spaceRect" presStyleCnt="0"/>
      <dgm:spPr/>
    </dgm:pt>
    <dgm:pt modelId="{55B69F15-37F7-4944-ABBE-5B999AD994A0}" type="pres">
      <dgm:prSet presAssocID="{61EA5F5C-83B7-D246-8959-6455FDA5115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B524F04-24A6-F746-BE27-D7B225F825C6}" srcId="{B9CA1722-58A9-44E6-BD98-1AC7DF4EE505}" destId="{547BA137-4BA2-D44D-927D-BB4CF5BAB9D2}" srcOrd="1" destOrd="0" parTransId="{690FDA89-F537-AE4E-B734-7F79B6EAE6A9}" sibTransId="{0A8B74A5-DCC4-9A4A-8132-D2F3EDC8C2C7}"/>
    <dgm:cxn modelId="{FDC0EA31-C2A9-2340-9E12-74B08AD8A5EE}" type="presOf" srcId="{08AB2586-295E-5E45-8613-277DB36E626A}" destId="{1D829663-0293-4525-9EAF-31C48F87EED1}" srcOrd="0" destOrd="0" presId="urn:microsoft.com/office/officeart/2018/5/layout/IconLeafLabelList"/>
    <dgm:cxn modelId="{CA0F504C-D3F6-A341-8AFF-54B5B53AD186}" type="presOf" srcId="{547BA137-4BA2-D44D-927D-BB4CF5BAB9D2}" destId="{9A72C23E-4FBC-457C-9B46-87B5804E94FF}" srcOrd="0" destOrd="0" presId="urn:microsoft.com/office/officeart/2018/5/layout/IconLeafLabelList"/>
    <dgm:cxn modelId="{40063E59-C17B-AB48-BDCE-611922367BCD}" type="presOf" srcId="{61EA5F5C-83B7-D246-8959-6455FDA5115B}" destId="{55B69F15-37F7-4944-ABBE-5B999AD994A0}" srcOrd="0" destOrd="0" presId="urn:microsoft.com/office/officeart/2018/5/layout/IconLeafLabelList"/>
    <dgm:cxn modelId="{9765EF82-347B-924F-99B1-B7C4F29757FD}" type="presOf" srcId="{BB4031A4-E933-F746-A46A-F159BE9149A3}" destId="{DE810419-B65C-4AF6-A851-F844F01CE548}" srcOrd="0" destOrd="0" presId="urn:microsoft.com/office/officeart/2018/5/layout/IconLeafLabelList"/>
    <dgm:cxn modelId="{A4D19E9C-6F8B-FA47-A637-9916EEDE16AA}" srcId="{B9CA1722-58A9-44E6-BD98-1AC7DF4EE505}" destId="{08AB2586-295E-5E45-8613-277DB36E626A}" srcOrd="2" destOrd="0" parTransId="{11D942D4-81F9-E145-B7C6-797B5E52C6EF}" sibTransId="{47821484-38DF-1349-813C-9DE7A5626679}"/>
    <dgm:cxn modelId="{74DBDDA2-3217-A044-B973-C3B42FB7FDA2}" srcId="{B9CA1722-58A9-44E6-BD98-1AC7DF4EE505}" destId="{61EA5F5C-83B7-D246-8959-6455FDA5115B}" srcOrd="3" destOrd="0" parTransId="{46FEE3D3-7FFA-884B-9490-11B172CE41DA}" sibTransId="{202D8F07-DC65-A043-8825-408E91D5C9C1}"/>
    <dgm:cxn modelId="{ACA9EFF5-512D-E145-B316-7F62984123BC}" type="presOf" srcId="{B9CA1722-58A9-44E6-BD98-1AC7DF4EE505}" destId="{9E10DE43-0838-41E2-B19E-57FF3442AFFB}" srcOrd="0" destOrd="0" presId="urn:microsoft.com/office/officeart/2018/5/layout/IconLeafLabelList"/>
    <dgm:cxn modelId="{C59F70FD-7FD1-BE4C-AD9C-275440937008}" srcId="{B9CA1722-58A9-44E6-BD98-1AC7DF4EE505}" destId="{BB4031A4-E933-F746-A46A-F159BE9149A3}" srcOrd="0" destOrd="0" parTransId="{2CDF41BC-876F-C64E-8436-57101D772555}" sibTransId="{84D60AA9-16FA-3341-9251-5DBDEFC788EC}"/>
    <dgm:cxn modelId="{8638010C-6251-5B40-B97C-355AC0EDB5D0}" type="presParOf" srcId="{9E10DE43-0838-41E2-B19E-57FF3442AFFB}" destId="{BFD7DEA8-643B-452F-BAB7-E529EFC9FFE1}" srcOrd="0" destOrd="0" presId="urn:microsoft.com/office/officeart/2018/5/layout/IconLeafLabelList"/>
    <dgm:cxn modelId="{D99E71AE-4BCA-EE41-BC21-21B1576342DE}" type="presParOf" srcId="{BFD7DEA8-643B-452F-BAB7-E529EFC9FFE1}" destId="{6DD989EC-01C3-44F1-BE74-B42CB0EC9FE4}" srcOrd="0" destOrd="0" presId="urn:microsoft.com/office/officeart/2018/5/layout/IconLeafLabelList"/>
    <dgm:cxn modelId="{1BA1FDCE-947A-6A42-8301-C9124A6E177E}" type="presParOf" srcId="{BFD7DEA8-643B-452F-BAB7-E529EFC9FFE1}" destId="{A004E5F0-8F17-44BB-A34E-9C71B02B33BC}" srcOrd="1" destOrd="0" presId="urn:microsoft.com/office/officeart/2018/5/layout/IconLeafLabelList"/>
    <dgm:cxn modelId="{CBFD4AD0-15D3-D34B-9DAB-086B84DD3877}" type="presParOf" srcId="{BFD7DEA8-643B-452F-BAB7-E529EFC9FFE1}" destId="{FBD5D12C-2327-4E43-B53D-A59747317226}" srcOrd="2" destOrd="0" presId="urn:microsoft.com/office/officeart/2018/5/layout/IconLeafLabelList"/>
    <dgm:cxn modelId="{F0E022FA-C28B-2147-9C7F-A80B8D87E06B}" type="presParOf" srcId="{BFD7DEA8-643B-452F-BAB7-E529EFC9FFE1}" destId="{DE810419-B65C-4AF6-A851-F844F01CE548}" srcOrd="3" destOrd="0" presId="urn:microsoft.com/office/officeart/2018/5/layout/IconLeafLabelList"/>
    <dgm:cxn modelId="{FA580217-44EA-BB44-89C4-451B7AA69904}" type="presParOf" srcId="{9E10DE43-0838-41E2-B19E-57FF3442AFFB}" destId="{D3874477-46FF-4BFE-BA8C-CC6125653F8C}" srcOrd="1" destOrd="0" presId="urn:microsoft.com/office/officeart/2018/5/layout/IconLeafLabelList"/>
    <dgm:cxn modelId="{88A22968-6498-7E49-B39B-77F7C9D4B062}" type="presParOf" srcId="{9E10DE43-0838-41E2-B19E-57FF3442AFFB}" destId="{7AE63E35-62E2-4E15-B0CF-CA5819806D57}" srcOrd="2" destOrd="0" presId="urn:microsoft.com/office/officeart/2018/5/layout/IconLeafLabelList"/>
    <dgm:cxn modelId="{D899312B-6384-FE42-9B24-484585336061}" type="presParOf" srcId="{7AE63E35-62E2-4E15-B0CF-CA5819806D57}" destId="{E4AA30EF-0B0B-4B72-BE61-B6A4C438FE24}" srcOrd="0" destOrd="0" presId="urn:microsoft.com/office/officeart/2018/5/layout/IconLeafLabelList"/>
    <dgm:cxn modelId="{F2E2CE2B-B8D3-4A48-8B40-A54BCF13B5C2}" type="presParOf" srcId="{7AE63E35-62E2-4E15-B0CF-CA5819806D57}" destId="{34D62AF1-6FFF-4C14-B2C8-FC6987DB519C}" srcOrd="1" destOrd="0" presId="urn:microsoft.com/office/officeart/2018/5/layout/IconLeafLabelList"/>
    <dgm:cxn modelId="{6D43488A-0598-684B-BB3F-7AE333665189}" type="presParOf" srcId="{7AE63E35-62E2-4E15-B0CF-CA5819806D57}" destId="{9D8F8C6D-6DA1-434F-BF6B-78BD47B1ECFE}" srcOrd="2" destOrd="0" presId="urn:microsoft.com/office/officeart/2018/5/layout/IconLeafLabelList"/>
    <dgm:cxn modelId="{CFF44E55-20C9-EE4D-9D0F-83129FFFA69C}" type="presParOf" srcId="{7AE63E35-62E2-4E15-B0CF-CA5819806D57}" destId="{9A72C23E-4FBC-457C-9B46-87B5804E94FF}" srcOrd="3" destOrd="0" presId="urn:microsoft.com/office/officeart/2018/5/layout/IconLeafLabelList"/>
    <dgm:cxn modelId="{53CB1D74-316A-E24F-9A86-2B237C6FD908}" type="presParOf" srcId="{9E10DE43-0838-41E2-B19E-57FF3442AFFB}" destId="{486C1FE7-2A5E-47B5-8ED7-7AB17E397417}" srcOrd="3" destOrd="0" presId="urn:microsoft.com/office/officeart/2018/5/layout/IconLeafLabelList"/>
    <dgm:cxn modelId="{E5184B5A-1B38-9E43-BB15-4CB020BBC487}" type="presParOf" srcId="{9E10DE43-0838-41E2-B19E-57FF3442AFFB}" destId="{F87FEA8E-3544-417A-A968-F314BC7A0F0B}" srcOrd="4" destOrd="0" presId="urn:microsoft.com/office/officeart/2018/5/layout/IconLeafLabelList"/>
    <dgm:cxn modelId="{CD14126A-086E-A64A-B5B3-8358CC815B60}" type="presParOf" srcId="{F87FEA8E-3544-417A-A968-F314BC7A0F0B}" destId="{D9C7645C-B5ED-4CD6-BF2B-B7E0F9ED957C}" srcOrd="0" destOrd="0" presId="urn:microsoft.com/office/officeart/2018/5/layout/IconLeafLabelList"/>
    <dgm:cxn modelId="{3D186F2B-1CDD-2244-B427-0837F9AB869A}" type="presParOf" srcId="{F87FEA8E-3544-417A-A968-F314BC7A0F0B}" destId="{6BCA5AF2-EE29-41CF-8856-ED83E01FE63C}" srcOrd="1" destOrd="0" presId="urn:microsoft.com/office/officeart/2018/5/layout/IconLeafLabelList"/>
    <dgm:cxn modelId="{549D368C-7F2F-B542-9C13-57134392679C}" type="presParOf" srcId="{F87FEA8E-3544-417A-A968-F314BC7A0F0B}" destId="{362BECA6-3372-4682-914C-4958D24A18BF}" srcOrd="2" destOrd="0" presId="urn:microsoft.com/office/officeart/2018/5/layout/IconLeafLabelList"/>
    <dgm:cxn modelId="{09B037F4-537C-0541-9E0D-904E116757A6}" type="presParOf" srcId="{F87FEA8E-3544-417A-A968-F314BC7A0F0B}" destId="{1D829663-0293-4525-9EAF-31C48F87EED1}" srcOrd="3" destOrd="0" presId="urn:microsoft.com/office/officeart/2018/5/layout/IconLeafLabelList"/>
    <dgm:cxn modelId="{89F5DF46-C48C-2D43-9598-120774FC4B56}" type="presParOf" srcId="{9E10DE43-0838-41E2-B19E-57FF3442AFFB}" destId="{2FDC30EC-D8A2-4C35-BD7F-490E4C469BA3}" srcOrd="5" destOrd="0" presId="urn:microsoft.com/office/officeart/2018/5/layout/IconLeafLabelList"/>
    <dgm:cxn modelId="{8EBB23D4-3AA5-254D-AEA1-FC1BFF55B6A4}" type="presParOf" srcId="{9E10DE43-0838-41E2-B19E-57FF3442AFFB}" destId="{F4EFF5DE-388E-4732-84DE-9D08DEA566CD}" srcOrd="6" destOrd="0" presId="urn:microsoft.com/office/officeart/2018/5/layout/IconLeafLabelList"/>
    <dgm:cxn modelId="{D294567B-F0DC-A345-AD49-2A9899E08F8B}" type="presParOf" srcId="{F4EFF5DE-388E-4732-84DE-9D08DEA566CD}" destId="{04065446-64BA-49A4-BB69-316BB59C1C62}" srcOrd="0" destOrd="0" presId="urn:microsoft.com/office/officeart/2018/5/layout/IconLeafLabelList"/>
    <dgm:cxn modelId="{787FF5AF-E442-0E4E-8207-89D66FE0F38B}" type="presParOf" srcId="{F4EFF5DE-388E-4732-84DE-9D08DEA566CD}" destId="{DC789BEB-83FA-4762-BE9F-1757E65E940B}" srcOrd="1" destOrd="0" presId="urn:microsoft.com/office/officeart/2018/5/layout/IconLeafLabelList"/>
    <dgm:cxn modelId="{BAF7E2D1-A5E5-9343-86F7-79D7CE1DB258}" type="presParOf" srcId="{F4EFF5DE-388E-4732-84DE-9D08DEA566CD}" destId="{8A7DD5FF-CA28-4106-AECB-EEEF62790F3D}" srcOrd="2" destOrd="0" presId="urn:microsoft.com/office/officeart/2018/5/layout/IconLeafLabelList"/>
    <dgm:cxn modelId="{DC6AF477-7E0F-8F42-A980-441EE9891A56}" type="presParOf" srcId="{F4EFF5DE-388E-4732-84DE-9D08DEA566CD}" destId="{55B69F15-37F7-4944-ABBE-5B999AD994A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D63869-77AC-4532-BD1F-544885D4E22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F5BD81-A3ED-4990-A598-19FFC389E76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Es una herramienta </a:t>
          </a:r>
          <a:r>
            <a:rPr lang="es-ES"/>
            <a:t>muy eficaz para imaginar el software completo de una forma rápida y sencilla</a:t>
          </a:r>
          <a:endParaRPr lang="en-US"/>
        </a:p>
      </dgm:t>
    </dgm:pt>
    <dgm:pt modelId="{3356ABF9-317C-4264-B5A7-3234F6FE1526}" type="parTrans" cxnId="{9D65F742-3C6A-4475-9AF8-D0ED4C70D905}">
      <dgm:prSet/>
      <dgm:spPr/>
      <dgm:t>
        <a:bodyPr/>
        <a:lstStyle/>
        <a:p>
          <a:endParaRPr lang="en-US"/>
        </a:p>
      </dgm:t>
    </dgm:pt>
    <dgm:pt modelId="{0C5B978C-4375-496C-9B3C-35D5768C78C2}" type="sibTrans" cxnId="{9D65F742-3C6A-4475-9AF8-D0ED4C70D905}">
      <dgm:prSet/>
      <dgm:spPr/>
      <dgm:t>
        <a:bodyPr/>
        <a:lstStyle/>
        <a:p>
          <a:endParaRPr lang="en-US"/>
        </a:p>
      </dgm:t>
    </dgm:pt>
    <dgm:pt modelId="{2D52BA0A-B6D4-4236-9671-60C37A050EC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Mejora</a:t>
          </a:r>
          <a:r>
            <a:rPr lang="es-ES"/>
            <a:t> también el proceso de introducción de cambios en el desarrollo de los programas</a:t>
          </a:r>
          <a:endParaRPr lang="en-US"/>
        </a:p>
      </dgm:t>
    </dgm:pt>
    <dgm:pt modelId="{A9D2321D-C110-47C8-8070-AF1B7ACC85DD}" type="parTrans" cxnId="{866AB0C5-A196-430A-B699-0E9EB1B21098}">
      <dgm:prSet/>
      <dgm:spPr/>
      <dgm:t>
        <a:bodyPr/>
        <a:lstStyle/>
        <a:p>
          <a:endParaRPr lang="en-US"/>
        </a:p>
      </dgm:t>
    </dgm:pt>
    <dgm:pt modelId="{8F7B6A18-59F2-45B7-A616-27C94C8E304A}" type="sibTrans" cxnId="{866AB0C5-A196-430A-B699-0E9EB1B21098}">
      <dgm:prSet/>
      <dgm:spPr/>
      <dgm:t>
        <a:bodyPr/>
        <a:lstStyle/>
        <a:p>
          <a:endParaRPr lang="en-US"/>
        </a:p>
      </dgm:t>
    </dgm:pt>
    <dgm:pt modelId="{49651C9F-0801-4E38-90EC-F3D3E8792273}">
      <dgm:prSet/>
      <dgm:spPr/>
      <dgm:t>
        <a:bodyPr/>
        <a:lstStyle/>
        <a:p>
          <a:pPr>
            <a:lnSpc>
              <a:spcPct val="100000"/>
            </a:lnSpc>
          </a:pPr>
          <a:r>
            <a:rPr lang="es-PY" b="1"/>
            <a:t>El prototipo </a:t>
          </a:r>
          <a:r>
            <a:rPr lang="es-PY"/>
            <a:t>debe ser construido en poco tiempo, usando los programas adecuados y no se debe utilizar mucho dinero.</a:t>
          </a:r>
          <a:endParaRPr lang="en-US"/>
        </a:p>
      </dgm:t>
    </dgm:pt>
    <dgm:pt modelId="{7DB4E84B-5C14-41B0-86D6-8859EAE155FA}" type="parTrans" cxnId="{529C54D0-C07F-4CB5-BCE8-2D5193C59A12}">
      <dgm:prSet/>
      <dgm:spPr/>
      <dgm:t>
        <a:bodyPr/>
        <a:lstStyle/>
        <a:p>
          <a:endParaRPr lang="en-US"/>
        </a:p>
      </dgm:t>
    </dgm:pt>
    <dgm:pt modelId="{5CE4F4BC-BF82-43E6-8C21-E5F3A372810A}" type="sibTrans" cxnId="{529C54D0-C07F-4CB5-BCE8-2D5193C59A12}">
      <dgm:prSet/>
      <dgm:spPr/>
      <dgm:t>
        <a:bodyPr/>
        <a:lstStyle/>
        <a:p>
          <a:endParaRPr lang="en-US"/>
        </a:p>
      </dgm:t>
    </dgm:pt>
    <dgm:pt modelId="{27293165-9FB8-4C10-BBEB-B8EF28E7E726}">
      <dgm:prSet/>
      <dgm:spPr/>
      <dgm:t>
        <a:bodyPr/>
        <a:lstStyle/>
        <a:p>
          <a:pPr>
            <a:lnSpc>
              <a:spcPct val="100000"/>
            </a:lnSpc>
          </a:pPr>
          <a:r>
            <a:rPr lang="es-PY" b="1"/>
            <a:t>Ayuda al desarrollador </a:t>
          </a:r>
          <a:r>
            <a:rPr lang="es-PY"/>
            <a:t>de software y al cliente a entender de mejor manera cuál será el resultado de la construcción cuando los requisitos estén satisfechos</a:t>
          </a:r>
          <a:endParaRPr lang="en-US"/>
        </a:p>
      </dgm:t>
    </dgm:pt>
    <dgm:pt modelId="{0848FAE5-6699-43E8-AA68-C01E8EA624BF}" type="parTrans" cxnId="{3DAC40EA-400A-4D6B-A428-5B3AD9CDE57C}">
      <dgm:prSet/>
      <dgm:spPr/>
      <dgm:t>
        <a:bodyPr/>
        <a:lstStyle/>
        <a:p>
          <a:endParaRPr lang="en-US"/>
        </a:p>
      </dgm:t>
    </dgm:pt>
    <dgm:pt modelId="{6AB09F1B-9988-4A93-8ED6-2815DCF76F1F}" type="sibTrans" cxnId="{3DAC40EA-400A-4D6B-A428-5B3AD9CDE57C}">
      <dgm:prSet/>
      <dgm:spPr/>
      <dgm:t>
        <a:bodyPr/>
        <a:lstStyle/>
        <a:p>
          <a:endParaRPr lang="en-US"/>
        </a:p>
      </dgm:t>
    </dgm:pt>
    <dgm:pt modelId="{25F39DC4-4442-41D8-A50A-D29AFA552E6A}" type="pres">
      <dgm:prSet presAssocID="{F2D63869-77AC-4532-BD1F-544885D4E22E}" presName="root" presStyleCnt="0">
        <dgm:presLayoutVars>
          <dgm:dir/>
          <dgm:resizeHandles val="exact"/>
        </dgm:presLayoutVars>
      </dgm:prSet>
      <dgm:spPr/>
    </dgm:pt>
    <dgm:pt modelId="{F4C7A818-F33D-4DD0-881E-D29D5DEC1672}" type="pres">
      <dgm:prSet presAssocID="{0DF5BD81-A3ED-4990-A598-19FFC389E76C}" presName="compNode" presStyleCnt="0"/>
      <dgm:spPr/>
    </dgm:pt>
    <dgm:pt modelId="{B3B842FF-E066-459E-89C3-9C3B401B2562}" type="pres">
      <dgm:prSet presAssocID="{0DF5BD81-A3ED-4990-A598-19FFC389E7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F5F20BF-2FEF-4432-9BEA-C55561C186C0}" type="pres">
      <dgm:prSet presAssocID="{0DF5BD81-A3ED-4990-A598-19FFC389E76C}" presName="spaceRect" presStyleCnt="0"/>
      <dgm:spPr/>
    </dgm:pt>
    <dgm:pt modelId="{E398B1D5-9409-41B3-BDFC-7EEF68ECA888}" type="pres">
      <dgm:prSet presAssocID="{0DF5BD81-A3ED-4990-A598-19FFC389E76C}" presName="textRect" presStyleLbl="revTx" presStyleIdx="0" presStyleCnt="4">
        <dgm:presLayoutVars>
          <dgm:chMax val="1"/>
          <dgm:chPref val="1"/>
        </dgm:presLayoutVars>
      </dgm:prSet>
      <dgm:spPr/>
    </dgm:pt>
    <dgm:pt modelId="{A47AFB11-3F2C-4CCE-AC2E-1AE3A879A3F7}" type="pres">
      <dgm:prSet presAssocID="{0C5B978C-4375-496C-9B3C-35D5768C78C2}" presName="sibTrans" presStyleCnt="0"/>
      <dgm:spPr/>
    </dgm:pt>
    <dgm:pt modelId="{8B5347DD-0B8B-4E82-8530-F5C561B990C2}" type="pres">
      <dgm:prSet presAssocID="{2D52BA0A-B6D4-4236-9671-60C37A050EC3}" presName="compNode" presStyleCnt="0"/>
      <dgm:spPr/>
    </dgm:pt>
    <dgm:pt modelId="{2C004C4D-3908-4ED4-9A20-FF48D5D793B7}" type="pres">
      <dgm:prSet presAssocID="{2D52BA0A-B6D4-4236-9671-60C37A050E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9D09E9F-8E49-407F-A217-99853CAF653A}" type="pres">
      <dgm:prSet presAssocID="{2D52BA0A-B6D4-4236-9671-60C37A050EC3}" presName="spaceRect" presStyleCnt="0"/>
      <dgm:spPr/>
    </dgm:pt>
    <dgm:pt modelId="{3A104F7E-132A-40FE-842B-DAC7B9F41B42}" type="pres">
      <dgm:prSet presAssocID="{2D52BA0A-B6D4-4236-9671-60C37A050EC3}" presName="textRect" presStyleLbl="revTx" presStyleIdx="1" presStyleCnt="4">
        <dgm:presLayoutVars>
          <dgm:chMax val="1"/>
          <dgm:chPref val="1"/>
        </dgm:presLayoutVars>
      </dgm:prSet>
      <dgm:spPr/>
    </dgm:pt>
    <dgm:pt modelId="{F73EA28E-F97F-4E58-A196-AD8CD65F72F4}" type="pres">
      <dgm:prSet presAssocID="{8F7B6A18-59F2-45B7-A616-27C94C8E304A}" presName="sibTrans" presStyleCnt="0"/>
      <dgm:spPr/>
    </dgm:pt>
    <dgm:pt modelId="{6DE7D74F-953E-4232-89BB-DFEB8448CEC8}" type="pres">
      <dgm:prSet presAssocID="{49651C9F-0801-4E38-90EC-F3D3E8792273}" presName="compNode" presStyleCnt="0"/>
      <dgm:spPr/>
    </dgm:pt>
    <dgm:pt modelId="{8DB57FEC-F901-4C11-94EF-DD299C1C8780}" type="pres">
      <dgm:prSet presAssocID="{49651C9F-0801-4E38-90EC-F3D3E879227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udad"/>
        </a:ext>
      </dgm:extLst>
    </dgm:pt>
    <dgm:pt modelId="{D04184BF-1C30-41E7-A840-88E6C51F15B4}" type="pres">
      <dgm:prSet presAssocID="{49651C9F-0801-4E38-90EC-F3D3E8792273}" presName="spaceRect" presStyleCnt="0"/>
      <dgm:spPr/>
    </dgm:pt>
    <dgm:pt modelId="{E31DA6FB-0F04-4F30-8EDE-75ADC54037BA}" type="pres">
      <dgm:prSet presAssocID="{49651C9F-0801-4E38-90EC-F3D3E8792273}" presName="textRect" presStyleLbl="revTx" presStyleIdx="2" presStyleCnt="4">
        <dgm:presLayoutVars>
          <dgm:chMax val="1"/>
          <dgm:chPref val="1"/>
        </dgm:presLayoutVars>
      </dgm:prSet>
      <dgm:spPr/>
    </dgm:pt>
    <dgm:pt modelId="{F41927F1-50D8-496A-8B06-B8C728B8464F}" type="pres">
      <dgm:prSet presAssocID="{5CE4F4BC-BF82-43E6-8C21-E5F3A372810A}" presName="sibTrans" presStyleCnt="0"/>
      <dgm:spPr/>
    </dgm:pt>
    <dgm:pt modelId="{3563034F-1A6E-4382-8ECA-6CA34AA8C0EC}" type="pres">
      <dgm:prSet presAssocID="{27293165-9FB8-4C10-BBEB-B8EF28E7E726}" presName="compNode" presStyleCnt="0"/>
      <dgm:spPr/>
    </dgm:pt>
    <dgm:pt modelId="{454EBA43-67A1-457C-9A70-7B502FE215C5}" type="pres">
      <dgm:prSet presAssocID="{27293165-9FB8-4C10-BBEB-B8EF28E7E7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9A390166-4FA7-42D0-A951-570AC45F5F14}" type="pres">
      <dgm:prSet presAssocID="{27293165-9FB8-4C10-BBEB-B8EF28E7E726}" presName="spaceRect" presStyleCnt="0"/>
      <dgm:spPr/>
    </dgm:pt>
    <dgm:pt modelId="{49F12F31-7ABE-478C-8D8C-263BEF359080}" type="pres">
      <dgm:prSet presAssocID="{27293165-9FB8-4C10-BBEB-B8EF28E7E72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1F9839-910D-F64A-A1BB-EE9BF65D53D1}" type="presOf" srcId="{0DF5BD81-A3ED-4990-A598-19FFC389E76C}" destId="{E398B1D5-9409-41B3-BDFC-7EEF68ECA888}" srcOrd="0" destOrd="0" presId="urn:microsoft.com/office/officeart/2018/2/layout/IconLabelList"/>
    <dgm:cxn modelId="{9D65F742-3C6A-4475-9AF8-D0ED4C70D905}" srcId="{F2D63869-77AC-4532-BD1F-544885D4E22E}" destId="{0DF5BD81-A3ED-4990-A598-19FFC389E76C}" srcOrd="0" destOrd="0" parTransId="{3356ABF9-317C-4264-B5A7-3234F6FE1526}" sibTransId="{0C5B978C-4375-496C-9B3C-35D5768C78C2}"/>
    <dgm:cxn modelId="{D2E32E4A-7F15-BF46-8636-F5A85A91E7B6}" type="presOf" srcId="{49651C9F-0801-4E38-90EC-F3D3E8792273}" destId="{E31DA6FB-0F04-4F30-8EDE-75ADC54037BA}" srcOrd="0" destOrd="0" presId="urn:microsoft.com/office/officeart/2018/2/layout/IconLabelList"/>
    <dgm:cxn modelId="{08A8814A-F622-D245-97FC-B9E898DD763D}" type="presOf" srcId="{2D52BA0A-B6D4-4236-9671-60C37A050EC3}" destId="{3A104F7E-132A-40FE-842B-DAC7B9F41B42}" srcOrd="0" destOrd="0" presId="urn:microsoft.com/office/officeart/2018/2/layout/IconLabelList"/>
    <dgm:cxn modelId="{4AF1D3BB-2C86-0741-B250-FAADD234496C}" type="presOf" srcId="{F2D63869-77AC-4532-BD1F-544885D4E22E}" destId="{25F39DC4-4442-41D8-A50A-D29AFA552E6A}" srcOrd="0" destOrd="0" presId="urn:microsoft.com/office/officeart/2018/2/layout/IconLabelList"/>
    <dgm:cxn modelId="{866AB0C5-A196-430A-B699-0E9EB1B21098}" srcId="{F2D63869-77AC-4532-BD1F-544885D4E22E}" destId="{2D52BA0A-B6D4-4236-9671-60C37A050EC3}" srcOrd="1" destOrd="0" parTransId="{A9D2321D-C110-47C8-8070-AF1B7ACC85DD}" sibTransId="{8F7B6A18-59F2-45B7-A616-27C94C8E304A}"/>
    <dgm:cxn modelId="{529C54D0-C07F-4CB5-BCE8-2D5193C59A12}" srcId="{F2D63869-77AC-4532-BD1F-544885D4E22E}" destId="{49651C9F-0801-4E38-90EC-F3D3E8792273}" srcOrd="2" destOrd="0" parTransId="{7DB4E84B-5C14-41B0-86D6-8859EAE155FA}" sibTransId="{5CE4F4BC-BF82-43E6-8C21-E5F3A372810A}"/>
    <dgm:cxn modelId="{187280D5-4015-5245-898F-4487C499DE8C}" type="presOf" srcId="{27293165-9FB8-4C10-BBEB-B8EF28E7E726}" destId="{49F12F31-7ABE-478C-8D8C-263BEF359080}" srcOrd="0" destOrd="0" presId="urn:microsoft.com/office/officeart/2018/2/layout/IconLabelList"/>
    <dgm:cxn modelId="{3DAC40EA-400A-4D6B-A428-5B3AD9CDE57C}" srcId="{F2D63869-77AC-4532-BD1F-544885D4E22E}" destId="{27293165-9FB8-4C10-BBEB-B8EF28E7E726}" srcOrd="3" destOrd="0" parTransId="{0848FAE5-6699-43E8-AA68-C01E8EA624BF}" sibTransId="{6AB09F1B-9988-4A93-8ED6-2815DCF76F1F}"/>
    <dgm:cxn modelId="{5D64004A-06FC-F146-A51A-69AC0FB20A30}" type="presParOf" srcId="{25F39DC4-4442-41D8-A50A-D29AFA552E6A}" destId="{F4C7A818-F33D-4DD0-881E-D29D5DEC1672}" srcOrd="0" destOrd="0" presId="urn:microsoft.com/office/officeart/2018/2/layout/IconLabelList"/>
    <dgm:cxn modelId="{0F932FA4-AA10-4D4F-BB0B-EA59A4D369FA}" type="presParOf" srcId="{F4C7A818-F33D-4DD0-881E-D29D5DEC1672}" destId="{B3B842FF-E066-459E-89C3-9C3B401B2562}" srcOrd="0" destOrd="0" presId="urn:microsoft.com/office/officeart/2018/2/layout/IconLabelList"/>
    <dgm:cxn modelId="{78B0EE33-C6CC-8843-B19B-15E9381FD0BE}" type="presParOf" srcId="{F4C7A818-F33D-4DD0-881E-D29D5DEC1672}" destId="{CF5F20BF-2FEF-4432-9BEA-C55561C186C0}" srcOrd="1" destOrd="0" presId="urn:microsoft.com/office/officeart/2018/2/layout/IconLabelList"/>
    <dgm:cxn modelId="{632BA709-5AEB-884A-B11D-BEBA864CF8E1}" type="presParOf" srcId="{F4C7A818-F33D-4DD0-881E-D29D5DEC1672}" destId="{E398B1D5-9409-41B3-BDFC-7EEF68ECA888}" srcOrd="2" destOrd="0" presId="urn:microsoft.com/office/officeart/2018/2/layout/IconLabelList"/>
    <dgm:cxn modelId="{D2FB9E99-92D3-1342-BA04-844888EB63B9}" type="presParOf" srcId="{25F39DC4-4442-41D8-A50A-D29AFA552E6A}" destId="{A47AFB11-3F2C-4CCE-AC2E-1AE3A879A3F7}" srcOrd="1" destOrd="0" presId="urn:microsoft.com/office/officeart/2018/2/layout/IconLabelList"/>
    <dgm:cxn modelId="{FF7042A4-E8C6-3F4A-A69A-8DEF8E24C45E}" type="presParOf" srcId="{25F39DC4-4442-41D8-A50A-D29AFA552E6A}" destId="{8B5347DD-0B8B-4E82-8530-F5C561B990C2}" srcOrd="2" destOrd="0" presId="urn:microsoft.com/office/officeart/2018/2/layout/IconLabelList"/>
    <dgm:cxn modelId="{27852633-2A0B-9B46-886D-EA3291F257FB}" type="presParOf" srcId="{8B5347DD-0B8B-4E82-8530-F5C561B990C2}" destId="{2C004C4D-3908-4ED4-9A20-FF48D5D793B7}" srcOrd="0" destOrd="0" presId="urn:microsoft.com/office/officeart/2018/2/layout/IconLabelList"/>
    <dgm:cxn modelId="{E40CF288-A12B-864F-B303-4E818B954DE9}" type="presParOf" srcId="{8B5347DD-0B8B-4E82-8530-F5C561B990C2}" destId="{99D09E9F-8E49-407F-A217-99853CAF653A}" srcOrd="1" destOrd="0" presId="urn:microsoft.com/office/officeart/2018/2/layout/IconLabelList"/>
    <dgm:cxn modelId="{679C58CA-76CA-B945-9098-D8D416A9B6DE}" type="presParOf" srcId="{8B5347DD-0B8B-4E82-8530-F5C561B990C2}" destId="{3A104F7E-132A-40FE-842B-DAC7B9F41B42}" srcOrd="2" destOrd="0" presId="urn:microsoft.com/office/officeart/2018/2/layout/IconLabelList"/>
    <dgm:cxn modelId="{5B0C4615-9F02-DC48-9C54-44696EF01A28}" type="presParOf" srcId="{25F39DC4-4442-41D8-A50A-D29AFA552E6A}" destId="{F73EA28E-F97F-4E58-A196-AD8CD65F72F4}" srcOrd="3" destOrd="0" presId="urn:microsoft.com/office/officeart/2018/2/layout/IconLabelList"/>
    <dgm:cxn modelId="{B8D6026E-9881-3343-AD76-AA13A3945996}" type="presParOf" srcId="{25F39DC4-4442-41D8-A50A-D29AFA552E6A}" destId="{6DE7D74F-953E-4232-89BB-DFEB8448CEC8}" srcOrd="4" destOrd="0" presId="urn:microsoft.com/office/officeart/2018/2/layout/IconLabelList"/>
    <dgm:cxn modelId="{4BA937F5-3B5F-BE48-B025-850A1734547A}" type="presParOf" srcId="{6DE7D74F-953E-4232-89BB-DFEB8448CEC8}" destId="{8DB57FEC-F901-4C11-94EF-DD299C1C8780}" srcOrd="0" destOrd="0" presId="urn:microsoft.com/office/officeart/2018/2/layout/IconLabelList"/>
    <dgm:cxn modelId="{B2466F17-B62D-D342-97AB-4C725F869A24}" type="presParOf" srcId="{6DE7D74F-953E-4232-89BB-DFEB8448CEC8}" destId="{D04184BF-1C30-41E7-A840-88E6C51F15B4}" srcOrd="1" destOrd="0" presId="urn:microsoft.com/office/officeart/2018/2/layout/IconLabelList"/>
    <dgm:cxn modelId="{4C3E7FAA-FA58-6947-8BA3-243D6594A6B6}" type="presParOf" srcId="{6DE7D74F-953E-4232-89BB-DFEB8448CEC8}" destId="{E31DA6FB-0F04-4F30-8EDE-75ADC54037BA}" srcOrd="2" destOrd="0" presId="urn:microsoft.com/office/officeart/2018/2/layout/IconLabelList"/>
    <dgm:cxn modelId="{09D43C32-1084-8041-AE8A-8E9ED1D62E25}" type="presParOf" srcId="{25F39DC4-4442-41D8-A50A-D29AFA552E6A}" destId="{F41927F1-50D8-496A-8B06-B8C728B8464F}" srcOrd="5" destOrd="0" presId="urn:microsoft.com/office/officeart/2018/2/layout/IconLabelList"/>
    <dgm:cxn modelId="{59479A58-C226-5D4F-BC27-19D5DAFC8D53}" type="presParOf" srcId="{25F39DC4-4442-41D8-A50A-D29AFA552E6A}" destId="{3563034F-1A6E-4382-8ECA-6CA34AA8C0EC}" srcOrd="6" destOrd="0" presId="urn:microsoft.com/office/officeart/2018/2/layout/IconLabelList"/>
    <dgm:cxn modelId="{96AA503D-8CEA-F04B-B713-5C7389002793}" type="presParOf" srcId="{3563034F-1A6E-4382-8ECA-6CA34AA8C0EC}" destId="{454EBA43-67A1-457C-9A70-7B502FE215C5}" srcOrd="0" destOrd="0" presId="urn:microsoft.com/office/officeart/2018/2/layout/IconLabelList"/>
    <dgm:cxn modelId="{6CE66EE3-D0FD-214D-B26B-A9D443EB1E6F}" type="presParOf" srcId="{3563034F-1A6E-4382-8ECA-6CA34AA8C0EC}" destId="{9A390166-4FA7-42D0-A951-570AC45F5F14}" srcOrd="1" destOrd="0" presId="urn:microsoft.com/office/officeart/2018/2/layout/IconLabelList"/>
    <dgm:cxn modelId="{0EDEEA7D-6D79-8C42-AF16-78715D1EEB23}" type="presParOf" srcId="{3563034F-1A6E-4382-8ECA-6CA34AA8C0EC}" destId="{49F12F31-7ABE-478C-8D8C-263BEF35908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1AAEC2-1887-624F-A18D-E188063CC82E}" type="doc">
      <dgm:prSet loTypeId="urn:microsoft.com/office/officeart/2005/8/layout/list1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s-MX"/>
        </a:p>
      </dgm:t>
    </dgm:pt>
    <dgm:pt modelId="{6A366D9F-5E50-784D-B7F5-EEEAF929FA43}">
      <dgm:prSet/>
      <dgm:spPr/>
      <dgm:t>
        <a:bodyPr/>
        <a:lstStyle/>
        <a:p>
          <a:r>
            <a:rPr lang="es-PY" b="1" baseline="0"/>
            <a:t>Ventajas </a:t>
          </a:r>
          <a:endParaRPr lang="es-PY"/>
        </a:p>
      </dgm:t>
    </dgm:pt>
    <dgm:pt modelId="{2AF6BD06-95B9-6847-9107-92770D8073BC}" type="parTrans" cxnId="{A80C0546-A69C-2345-A7F7-7D107CBFB610}">
      <dgm:prSet/>
      <dgm:spPr/>
      <dgm:t>
        <a:bodyPr/>
        <a:lstStyle/>
        <a:p>
          <a:endParaRPr lang="es-MX"/>
        </a:p>
      </dgm:t>
    </dgm:pt>
    <dgm:pt modelId="{4129DA55-A124-0449-8544-A8836BFE5A15}" type="sibTrans" cxnId="{A80C0546-A69C-2345-A7F7-7D107CBFB610}">
      <dgm:prSet/>
      <dgm:spPr/>
      <dgm:t>
        <a:bodyPr/>
        <a:lstStyle/>
        <a:p>
          <a:endParaRPr lang="es-MX"/>
        </a:p>
      </dgm:t>
    </dgm:pt>
    <dgm:pt modelId="{71475620-731E-CC44-BD60-B9BEB12B94F7}">
      <dgm:prSet/>
      <dgm:spPr/>
      <dgm:t>
        <a:bodyPr/>
        <a:lstStyle/>
        <a:p>
          <a:r>
            <a:rPr lang="es-PY" b="1" baseline="0" dirty="0"/>
            <a:t>Este modelo </a:t>
          </a:r>
          <a:r>
            <a:rPr lang="es-PY" baseline="0" dirty="0"/>
            <a:t>es útil cuando el cliente conoce los objetivos generales para el software, pero no identifica los requisitos detallados de entrada, procesamiento o salida</a:t>
          </a:r>
          <a:endParaRPr lang="es-PY" dirty="0"/>
        </a:p>
      </dgm:t>
    </dgm:pt>
    <dgm:pt modelId="{23B729EF-1E36-104B-BDCC-DE18B0B94727}" type="parTrans" cxnId="{1DC5CBD0-6120-B445-9283-89A814E0B294}">
      <dgm:prSet/>
      <dgm:spPr/>
      <dgm:t>
        <a:bodyPr/>
        <a:lstStyle/>
        <a:p>
          <a:endParaRPr lang="es-MX"/>
        </a:p>
      </dgm:t>
    </dgm:pt>
    <dgm:pt modelId="{CDFD50AC-C402-344A-AEE4-85DC59D3F164}" type="sibTrans" cxnId="{1DC5CBD0-6120-B445-9283-89A814E0B294}">
      <dgm:prSet/>
      <dgm:spPr/>
      <dgm:t>
        <a:bodyPr/>
        <a:lstStyle/>
        <a:p>
          <a:endParaRPr lang="es-MX"/>
        </a:p>
      </dgm:t>
    </dgm:pt>
    <dgm:pt modelId="{FB566742-FD2F-BD46-82B2-B37383D20BE8}">
      <dgm:prSet/>
      <dgm:spPr/>
      <dgm:t>
        <a:bodyPr/>
        <a:lstStyle/>
        <a:p>
          <a:r>
            <a:rPr lang="es-PY" b="1" baseline="0" dirty="0"/>
            <a:t>Reduce el riesgo </a:t>
          </a:r>
          <a:r>
            <a:rPr lang="es-PY" baseline="0" dirty="0"/>
            <a:t>de construir productos que no satisfagan las necesidades de los usuarios. </a:t>
          </a:r>
          <a:endParaRPr lang="es-PY" dirty="0"/>
        </a:p>
      </dgm:t>
    </dgm:pt>
    <dgm:pt modelId="{21A956DF-E17D-F94B-BF63-D51E89026BA3}" type="parTrans" cxnId="{42070E05-6BF6-F447-A808-941AF7D7AFA8}">
      <dgm:prSet/>
      <dgm:spPr/>
      <dgm:t>
        <a:bodyPr/>
        <a:lstStyle/>
        <a:p>
          <a:endParaRPr lang="es-MX"/>
        </a:p>
      </dgm:t>
    </dgm:pt>
    <dgm:pt modelId="{928232E5-8B78-7B4D-8348-5D594D2A5A72}" type="sibTrans" cxnId="{42070E05-6BF6-F447-A808-941AF7D7AFA8}">
      <dgm:prSet/>
      <dgm:spPr/>
      <dgm:t>
        <a:bodyPr/>
        <a:lstStyle/>
        <a:p>
          <a:endParaRPr lang="es-MX"/>
        </a:p>
      </dgm:t>
    </dgm:pt>
    <dgm:pt modelId="{60F0B4A9-3BD5-BF4D-801B-A24128200D71}">
      <dgm:prSet/>
      <dgm:spPr/>
      <dgm:t>
        <a:bodyPr/>
        <a:lstStyle/>
        <a:p>
          <a:r>
            <a:rPr lang="es-PY" baseline="0"/>
            <a:t>Desventajas</a:t>
          </a:r>
          <a:endParaRPr lang="es-PY"/>
        </a:p>
      </dgm:t>
    </dgm:pt>
    <dgm:pt modelId="{A158608B-63D6-3246-9A55-642FB3DE3B29}" type="parTrans" cxnId="{0F792046-ADC2-2448-928F-234C3ACF91D9}">
      <dgm:prSet/>
      <dgm:spPr/>
      <dgm:t>
        <a:bodyPr/>
        <a:lstStyle/>
        <a:p>
          <a:endParaRPr lang="es-MX"/>
        </a:p>
      </dgm:t>
    </dgm:pt>
    <dgm:pt modelId="{130E17B6-AD3E-2D4D-A21E-2D54D1EF60A4}" type="sibTrans" cxnId="{0F792046-ADC2-2448-928F-234C3ACF91D9}">
      <dgm:prSet/>
      <dgm:spPr/>
      <dgm:t>
        <a:bodyPr/>
        <a:lstStyle/>
        <a:p>
          <a:endParaRPr lang="es-MX"/>
        </a:p>
      </dgm:t>
    </dgm:pt>
    <dgm:pt modelId="{D95AEBA9-CA07-C742-BEDB-0C4DA82B0C35}">
      <dgm:prSet/>
      <dgm:spPr/>
      <dgm:t>
        <a:bodyPr/>
        <a:lstStyle/>
        <a:p>
          <a:r>
            <a:rPr lang="es-PY" b="1" baseline="0" dirty="0"/>
            <a:t>Exige disponer </a:t>
          </a:r>
          <a:r>
            <a:rPr lang="es-PY" baseline="0" dirty="0"/>
            <a:t>de las herramientas adecuadas</a:t>
          </a:r>
          <a:endParaRPr lang="es-PY" dirty="0"/>
        </a:p>
      </dgm:t>
    </dgm:pt>
    <dgm:pt modelId="{09826214-5383-0145-BD5B-F4E1B5877ADF}" type="parTrans" cxnId="{0ADFE80D-87C9-B748-AD12-7850A268D198}">
      <dgm:prSet/>
      <dgm:spPr/>
      <dgm:t>
        <a:bodyPr/>
        <a:lstStyle/>
        <a:p>
          <a:endParaRPr lang="es-MX"/>
        </a:p>
      </dgm:t>
    </dgm:pt>
    <dgm:pt modelId="{CF937F93-209E-554F-A4F0-AAE796320F4D}" type="sibTrans" cxnId="{0ADFE80D-87C9-B748-AD12-7850A268D198}">
      <dgm:prSet/>
      <dgm:spPr/>
      <dgm:t>
        <a:bodyPr/>
        <a:lstStyle/>
        <a:p>
          <a:endParaRPr lang="es-MX"/>
        </a:p>
      </dgm:t>
    </dgm:pt>
    <dgm:pt modelId="{6D2EE980-743A-2E44-8601-A88FF5A9A7B4}">
      <dgm:prSet/>
      <dgm:spPr/>
      <dgm:t>
        <a:bodyPr/>
        <a:lstStyle/>
        <a:p>
          <a:r>
            <a:rPr lang="es-PY" b="1" baseline="0" dirty="0"/>
            <a:t>El usuario </a:t>
          </a:r>
          <a:r>
            <a:rPr lang="es-PY" baseline="0" dirty="0"/>
            <a:t>tiende a crearse unas expectativas cuando ve el prototipo de cara al sistema final</a:t>
          </a:r>
          <a:endParaRPr lang="es-PY" dirty="0"/>
        </a:p>
      </dgm:t>
    </dgm:pt>
    <dgm:pt modelId="{02C5BCB5-074D-6045-971B-A0AE555FFE53}" type="parTrans" cxnId="{E88DD97A-4CFB-F849-ACAB-E6CFEDB5193C}">
      <dgm:prSet/>
      <dgm:spPr/>
      <dgm:t>
        <a:bodyPr/>
        <a:lstStyle/>
        <a:p>
          <a:endParaRPr lang="es-MX"/>
        </a:p>
      </dgm:t>
    </dgm:pt>
    <dgm:pt modelId="{229E4A04-311A-2848-9A0A-F9E64523BD62}" type="sibTrans" cxnId="{E88DD97A-4CFB-F849-ACAB-E6CFEDB5193C}">
      <dgm:prSet/>
      <dgm:spPr/>
      <dgm:t>
        <a:bodyPr/>
        <a:lstStyle/>
        <a:p>
          <a:endParaRPr lang="es-MX"/>
        </a:p>
      </dgm:t>
    </dgm:pt>
    <dgm:pt modelId="{6ED568B3-88B1-F346-A68F-60B9780AFBDE}" type="pres">
      <dgm:prSet presAssocID="{471AAEC2-1887-624F-A18D-E188063CC82E}" presName="linear" presStyleCnt="0">
        <dgm:presLayoutVars>
          <dgm:dir/>
          <dgm:animLvl val="lvl"/>
          <dgm:resizeHandles val="exact"/>
        </dgm:presLayoutVars>
      </dgm:prSet>
      <dgm:spPr/>
    </dgm:pt>
    <dgm:pt modelId="{4E7098A7-AA59-0F47-8159-713E82F8F401}" type="pres">
      <dgm:prSet presAssocID="{6A366D9F-5E50-784D-B7F5-EEEAF929FA43}" presName="parentLin" presStyleCnt="0"/>
      <dgm:spPr/>
    </dgm:pt>
    <dgm:pt modelId="{A28A9E2B-79B9-D242-BB06-95B9166558FA}" type="pres">
      <dgm:prSet presAssocID="{6A366D9F-5E50-784D-B7F5-EEEAF929FA43}" presName="parentLeftMargin" presStyleLbl="node1" presStyleIdx="0" presStyleCnt="2"/>
      <dgm:spPr/>
    </dgm:pt>
    <dgm:pt modelId="{EB9D1522-8E09-3D4C-BF17-D3C59BDBAEA1}" type="pres">
      <dgm:prSet presAssocID="{6A366D9F-5E50-784D-B7F5-EEEAF929FA4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3543558-D892-A94A-9814-90E7815CAA6B}" type="pres">
      <dgm:prSet presAssocID="{6A366D9F-5E50-784D-B7F5-EEEAF929FA43}" presName="negativeSpace" presStyleCnt="0"/>
      <dgm:spPr/>
    </dgm:pt>
    <dgm:pt modelId="{2F9A46B6-7026-7649-BBFE-18D645D7ED67}" type="pres">
      <dgm:prSet presAssocID="{6A366D9F-5E50-784D-B7F5-EEEAF929FA43}" presName="childText" presStyleLbl="conFgAcc1" presStyleIdx="0" presStyleCnt="2">
        <dgm:presLayoutVars>
          <dgm:bulletEnabled val="1"/>
        </dgm:presLayoutVars>
      </dgm:prSet>
      <dgm:spPr/>
    </dgm:pt>
    <dgm:pt modelId="{90815368-BE30-A34F-BEF5-D4BA3B3188D9}" type="pres">
      <dgm:prSet presAssocID="{4129DA55-A124-0449-8544-A8836BFE5A15}" presName="spaceBetweenRectangles" presStyleCnt="0"/>
      <dgm:spPr/>
    </dgm:pt>
    <dgm:pt modelId="{046915B9-7323-0C4A-827D-EF89D393470D}" type="pres">
      <dgm:prSet presAssocID="{60F0B4A9-3BD5-BF4D-801B-A24128200D71}" presName="parentLin" presStyleCnt="0"/>
      <dgm:spPr/>
    </dgm:pt>
    <dgm:pt modelId="{9F11E59F-1B7B-E142-AB98-EC27D44D6A92}" type="pres">
      <dgm:prSet presAssocID="{60F0B4A9-3BD5-BF4D-801B-A24128200D71}" presName="parentLeftMargin" presStyleLbl="node1" presStyleIdx="0" presStyleCnt="2"/>
      <dgm:spPr/>
    </dgm:pt>
    <dgm:pt modelId="{F5B2C443-17D7-2F45-86FE-5E66A1377014}" type="pres">
      <dgm:prSet presAssocID="{60F0B4A9-3BD5-BF4D-801B-A24128200D7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4870F79-65D6-784D-ADD9-D41F5A0640B6}" type="pres">
      <dgm:prSet presAssocID="{60F0B4A9-3BD5-BF4D-801B-A24128200D71}" presName="negativeSpace" presStyleCnt="0"/>
      <dgm:spPr/>
    </dgm:pt>
    <dgm:pt modelId="{9EF1A065-F4E6-424F-B915-4546D3772A16}" type="pres">
      <dgm:prSet presAssocID="{60F0B4A9-3BD5-BF4D-801B-A24128200D7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2070E05-6BF6-F447-A808-941AF7D7AFA8}" srcId="{6A366D9F-5E50-784D-B7F5-EEEAF929FA43}" destId="{FB566742-FD2F-BD46-82B2-B37383D20BE8}" srcOrd="1" destOrd="0" parTransId="{21A956DF-E17D-F94B-BF63-D51E89026BA3}" sibTransId="{928232E5-8B78-7B4D-8348-5D594D2A5A72}"/>
    <dgm:cxn modelId="{0ADFE80D-87C9-B748-AD12-7850A268D198}" srcId="{60F0B4A9-3BD5-BF4D-801B-A24128200D71}" destId="{D95AEBA9-CA07-C742-BEDB-0C4DA82B0C35}" srcOrd="0" destOrd="0" parTransId="{09826214-5383-0145-BD5B-F4E1B5877ADF}" sibTransId="{CF937F93-209E-554F-A4F0-AAE796320F4D}"/>
    <dgm:cxn modelId="{DDD0C317-AF4D-6843-9938-62CB4739274B}" type="presOf" srcId="{471AAEC2-1887-624F-A18D-E188063CC82E}" destId="{6ED568B3-88B1-F346-A68F-60B9780AFBDE}" srcOrd="0" destOrd="0" presId="urn:microsoft.com/office/officeart/2005/8/layout/list1"/>
    <dgm:cxn modelId="{0104EF29-4107-4741-B1F3-33634AB1D06F}" type="presOf" srcId="{FB566742-FD2F-BD46-82B2-B37383D20BE8}" destId="{2F9A46B6-7026-7649-BBFE-18D645D7ED67}" srcOrd="0" destOrd="1" presId="urn:microsoft.com/office/officeart/2005/8/layout/list1"/>
    <dgm:cxn modelId="{D80D2D3C-3B51-1440-9010-D47D4977FF82}" type="presOf" srcId="{6D2EE980-743A-2E44-8601-A88FF5A9A7B4}" destId="{9EF1A065-F4E6-424F-B915-4546D3772A16}" srcOrd="0" destOrd="1" presId="urn:microsoft.com/office/officeart/2005/8/layout/list1"/>
    <dgm:cxn modelId="{A80C0546-A69C-2345-A7F7-7D107CBFB610}" srcId="{471AAEC2-1887-624F-A18D-E188063CC82E}" destId="{6A366D9F-5E50-784D-B7F5-EEEAF929FA43}" srcOrd="0" destOrd="0" parTransId="{2AF6BD06-95B9-6847-9107-92770D8073BC}" sibTransId="{4129DA55-A124-0449-8544-A8836BFE5A15}"/>
    <dgm:cxn modelId="{0F792046-ADC2-2448-928F-234C3ACF91D9}" srcId="{471AAEC2-1887-624F-A18D-E188063CC82E}" destId="{60F0B4A9-3BD5-BF4D-801B-A24128200D71}" srcOrd="1" destOrd="0" parTransId="{A158608B-63D6-3246-9A55-642FB3DE3B29}" sibTransId="{130E17B6-AD3E-2D4D-A21E-2D54D1EF60A4}"/>
    <dgm:cxn modelId="{58726A49-5C0B-AD41-B016-D501FEF5805A}" type="presOf" srcId="{60F0B4A9-3BD5-BF4D-801B-A24128200D71}" destId="{F5B2C443-17D7-2F45-86FE-5E66A1377014}" srcOrd="1" destOrd="0" presId="urn:microsoft.com/office/officeart/2005/8/layout/list1"/>
    <dgm:cxn modelId="{8BDB9049-3B53-FC4A-9C3E-8C558CD00AAF}" type="presOf" srcId="{6A366D9F-5E50-784D-B7F5-EEEAF929FA43}" destId="{A28A9E2B-79B9-D242-BB06-95B9166558FA}" srcOrd="0" destOrd="0" presId="urn:microsoft.com/office/officeart/2005/8/layout/list1"/>
    <dgm:cxn modelId="{E88DD97A-4CFB-F849-ACAB-E6CFEDB5193C}" srcId="{60F0B4A9-3BD5-BF4D-801B-A24128200D71}" destId="{6D2EE980-743A-2E44-8601-A88FF5A9A7B4}" srcOrd="1" destOrd="0" parTransId="{02C5BCB5-074D-6045-971B-A0AE555FFE53}" sibTransId="{229E4A04-311A-2848-9A0A-F9E64523BD62}"/>
    <dgm:cxn modelId="{EB021F9F-BD0A-8F4A-9561-D58A6D0C7755}" type="presOf" srcId="{6A366D9F-5E50-784D-B7F5-EEEAF929FA43}" destId="{EB9D1522-8E09-3D4C-BF17-D3C59BDBAEA1}" srcOrd="1" destOrd="0" presId="urn:microsoft.com/office/officeart/2005/8/layout/list1"/>
    <dgm:cxn modelId="{3D6227B4-79B0-E54C-B24D-A9CC941A9B9F}" type="presOf" srcId="{71475620-731E-CC44-BD60-B9BEB12B94F7}" destId="{2F9A46B6-7026-7649-BBFE-18D645D7ED67}" srcOrd="0" destOrd="0" presId="urn:microsoft.com/office/officeart/2005/8/layout/list1"/>
    <dgm:cxn modelId="{EECB1AC6-523F-A14A-A97D-397D705D63A1}" type="presOf" srcId="{60F0B4A9-3BD5-BF4D-801B-A24128200D71}" destId="{9F11E59F-1B7B-E142-AB98-EC27D44D6A92}" srcOrd="0" destOrd="0" presId="urn:microsoft.com/office/officeart/2005/8/layout/list1"/>
    <dgm:cxn modelId="{1DC5CBD0-6120-B445-9283-89A814E0B294}" srcId="{6A366D9F-5E50-784D-B7F5-EEEAF929FA43}" destId="{71475620-731E-CC44-BD60-B9BEB12B94F7}" srcOrd="0" destOrd="0" parTransId="{23B729EF-1E36-104B-BDCC-DE18B0B94727}" sibTransId="{CDFD50AC-C402-344A-AEE4-85DC59D3F164}"/>
    <dgm:cxn modelId="{510D47FA-EB08-924F-B002-72E2D4FF5CA6}" type="presOf" srcId="{D95AEBA9-CA07-C742-BEDB-0C4DA82B0C35}" destId="{9EF1A065-F4E6-424F-B915-4546D3772A16}" srcOrd="0" destOrd="0" presId="urn:microsoft.com/office/officeart/2005/8/layout/list1"/>
    <dgm:cxn modelId="{C5916E9E-1C4B-E743-95E7-0078ED0BD464}" type="presParOf" srcId="{6ED568B3-88B1-F346-A68F-60B9780AFBDE}" destId="{4E7098A7-AA59-0F47-8159-713E82F8F401}" srcOrd="0" destOrd="0" presId="urn:microsoft.com/office/officeart/2005/8/layout/list1"/>
    <dgm:cxn modelId="{90D6517E-EF23-5040-A5A2-3D996EFDEA39}" type="presParOf" srcId="{4E7098A7-AA59-0F47-8159-713E82F8F401}" destId="{A28A9E2B-79B9-D242-BB06-95B9166558FA}" srcOrd="0" destOrd="0" presId="urn:microsoft.com/office/officeart/2005/8/layout/list1"/>
    <dgm:cxn modelId="{15A56F87-BAE7-7140-B6E1-27507E1D9EA6}" type="presParOf" srcId="{4E7098A7-AA59-0F47-8159-713E82F8F401}" destId="{EB9D1522-8E09-3D4C-BF17-D3C59BDBAEA1}" srcOrd="1" destOrd="0" presId="urn:microsoft.com/office/officeart/2005/8/layout/list1"/>
    <dgm:cxn modelId="{01157906-147E-A14A-BAE2-D6D72318D5DA}" type="presParOf" srcId="{6ED568B3-88B1-F346-A68F-60B9780AFBDE}" destId="{13543558-D892-A94A-9814-90E7815CAA6B}" srcOrd="1" destOrd="0" presId="urn:microsoft.com/office/officeart/2005/8/layout/list1"/>
    <dgm:cxn modelId="{2C83DA71-0C4A-A24D-9050-AB32D57906E4}" type="presParOf" srcId="{6ED568B3-88B1-F346-A68F-60B9780AFBDE}" destId="{2F9A46B6-7026-7649-BBFE-18D645D7ED67}" srcOrd="2" destOrd="0" presId="urn:microsoft.com/office/officeart/2005/8/layout/list1"/>
    <dgm:cxn modelId="{7D701566-E7CA-2B4A-9889-A50AB77AB794}" type="presParOf" srcId="{6ED568B3-88B1-F346-A68F-60B9780AFBDE}" destId="{90815368-BE30-A34F-BEF5-D4BA3B3188D9}" srcOrd="3" destOrd="0" presId="urn:microsoft.com/office/officeart/2005/8/layout/list1"/>
    <dgm:cxn modelId="{C80D6CA3-8C3D-3344-8B6F-58589262F8DB}" type="presParOf" srcId="{6ED568B3-88B1-F346-A68F-60B9780AFBDE}" destId="{046915B9-7323-0C4A-827D-EF89D393470D}" srcOrd="4" destOrd="0" presId="urn:microsoft.com/office/officeart/2005/8/layout/list1"/>
    <dgm:cxn modelId="{ABFF6201-15A3-BC47-8E03-0314B7D51EF2}" type="presParOf" srcId="{046915B9-7323-0C4A-827D-EF89D393470D}" destId="{9F11E59F-1B7B-E142-AB98-EC27D44D6A92}" srcOrd="0" destOrd="0" presId="urn:microsoft.com/office/officeart/2005/8/layout/list1"/>
    <dgm:cxn modelId="{2AE71517-40A0-5047-9BD9-3552B113CB4A}" type="presParOf" srcId="{046915B9-7323-0C4A-827D-EF89D393470D}" destId="{F5B2C443-17D7-2F45-86FE-5E66A1377014}" srcOrd="1" destOrd="0" presId="urn:microsoft.com/office/officeart/2005/8/layout/list1"/>
    <dgm:cxn modelId="{CFCAB4BC-5FB5-DE42-8FBA-EA745BF064E0}" type="presParOf" srcId="{6ED568B3-88B1-F346-A68F-60B9780AFBDE}" destId="{54870F79-65D6-784D-ADD9-D41F5A0640B6}" srcOrd="5" destOrd="0" presId="urn:microsoft.com/office/officeart/2005/8/layout/list1"/>
    <dgm:cxn modelId="{CFDF3FF3-AE4E-1741-B42F-1CC034FA5004}" type="presParOf" srcId="{6ED568B3-88B1-F346-A68F-60B9780AFBDE}" destId="{9EF1A065-F4E6-424F-B915-4546D3772A1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70C733-C13D-4E45-B962-8ECAE7F62E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C662F9-EAFC-4B1D-9F1E-B1273A78D16D}">
      <dgm:prSet/>
      <dgm:spPr/>
      <dgm:t>
        <a:bodyPr/>
        <a:lstStyle/>
        <a:p>
          <a:r>
            <a:rPr lang="es-ES" b="1" baseline="0" dirty="0"/>
            <a:t>Incluye un </a:t>
          </a:r>
          <a:r>
            <a:rPr lang="es-ES" baseline="0" dirty="0"/>
            <a:t>elemento muy útil e importante en el desarrollo del software: análisis de riesgos.</a:t>
          </a:r>
          <a:endParaRPr lang="en-US" dirty="0"/>
        </a:p>
      </dgm:t>
    </dgm:pt>
    <dgm:pt modelId="{528AB8A2-B358-42D0-AA42-6D3CFE73EB1A}" type="parTrans" cxnId="{EE612247-51E4-43C9-8366-323FDF6A3B0D}">
      <dgm:prSet/>
      <dgm:spPr/>
      <dgm:t>
        <a:bodyPr/>
        <a:lstStyle/>
        <a:p>
          <a:endParaRPr lang="en-US"/>
        </a:p>
      </dgm:t>
    </dgm:pt>
    <dgm:pt modelId="{65591677-C8F1-49FA-9997-6969569FB3A7}" type="sibTrans" cxnId="{EE612247-51E4-43C9-8366-323FDF6A3B0D}">
      <dgm:prSet/>
      <dgm:spPr/>
      <dgm:t>
        <a:bodyPr/>
        <a:lstStyle/>
        <a:p>
          <a:endParaRPr lang="en-US"/>
        </a:p>
      </dgm:t>
    </dgm:pt>
    <dgm:pt modelId="{30B4E229-DC7F-4AC8-83C3-519A26DE3CB5}">
      <dgm:prSet/>
      <dgm:spPr/>
      <dgm:t>
        <a:bodyPr/>
        <a:lstStyle/>
        <a:p>
          <a:r>
            <a:rPr lang="es-PY" b="1" baseline="0"/>
            <a:t>Enfoque más realista </a:t>
          </a:r>
          <a:r>
            <a:rPr lang="es-PY" baseline="0"/>
            <a:t>para el desarrollo de software y de sistemas a gran escala.</a:t>
          </a:r>
          <a:endParaRPr lang="en-US"/>
        </a:p>
      </dgm:t>
    </dgm:pt>
    <dgm:pt modelId="{57A0DCF5-A843-4717-8CC6-411C127E0096}" type="parTrans" cxnId="{ED6448DA-D4EB-4D7C-888C-C8718B903412}">
      <dgm:prSet/>
      <dgm:spPr/>
      <dgm:t>
        <a:bodyPr/>
        <a:lstStyle/>
        <a:p>
          <a:endParaRPr lang="en-US"/>
        </a:p>
      </dgm:t>
    </dgm:pt>
    <dgm:pt modelId="{12E4ED74-65C7-4386-A5B3-E6F0CF10A792}" type="sibTrans" cxnId="{ED6448DA-D4EB-4D7C-888C-C8718B903412}">
      <dgm:prSet/>
      <dgm:spPr/>
      <dgm:t>
        <a:bodyPr/>
        <a:lstStyle/>
        <a:p>
          <a:endParaRPr lang="en-US"/>
        </a:p>
      </dgm:t>
    </dgm:pt>
    <dgm:pt modelId="{0DBEA5C0-CA53-4D8E-BA65-5847B0BD15C0}">
      <dgm:prSet/>
      <dgm:spPr/>
      <dgm:t>
        <a:bodyPr/>
        <a:lstStyle/>
        <a:p>
          <a:r>
            <a:rPr lang="es-PY" b="1" baseline="0"/>
            <a:t>Utiliza un enfoque </a:t>
          </a:r>
          <a:r>
            <a:rPr lang="es-PY" baseline="0"/>
            <a:t>evolutivo, permitiendo al desarrollador y al cliente entender y reaccionar ante los riesgos en cada nivel evolutivo</a:t>
          </a:r>
          <a:endParaRPr lang="en-US"/>
        </a:p>
      </dgm:t>
    </dgm:pt>
    <dgm:pt modelId="{1FE91B28-A9DF-4952-869B-18C4008893F5}" type="parTrans" cxnId="{D90CC848-C3CC-4868-ACBF-FAD3448BFE90}">
      <dgm:prSet/>
      <dgm:spPr/>
      <dgm:t>
        <a:bodyPr/>
        <a:lstStyle/>
        <a:p>
          <a:endParaRPr lang="en-US"/>
        </a:p>
      </dgm:t>
    </dgm:pt>
    <dgm:pt modelId="{37BF8E6A-4CD1-46D8-89A2-974AD2BDBB26}" type="sibTrans" cxnId="{D90CC848-C3CC-4868-ACBF-FAD3448BFE90}">
      <dgm:prSet/>
      <dgm:spPr/>
      <dgm:t>
        <a:bodyPr/>
        <a:lstStyle/>
        <a:p>
          <a:endParaRPr lang="en-US"/>
        </a:p>
      </dgm:t>
    </dgm:pt>
    <dgm:pt modelId="{62D41374-6AF0-4E8D-9373-0B0C593BE46C}" type="pres">
      <dgm:prSet presAssocID="{0170C733-C13D-4E45-B962-8ECAE7F62E13}" presName="root" presStyleCnt="0">
        <dgm:presLayoutVars>
          <dgm:dir/>
          <dgm:resizeHandles val="exact"/>
        </dgm:presLayoutVars>
      </dgm:prSet>
      <dgm:spPr/>
    </dgm:pt>
    <dgm:pt modelId="{7D15FBBA-0466-4EBB-92D0-BA4D210E1249}" type="pres">
      <dgm:prSet presAssocID="{FEC662F9-EAFC-4B1D-9F1E-B1273A78D16D}" presName="compNode" presStyleCnt="0"/>
      <dgm:spPr/>
    </dgm:pt>
    <dgm:pt modelId="{A42F71E3-93D0-4332-842C-847CB4B0015E}" type="pres">
      <dgm:prSet presAssocID="{FEC662F9-EAFC-4B1D-9F1E-B1273A78D16D}" presName="bgRect" presStyleLbl="bgShp" presStyleIdx="0" presStyleCnt="3"/>
      <dgm:spPr/>
    </dgm:pt>
    <dgm:pt modelId="{A86AB27A-1970-4A2E-8365-B6945EFD62B5}" type="pres">
      <dgm:prSet presAssocID="{FEC662F9-EAFC-4B1D-9F1E-B1273A78D1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294F99BB-44B4-4F2C-A451-A455075C55F1}" type="pres">
      <dgm:prSet presAssocID="{FEC662F9-EAFC-4B1D-9F1E-B1273A78D16D}" presName="spaceRect" presStyleCnt="0"/>
      <dgm:spPr/>
    </dgm:pt>
    <dgm:pt modelId="{CB5E106F-44A8-4752-9E7C-484486AF163B}" type="pres">
      <dgm:prSet presAssocID="{FEC662F9-EAFC-4B1D-9F1E-B1273A78D16D}" presName="parTx" presStyleLbl="revTx" presStyleIdx="0" presStyleCnt="3">
        <dgm:presLayoutVars>
          <dgm:chMax val="0"/>
          <dgm:chPref val="0"/>
        </dgm:presLayoutVars>
      </dgm:prSet>
      <dgm:spPr/>
    </dgm:pt>
    <dgm:pt modelId="{8A98D03F-2ABB-4E5B-926F-27BB946B5562}" type="pres">
      <dgm:prSet presAssocID="{65591677-C8F1-49FA-9997-6969569FB3A7}" presName="sibTrans" presStyleCnt="0"/>
      <dgm:spPr/>
    </dgm:pt>
    <dgm:pt modelId="{0EB94CBB-043E-4599-9145-5F80D5726890}" type="pres">
      <dgm:prSet presAssocID="{30B4E229-DC7F-4AC8-83C3-519A26DE3CB5}" presName="compNode" presStyleCnt="0"/>
      <dgm:spPr/>
    </dgm:pt>
    <dgm:pt modelId="{E54344B9-A881-4AFE-8988-1658EAE63827}" type="pres">
      <dgm:prSet presAssocID="{30B4E229-DC7F-4AC8-83C3-519A26DE3CB5}" presName="bgRect" presStyleLbl="bgShp" presStyleIdx="1" presStyleCnt="3"/>
      <dgm:spPr/>
    </dgm:pt>
    <dgm:pt modelId="{1EF56C48-2584-4735-98A7-FDCB7D6CA6C1}" type="pres">
      <dgm:prSet presAssocID="{30B4E229-DC7F-4AC8-83C3-519A26DE3C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55ADE437-7E08-49B3-A866-5860CCCD54E7}" type="pres">
      <dgm:prSet presAssocID="{30B4E229-DC7F-4AC8-83C3-519A26DE3CB5}" presName="spaceRect" presStyleCnt="0"/>
      <dgm:spPr/>
    </dgm:pt>
    <dgm:pt modelId="{34B808C1-A1A0-4C2A-8190-7B11E0E2A160}" type="pres">
      <dgm:prSet presAssocID="{30B4E229-DC7F-4AC8-83C3-519A26DE3CB5}" presName="parTx" presStyleLbl="revTx" presStyleIdx="1" presStyleCnt="3">
        <dgm:presLayoutVars>
          <dgm:chMax val="0"/>
          <dgm:chPref val="0"/>
        </dgm:presLayoutVars>
      </dgm:prSet>
      <dgm:spPr/>
    </dgm:pt>
    <dgm:pt modelId="{26BC41F8-BC6A-48BB-82F5-5D823A9B85F8}" type="pres">
      <dgm:prSet presAssocID="{12E4ED74-65C7-4386-A5B3-E6F0CF10A792}" presName="sibTrans" presStyleCnt="0"/>
      <dgm:spPr/>
    </dgm:pt>
    <dgm:pt modelId="{3037569C-9B1A-457D-905C-954015D3FEE4}" type="pres">
      <dgm:prSet presAssocID="{0DBEA5C0-CA53-4D8E-BA65-5847B0BD15C0}" presName="compNode" presStyleCnt="0"/>
      <dgm:spPr/>
    </dgm:pt>
    <dgm:pt modelId="{1EF97B91-209F-4172-A4F7-774EBD7C97D5}" type="pres">
      <dgm:prSet presAssocID="{0DBEA5C0-CA53-4D8E-BA65-5847B0BD15C0}" presName="bgRect" presStyleLbl="bgShp" presStyleIdx="2" presStyleCnt="3"/>
      <dgm:spPr/>
    </dgm:pt>
    <dgm:pt modelId="{ECD99E2B-9F28-4B97-AC9A-0832BE330307}" type="pres">
      <dgm:prSet presAssocID="{0DBEA5C0-CA53-4D8E-BA65-5847B0BD15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AABD1861-6AD3-4AF3-9107-A36DE47C32D6}" type="pres">
      <dgm:prSet presAssocID="{0DBEA5C0-CA53-4D8E-BA65-5847B0BD15C0}" presName="spaceRect" presStyleCnt="0"/>
      <dgm:spPr/>
    </dgm:pt>
    <dgm:pt modelId="{074CD645-2668-4D23-9789-76A5C388116C}" type="pres">
      <dgm:prSet presAssocID="{0DBEA5C0-CA53-4D8E-BA65-5847B0BD15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E612247-51E4-43C9-8366-323FDF6A3B0D}" srcId="{0170C733-C13D-4E45-B962-8ECAE7F62E13}" destId="{FEC662F9-EAFC-4B1D-9F1E-B1273A78D16D}" srcOrd="0" destOrd="0" parTransId="{528AB8A2-B358-42D0-AA42-6D3CFE73EB1A}" sibTransId="{65591677-C8F1-49FA-9997-6969569FB3A7}"/>
    <dgm:cxn modelId="{D90CC848-C3CC-4868-ACBF-FAD3448BFE90}" srcId="{0170C733-C13D-4E45-B962-8ECAE7F62E13}" destId="{0DBEA5C0-CA53-4D8E-BA65-5847B0BD15C0}" srcOrd="2" destOrd="0" parTransId="{1FE91B28-A9DF-4952-869B-18C4008893F5}" sibTransId="{37BF8E6A-4CD1-46D8-89A2-974AD2BDBB26}"/>
    <dgm:cxn modelId="{0241FF9F-68ED-4FCD-BCBD-81EC3AD042C6}" type="presOf" srcId="{0DBEA5C0-CA53-4D8E-BA65-5847B0BD15C0}" destId="{074CD645-2668-4D23-9789-76A5C388116C}" srcOrd="0" destOrd="0" presId="urn:microsoft.com/office/officeart/2018/2/layout/IconVerticalSolidList"/>
    <dgm:cxn modelId="{0D34EAB1-2E0C-4974-9A01-15388970014E}" type="presOf" srcId="{0170C733-C13D-4E45-B962-8ECAE7F62E13}" destId="{62D41374-6AF0-4E8D-9373-0B0C593BE46C}" srcOrd="0" destOrd="0" presId="urn:microsoft.com/office/officeart/2018/2/layout/IconVerticalSolidList"/>
    <dgm:cxn modelId="{95D9ECD2-5269-4BBC-B7B5-3B77A24BED09}" type="presOf" srcId="{30B4E229-DC7F-4AC8-83C3-519A26DE3CB5}" destId="{34B808C1-A1A0-4C2A-8190-7B11E0E2A160}" srcOrd="0" destOrd="0" presId="urn:microsoft.com/office/officeart/2018/2/layout/IconVerticalSolidList"/>
    <dgm:cxn modelId="{540A7FD7-38F8-430E-8CC5-7ABB546B2D0C}" type="presOf" srcId="{FEC662F9-EAFC-4B1D-9F1E-B1273A78D16D}" destId="{CB5E106F-44A8-4752-9E7C-484486AF163B}" srcOrd="0" destOrd="0" presId="urn:microsoft.com/office/officeart/2018/2/layout/IconVerticalSolidList"/>
    <dgm:cxn modelId="{ED6448DA-D4EB-4D7C-888C-C8718B903412}" srcId="{0170C733-C13D-4E45-B962-8ECAE7F62E13}" destId="{30B4E229-DC7F-4AC8-83C3-519A26DE3CB5}" srcOrd="1" destOrd="0" parTransId="{57A0DCF5-A843-4717-8CC6-411C127E0096}" sibTransId="{12E4ED74-65C7-4386-A5B3-E6F0CF10A792}"/>
    <dgm:cxn modelId="{D2271F92-CD0E-41CD-A254-81AFD464605E}" type="presParOf" srcId="{62D41374-6AF0-4E8D-9373-0B0C593BE46C}" destId="{7D15FBBA-0466-4EBB-92D0-BA4D210E1249}" srcOrd="0" destOrd="0" presId="urn:microsoft.com/office/officeart/2018/2/layout/IconVerticalSolidList"/>
    <dgm:cxn modelId="{365885B7-A2E2-4EBB-AC81-1580A7F9F001}" type="presParOf" srcId="{7D15FBBA-0466-4EBB-92D0-BA4D210E1249}" destId="{A42F71E3-93D0-4332-842C-847CB4B0015E}" srcOrd="0" destOrd="0" presId="urn:microsoft.com/office/officeart/2018/2/layout/IconVerticalSolidList"/>
    <dgm:cxn modelId="{D6DCCA25-30B5-4CA4-80A6-07FBF0EF79B0}" type="presParOf" srcId="{7D15FBBA-0466-4EBB-92D0-BA4D210E1249}" destId="{A86AB27A-1970-4A2E-8365-B6945EFD62B5}" srcOrd="1" destOrd="0" presId="urn:microsoft.com/office/officeart/2018/2/layout/IconVerticalSolidList"/>
    <dgm:cxn modelId="{4D7B7322-7FCD-4DBC-AFDF-FCE9A682C1DE}" type="presParOf" srcId="{7D15FBBA-0466-4EBB-92D0-BA4D210E1249}" destId="{294F99BB-44B4-4F2C-A451-A455075C55F1}" srcOrd="2" destOrd="0" presId="urn:microsoft.com/office/officeart/2018/2/layout/IconVerticalSolidList"/>
    <dgm:cxn modelId="{ED735AC1-0C9F-4ABE-A6FE-148D4BEE83FA}" type="presParOf" srcId="{7D15FBBA-0466-4EBB-92D0-BA4D210E1249}" destId="{CB5E106F-44A8-4752-9E7C-484486AF163B}" srcOrd="3" destOrd="0" presId="urn:microsoft.com/office/officeart/2018/2/layout/IconVerticalSolidList"/>
    <dgm:cxn modelId="{3BAF63F2-5145-4880-942B-4518F9E2B41A}" type="presParOf" srcId="{62D41374-6AF0-4E8D-9373-0B0C593BE46C}" destId="{8A98D03F-2ABB-4E5B-926F-27BB946B5562}" srcOrd="1" destOrd="0" presId="urn:microsoft.com/office/officeart/2018/2/layout/IconVerticalSolidList"/>
    <dgm:cxn modelId="{5F0E2D11-EAEB-470C-80AC-D3F3B28D9038}" type="presParOf" srcId="{62D41374-6AF0-4E8D-9373-0B0C593BE46C}" destId="{0EB94CBB-043E-4599-9145-5F80D5726890}" srcOrd="2" destOrd="0" presId="urn:microsoft.com/office/officeart/2018/2/layout/IconVerticalSolidList"/>
    <dgm:cxn modelId="{0B62CA1D-92F6-4F56-A5B1-8A850443E25A}" type="presParOf" srcId="{0EB94CBB-043E-4599-9145-5F80D5726890}" destId="{E54344B9-A881-4AFE-8988-1658EAE63827}" srcOrd="0" destOrd="0" presId="urn:microsoft.com/office/officeart/2018/2/layout/IconVerticalSolidList"/>
    <dgm:cxn modelId="{DDF88738-8A0E-4288-800A-4A6A4BB090A3}" type="presParOf" srcId="{0EB94CBB-043E-4599-9145-5F80D5726890}" destId="{1EF56C48-2584-4735-98A7-FDCB7D6CA6C1}" srcOrd="1" destOrd="0" presId="urn:microsoft.com/office/officeart/2018/2/layout/IconVerticalSolidList"/>
    <dgm:cxn modelId="{29D0DB85-8C46-4035-BB13-A240C355F1B9}" type="presParOf" srcId="{0EB94CBB-043E-4599-9145-5F80D5726890}" destId="{55ADE437-7E08-49B3-A866-5860CCCD54E7}" srcOrd="2" destOrd="0" presId="urn:microsoft.com/office/officeart/2018/2/layout/IconVerticalSolidList"/>
    <dgm:cxn modelId="{D70E395B-45C8-4E32-B681-54670295063E}" type="presParOf" srcId="{0EB94CBB-043E-4599-9145-5F80D5726890}" destId="{34B808C1-A1A0-4C2A-8190-7B11E0E2A160}" srcOrd="3" destOrd="0" presId="urn:microsoft.com/office/officeart/2018/2/layout/IconVerticalSolidList"/>
    <dgm:cxn modelId="{1AB633F4-549B-45C8-B7FC-22117338FB2E}" type="presParOf" srcId="{62D41374-6AF0-4E8D-9373-0B0C593BE46C}" destId="{26BC41F8-BC6A-48BB-82F5-5D823A9B85F8}" srcOrd="3" destOrd="0" presId="urn:microsoft.com/office/officeart/2018/2/layout/IconVerticalSolidList"/>
    <dgm:cxn modelId="{2F592879-5689-4A59-A84E-98F114A0B7C1}" type="presParOf" srcId="{62D41374-6AF0-4E8D-9373-0B0C593BE46C}" destId="{3037569C-9B1A-457D-905C-954015D3FEE4}" srcOrd="4" destOrd="0" presId="urn:microsoft.com/office/officeart/2018/2/layout/IconVerticalSolidList"/>
    <dgm:cxn modelId="{F0ABEE40-6B9A-401C-B1D4-DC899C6E4E08}" type="presParOf" srcId="{3037569C-9B1A-457D-905C-954015D3FEE4}" destId="{1EF97B91-209F-4172-A4F7-774EBD7C97D5}" srcOrd="0" destOrd="0" presId="urn:microsoft.com/office/officeart/2018/2/layout/IconVerticalSolidList"/>
    <dgm:cxn modelId="{29056D1D-A68F-45C5-BCD2-E71C5E813A47}" type="presParOf" srcId="{3037569C-9B1A-457D-905C-954015D3FEE4}" destId="{ECD99E2B-9F28-4B97-AC9A-0832BE330307}" srcOrd="1" destOrd="0" presId="urn:microsoft.com/office/officeart/2018/2/layout/IconVerticalSolidList"/>
    <dgm:cxn modelId="{A690F551-F911-4B27-ABEE-7A341DFAF7B0}" type="presParOf" srcId="{3037569C-9B1A-457D-905C-954015D3FEE4}" destId="{AABD1861-6AD3-4AF3-9107-A36DE47C32D6}" srcOrd="2" destOrd="0" presId="urn:microsoft.com/office/officeart/2018/2/layout/IconVerticalSolidList"/>
    <dgm:cxn modelId="{E40BFE98-360E-4011-8AE5-D29CEC2CCC46}" type="presParOf" srcId="{3037569C-9B1A-457D-905C-954015D3FEE4}" destId="{074CD645-2668-4D23-9789-76A5C38811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28CE22-4003-8740-A369-15571BD38750}" type="doc">
      <dgm:prSet loTypeId="urn:microsoft.com/office/officeart/2005/8/layout/list1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s-MX"/>
        </a:p>
      </dgm:t>
    </dgm:pt>
    <dgm:pt modelId="{BA2D0625-8CF3-984B-B15F-ECAF0CFE99B3}">
      <dgm:prSet/>
      <dgm:spPr/>
      <dgm:t>
        <a:bodyPr/>
        <a:lstStyle/>
        <a:p>
          <a:r>
            <a:rPr lang="es-PY" b="1" baseline="0"/>
            <a:t>Ventajas </a:t>
          </a:r>
          <a:endParaRPr lang="es-PY"/>
        </a:p>
      </dgm:t>
    </dgm:pt>
    <dgm:pt modelId="{8790D2F8-3B09-FF4A-ACE2-A70DE450D967}" type="parTrans" cxnId="{BA296B62-A1F2-0A49-8891-4CCFF10C8A5C}">
      <dgm:prSet/>
      <dgm:spPr/>
      <dgm:t>
        <a:bodyPr/>
        <a:lstStyle/>
        <a:p>
          <a:endParaRPr lang="es-MX"/>
        </a:p>
      </dgm:t>
    </dgm:pt>
    <dgm:pt modelId="{D1C918AA-0F5E-7F48-95C2-80826A525098}" type="sibTrans" cxnId="{BA296B62-A1F2-0A49-8891-4CCFF10C8A5C}">
      <dgm:prSet/>
      <dgm:spPr/>
      <dgm:t>
        <a:bodyPr/>
        <a:lstStyle/>
        <a:p>
          <a:endParaRPr lang="es-MX"/>
        </a:p>
      </dgm:t>
    </dgm:pt>
    <dgm:pt modelId="{AA9C1F85-2775-F14C-BE4E-9612F19C5ACD}">
      <dgm:prSet/>
      <dgm:spPr/>
      <dgm:t>
        <a:bodyPr/>
        <a:lstStyle/>
        <a:p>
          <a:r>
            <a:rPr lang="es-PY" baseline="0" dirty="0"/>
            <a:t>Puede adaptarse y aplicarse a lo largo de la vida del software</a:t>
          </a:r>
          <a:endParaRPr lang="es-PY" dirty="0"/>
        </a:p>
      </dgm:t>
    </dgm:pt>
    <dgm:pt modelId="{49122E59-ABA4-D346-9062-D1C85595EC57}" type="parTrans" cxnId="{58E14EA2-C53A-AD4E-907C-74D9DC1CF98A}">
      <dgm:prSet/>
      <dgm:spPr/>
      <dgm:t>
        <a:bodyPr/>
        <a:lstStyle/>
        <a:p>
          <a:endParaRPr lang="es-MX"/>
        </a:p>
      </dgm:t>
    </dgm:pt>
    <dgm:pt modelId="{06F27D11-7ECF-1D40-9221-99AF5271E211}" type="sibTrans" cxnId="{58E14EA2-C53A-AD4E-907C-74D9DC1CF98A}">
      <dgm:prSet/>
      <dgm:spPr/>
      <dgm:t>
        <a:bodyPr/>
        <a:lstStyle/>
        <a:p>
          <a:endParaRPr lang="es-MX"/>
        </a:p>
      </dgm:t>
    </dgm:pt>
    <dgm:pt modelId="{47B7994C-5323-9444-B7F0-E27FCDFAB808}">
      <dgm:prSet/>
      <dgm:spPr/>
      <dgm:t>
        <a:bodyPr/>
        <a:lstStyle/>
        <a:p>
          <a:r>
            <a:rPr lang="es-PY" baseline="0" dirty="0"/>
            <a:t>Reduce los riesgos antes de que se conviertan en problemáticos. .</a:t>
          </a:r>
          <a:endParaRPr lang="es-PY" dirty="0"/>
        </a:p>
      </dgm:t>
    </dgm:pt>
    <dgm:pt modelId="{AD95DD02-DAC9-EA48-AB8C-8A300EC96F5C}" type="parTrans" cxnId="{0792635B-252F-DC4A-B006-A23FEA4D4B7D}">
      <dgm:prSet/>
      <dgm:spPr/>
      <dgm:t>
        <a:bodyPr/>
        <a:lstStyle/>
        <a:p>
          <a:endParaRPr lang="es-MX"/>
        </a:p>
      </dgm:t>
    </dgm:pt>
    <dgm:pt modelId="{BB4BDE42-3266-B940-B144-54272D5DF67D}" type="sibTrans" cxnId="{0792635B-252F-DC4A-B006-A23FEA4D4B7D}">
      <dgm:prSet/>
      <dgm:spPr/>
      <dgm:t>
        <a:bodyPr/>
        <a:lstStyle/>
        <a:p>
          <a:endParaRPr lang="es-MX"/>
        </a:p>
      </dgm:t>
    </dgm:pt>
    <dgm:pt modelId="{0D535487-58C2-524A-A717-E0DC2BA6FA75}">
      <dgm:prSet/>
      <dgm:spPr/>
      <dgm:t>
        <a:bodyPr/>
        <a:lstStyle/>
        <a:p>
          <a:r>
            <a:rPr lang="es-PY" baseline="0" dirty="0"/>
            <a:t>Permite a quien lo desarrolla aplicar el enfoque de construcción de prototipos en cualquier etapa de evolución del producto.</a:t>
          </a:r>
          <a:endParaRPr lang="es-PY" dirty="0"/>
        </a:p>
      </dgm:t>
    </dgm:pt>
    <dgm:pt modelId="{45FCBF90-4945-D14A-82B7-46A3CB1B8092}" type="parTrans" cxnId="{0F1B476A-DD85-C043-B283-F52CAE36D6EA}">
      <dgm:prSet/>
      <dgm:spPr/>
      <dgm:t>
        <a:bodyPr/>
        <a:lstStyle/>
        <a:p>
          <a:endParaRPr lang="es-MX"/>
        </a:p>
      </dgm:t>
    </dgm:pt>
    <dgm:pt modelId="{00129838-5B9B-8F4E-9C48-9DBD9B07928E}" type="sibTrans" cxnId="{0F1B476A-DD85-C043-B283-F52CAE36D6EA}">
      <dgm:prSet/>
      <dgm:spPr/>
      <dgm:t>
        <a:bodyPr/>
        <a:lstStyle/>
        <a:p>
          <a:endParaRPr lang="es-MX"/>
        </a:p>
      </dgm:t>
    </dgm:pt>
    <dgm:pt modelId="{0AC1DFB5-D5CE-C348-8923-B5D5DE16A739}">
      <dgm:prSet/>
      <dgm:spPr/>
      <dgm:t>
        <a:bodyPr/>
        <a:lstStyle/>
        <a:p>
          <a:r>
            <a:rPr lang="es-PY" b="1" baseline="0"/>
            <a:t>Desventajas</a:t>
          </a:r>
          <a:endParaRPr lang="es-PY"/>
        </a:p>
      </dgm:t>
    </dgm:pt>
    <dgm:pt modelId="{CAD16BD6-17A0-8040-B329-706BD3DEF6F3}" type="parTrans" cxnId="{B8D890D3-9A17-8548-94A5-AEA5DBE218AE}">
      <dgm:prSet/>
      <dgm:spPr/>
      <dgm:t>
        <a:bodyPr/>
        <a:lstStyle/>
        <a:p>
          <a:endParaRPr lang="es-MX"/>
        </a:p>
      </dgm:t>
    </dgm:pt>
    <dgm:pt modelId="{ED057A2E-D208-5B43-A0E7-DC0AA9E0771E}" type="sibTrans" cxnId="{B8D890D3-9A17-8548-94A5-AEA5DBE218AE}">
      <dgm:prSet/>
      <dgm:spPr/>
      <dgm:t>
        <a:bodyPr/>
        <a:lstStyle/>
        <a:p>
          <a:endParaRPr lang="es-MX"/>
        </a:p>
      </dgm:t>
    </dgm:pt>
    <dgm:pt modelId="{3399DE1A-57EC-3A44-B2DB-489BCC86A6E3}">
      <dgm:prSet/>
      <dgm:spPr/>
      <dgm:t>
        <a:bodyPr/>
        <a:lstStyle/>
        <a:p>
          <a:r>
            <a:rPr lang="es-PY" baseline="0" dirty="0"/>
            <a:t>Puede resultar difícil convencer a grandes clientes de que el enfoque evolutivo es controlable (particularmente en situaciones de contrato)</a:t>
          </a:r>
          <a:endParaRPr lang="es-PY" dirty="0"/>
        </a:p>
      </dgm:t>
    </dgm:pt>
    <dgm:pt modelId="{721A2B8E-38B6-9443-A53C-2732631E973C}" type="parTrans" cxnId="{8563FBFC-C753-0B4B-9399-048EF4C25269}">
      <dgm:prSet/>
      <dgm:spPr/>
      <dgm:t>
        <a:bodyPr/>
        <a:lstStyle/>
        <a:p>
          <a:endParaRPr lang="es-MX"/>
        </a:p>
      </dgm:t>
    </dgm:pt>
    <dgm:pt modelId="{B65C7EE9-D23C-9446-8324-66624517DD0A}" type="sibTrans" cxnId="{8563FBFC-C753-0B4B-9399-048EF4C25269}">
      <dgm:prSet/>
      <dgm:spPr/>
      <dgm:t>
        <a:bodyPr/>
        <a:lstStyle/>
        <a:p>
          <a:endParaRPr lang="es-MX"/>
        </a:p>
      </dgm:t>
    </dgm:pt>
    <dgm:pt modelId="{3FC4776B-5EAA-3847-9ECE-BADE4656814F}">
      <dgm:prSet/>
      <dgm:spPr/>
      <dgm:t>
        <a:bodyPr/>
        <a:lstStyle/>
        <a:p>
          <a:r>
            <a:rPr lang="es-PY" baseline="0" dirty="0"/>
            <a:t>Si un riesgo importante no es descubierto y gestionado, indudablemente surgirán problemas</a:t>
          </a:r>
          <a:endParaRPr lang="es-PY" dirty="0"/>
        </a:p>
      </dgm:t>
    </dgm:pt>
    <dgm:pt modelId="{8A27F7C7-D838-8646-B94F-DEEC62BF97A6}" type="parTrans" cxnId="{DF4C8BFF-F64A-AD49-BC7F-B22E8C1CA04F}">
      <dgm:prSet/>
      <dgm:spPr/>
      <dgm:t>
        <a:bodyPr/>
        <a:lstStyle/>
        <a:p>
          <a:endParaRPr lang="es-MX"/>
        </a:p>
      </dgm:t>
    </dgm:pt>
    <dgm:pt modelId="{7D1B9031-9051-CE4C-B600-E14D14B7B9DF}" type="sibTrans" cxnId="{DF4C8BFF-F64A-AD49-BC7F-B22E8C1CA04F}">
      <dgm:prSet/>
      <dgm:spPr/>
      <dgm:t>
        <a:bodyPr/>
        <a:lstStyle/>
        <a:p>
          <a:endParaRPr lang="es-MX"/>
        </a:p>
      </dgm:t>
    </dgm:pt>
    <dgm:pt modelId="{675F8E0D-46E1-7C49-8652-9FE2DBCE308E}" type="pres">
      <dgm:prSet presAssocID="{3D28CE22-4003-8740-A369-15571BD38750}" presName="linear" presStyleCnt="0">
        <dgm:presLayoutVars>
          <dgm:dir/>
          <dgm:animLvl val="lvl"/>
          <dgm:resizeHandles val="exact"/>
        </dgm:presLayoutVars>
      </dgm:prSet>
      <dgm:spPr/>
    </dgm:pt>
    <dgm:pt modelId="{9184D9F9-F7AB-B94E-99B9-554C6BED9706}" type="pres">
      <dgm:prSet presAssocID="{BA2D0625-8CF3-984B-B15F-ECAF0CFE99B3}" presName="parentLin" presStyleCnt="0"/>
      <dgm:spPr/>
    </dgm:pt>
    <dgm:pt modelId="{798DF516-F3EF-0643-BD6C-58938D289990}" type="pres">
      <dgm:prSet presAssocID="{BA2D0625-8CF3-984B-B15F-ECAF0CFE99B3}" presName="parentLeftMargin" presStyleLbl="node1" presStyleIdx="0" presStyleCnt="2"/>
      <dgm:spPr/>
    </dgm:pt>
    <dgm:pt modelId="{7FDE7B1E-F717-9048-A5B5-2F7941B2594C}" type="pres">
      <dgm:prSet presAssocID="{BA2D0625-8CF3-984B-B15F-ECAF0CFE99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697D13E-E7D2-0F4F-AC7D-FD8F7D84177C}" type="pres">
      <dgm:prSet presAssocID="{BA2D0625-8CF3-984B-B15F-ECAF0CFE99B3}" presName="negativeSpace" presStyleCnt="0"/>
      <dgm:spPr/>
    </dgm:pt>
    <dgm:pt modelId="{398562CF-934A-3E48-812E-1B52CED1B46C}" type="pres">
      <dgm:prSet presAssocID="{BA2D0625-8CF3-984B-B15F-ECAF0CFE99B3}" presName="childText" presStyleLbl="conFgAcc1" presStyleIdx="0" presStyleCnt="2">
        <dgm:presLayoutVars>
          <dgm:bulletEnabled val="1"/>
        </dgm:presLayoutVars>
      </dgm:prSet>
      <dgm:spPr/>
    </dgm:pt>
    <dgm:pt modelId="{57B16671-FD91-224F-B430-8FF69AA7A9B5}" type="pres">
      <dgm:prSet presAssocID="{D1C918AA-0F5E-7F48-95C2-80826A525098}" presName="spaceBetweenRectangles" presStyleCnt="0"/>
      <dgm:spPr/>
    </dgm:pt>
    <dgm:pt modelId="{850137D1-E667-CD44-88CB-9A9C20AF70EA}" type="pres">
      <dgm:prSet presAssocID="{0AC1DFB5-D5CE-C348-8923-B5D5DE16A739}" presName="parentLin" presStyleCnt="0"/>
      <dgm:spPr/>
    </dgm:pt>
    <dgm:pt modelId="{8B42CE34-AAE8-214C-864C-273A14D2D371}" type="pres">
      <dgm:prSet presAssocID="{0AC1DFB5-D5CE-C348-8923-B5D5DE16A739}" presName="parentLeftMargin" presStyleLbl="node1" presStyleIdx="0" presStyleCnt="2"/>
      <dgm:spPr/>
    </dgm:pt>
    <dgm:pt modelId="{840CF39D-6FA6-174B-BF19-A66A894E9059}" type="pres">
      <dgm:prSet presAssocID="{0AC1DFB5-D5CE-C348-8923-B5D5DE16A73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60E432B-629B-B04B-ABC7-76C7DCDEA4FD}" type="pres">
      <dgm:prSet presAssocID="{0AC1DFB5-D5CE-C348-8923-B5D5DE16A739}" presName="negativeSpace" presStyleCnt="0"/>
      <dgm:spPr/>
    </dgm:pt>
    <dgm:pt modelId="{59CF963D-DE4F-034E-B2EC-BE6E552EAA07}" type="pres">
      <dgm:prSet presAssocID="{0AC1DFB5-D5CE-C348-8923-B5D5DE16A73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866E011-01F1-1D46-B9D9-DE8E03FBF89A}" type="presOf" srcId="{0D535487-58C2-524A-A717-E0DC2BA6FA75}" destId="{398562CF-934A-3E48-812E-1B52CED1B46C}" srcOrd="0" destOrd="2" presId="urn:microsoft.com/office/officeart/2005/8/layout/list1"/>
    <dgm:cxn modelId="{71F40436-253B-7C48-8371-65362EF68E09}" type="presOf" srcId="{AA9C1F85-2775-F14C-BE4E-9612F19C5ACD}" destId="{398562CF-934A-3E48-812E-1B52CED1B46C}" srcOrd="0" destOrd="0" presId="urn:microsoft.com/office/officeart/2005/8/layout/list1"/>
    <dgm:cxn modelId="{0792635B-252F-DC4A-B006-A23FEA4D4B7D}" srcId="{BA2D0625-8CF3-984B-B15F-ECAF0CFE99B3}" destId="{47B7994C-5323-9444-B7F0-E27FCDFAB808}" srcOrd="1" destOrd="0" parTransId="{AD95DD02-DAC9-EA48-AB8C-8A300EC96F5C}" sibTransId="{BB4BDE42-3266-B940-B144-54272D5DF67D}"/>
    <dgm:cxn modelId="{BA296B62-A1F2-0A49-8891-4CCFF10C8A5C}" srcId="{3D28CE22-4003-8740-A369-15571BD38750}" destId="{BA2D0625-8CF3-984B-B15F-ECAF0CFE99B3}" srcOrd="0" destOrd="0" parTransId="{8790D2F8-3B09-FF4A-ACE2-A70DE450D967}" sibTransId="{D1C918AA-0F5E-7F48-95C2-80826A525098}"/>
    <dgm:cxn modelId="{AAE96D42-3A4E-C342-9EC1-CF897F633D64}" type="presOf" srcId="{3399DE1A-57EC-3A44-B2DB-489BCC86A6E3}" destId="{59CF963D-DE4F-034E-B2EC-BE6E552EAA07}" srcOrd="0" destOrd="0" presId="urn:microsoft.com/office/officeart/2005/8/layout/list1"/>
    <dgm:cxn modelId="{0F1B476A-DD85-C043-B283-F52CAE36D6EA}" srcId="{BA2D0625-8CF3-984B-B15F-ECAF0CFE99B3}" destId="{0D535487-58C2-524A-A717-E0DC2BA6FA75}" srcOrd="2" destOrd="0" parTransId="{45FCBF90-4945-D14A-82B7-46A3CB1B8092}" sibTransId="{00129838-5B9B-8F4E-9C48-9DBD9B07928E}"/>
    <dgm:cxn modelId="{553A494C-5BE5-A44A-BA0F-3251AC70F11E}" type="presOf" srcId="{47B7994C-5323-9444-B7F0-E27FCDFAB808}" destId="{398562CF-934A-3E48-812E-1B52CED1B46C}" srcOrd="0" destOrd="1" presId="urn:microsoft.com/office/officeart/2005/8/layout/list1"/>
    <dgm:cxn modelId="{DC296556-3FE9-A641-B0AB-65D603B1F5F3}" type="presOf" srcId="{3FC4776B-5EAA-3847-9ECE-BADE4656814F}" destId="{59CF963D-DE4F-034E-B2EC-BE6E552EAA07}" srcOrd="0" destOrd="1" presId="urn:microsoft.com/office/officeart/2005/8/layout/list1"/>
    <dgm:cxn modelId="{B6BF0E7C-60AD-8746-A2B2-E956E66467C9}" type="presOf" srcId="{0AC1DFB5-D5CE-C348-8923-B5D5DE16A739}" destId="{8B42CE34-AAE8-214C-864C-273A14D2D371}" srcOrd="0" destOrd="0" presId="urn:microsoft.com/office/officeart/2005/8/layout/list1"/>
    <dgm:cxn modelId="{58E14EA2-C53A-AD4E-907C-74D9DC1CF98A}" srcId="{BA2D0625-8CF3-984B-B15F-ECAF0CFE99B3}" destId="{AA9C1F85-2775-F14C-BE4E-9612F19C5ACD}" srcOrd="0" destOrd="0" parTransId="{49122E59-ABA4-D346-9062-D1C85595EC57}" sibTransId="{06F27D11-7ECF-1D40-9221-99AF5271E211}"/>
    <dgm:cxn modelId="{C79B6AA7-5052-CB4C-AA8F-AF7E467389D0}" type="presOf" srcId="{3D28CE22-4003-8740-A369-15571BD38750}" destId="{675F8E0D-46E1-7C49-8652-9FE2DBCE308E}" srcOrd="0" destOrd="0" presId="urn:microsoft.com/office/officeart/2005/8/layout/list1"/>
    <dgm:cxn modelId="{A5EA79D0-1665-704B-94E9-DE0A2C2CCCDE}" type="presOf" srcId="{BA2D0625-8CF3-984B-B15F-ECAF0CFE99B3}" destId="{798DF516-F3EF-0643-BD6C-58938D289990}" srcOrd="0" destOrd="0" presId="urn:microsoft.com/office/officeart/2005/8/layout/list1"/>
    <dgm:cxn modelId="{B8D890D3-9A17-8548-94A5-AEA5DBE218AE}" srcId="{3D28CE22-4003-8740-A369-15571BD38750}" destId="{0AC1DFB5-D5CE-C348-8923-B5D5DE16A739}" srcOrd="1" destOrd="0" parTransId="{CAD16BD6-17A0-8040-B329-706BD3DEF6F3}" sibTransId="{ED057A2E-D208-5B43-A0E7-DC0AA9E0771E}"/>
    <dgm:cxn modelId="{5B8376E3-DAAE-3A41-8C59-D05D6ADC28DE}" type="presOf" srcId="{0AC1DFB5-D5CE-C348-8923-B5D5DE16A739}" destId="{840CF39D-6FA6-174B-BF19-A66A894E9059}" srcOrd="1" destOrd="0" presId="urn:microsoft.com/office/officeart/2005/8/layout/list1"/>
    <dgm:cxn modelId="{8563FBFC-C753-0B4B-9399-048EF4C25269}" srcId="{0AC1DFB5-D5CE-C348-8923-B5D5DE16A739}" destId="{3399DE1A-57EC-3A44-B2DB-489BCC86A6E3}" srcOrd="0" destOrd="0" parTransId="{721A2B8E-38B6-9443-A53C-2732631E973C}" sibTransId="{B65C7EE9-D23C-9446-8324-66624517DD0A}"/>
    <dgm:cxn modelId="{051BB5FD-7F91-C247-B28B-15274F4DAA4A}" type="presOf" srcId="{BA2D0625-8CF3-984B-B15F-ECAF0CFE99B3}" destId="{7FDE7B1E-F717-9048-A5B5-2F7941B2594C}" srcOrd="1" destOrd="0" presId="urn:microsoft.com/office/officeart/2005/8/layout/list1"/>
    <dgm:cxn modelId="{DF4C8BFF-F64A-AD49-BC7F-B22E8C1CA04F}" srcId="{0AC1DFB5-D5CE-C348-8923-B5D5DE16A739}" destId="{3FC4776B-5EAA-3847-9ECE-BADE4656814F}" srcOrd="1" destOrd="0" parTransId="{8A27F7C7-D838-8646-B94F-DEEC62BF97A6}" sibTransId="{7D1B9031-9051-CE4C-B600-E14D14B7B9DF}"/>
    <dgm:cxn modelId="{5486D4F3-80C5-6944-949A-FFF7A787169A}" type="presParOf" srcId="{675F8E0D-46E1-7C49-8652-9FE2DBCE308E}" destId="{9184D9F9-F7AB-B94E-99B9-554C6BED9706}" srcOrd="0" destOrd="0" presId="urn:microsoft.com/office/officeart/2005/8/layout/list1"/>
    <dgm:cxn modelId="{2E4A1DEE-0DD1-0A4F-B069-D59D38CAFECF}" type="presParOf" srcId="{9184D9F9-F7AB-B94E-99B9-554C6BED9706}" destId="{798DF516-F3EF-0643-BD6C-58938D289990}" srcOrd="0" destOrd="0" presId="urn:microsoft.com/office/officeart/2005/8/layout/list1"/>
    <dgm:cxn modelId="{B8A510EA-D02A-E240-B565-E22FC6FCE558}" type="presParOf" srcId="{9184D9F9-F7AB-B94E-99B9-554C6BED9706}" destId="{7FDE7B1E-F717-9048-A5B5-2F7941B2594C}" srcOrd="1" destOrd="0" presId="urn:microsoft.com/office/officeart/2005/8/layout/list1"/>
    <dgm:cxn modelId="{6C84F3C3-434C-7342-BC5C-2918ADA36000}" type="presParOf" srcId="{675F8E0D-46E1-7C49-8652-9FE2DBCE308E}" destId="{7697D13E-E7D2-0F4F-AC7D-FD8F7D84177C}" srcOrd="1" destOrd="0" presId="urn:microsoft.com/office/officeart/2005/8/layout/list1"/>
    <dgm:cxn modelId="{678F4783-5C4B-4B4D-A628-1F5643A046D0}" type="presParOf" srcId="{675F8E0D-46E1-7C49-8652-9FE2DBCE308E}" destId="{398562CF-934A-3E48-812E-1B52CED1B46C}" srcOrd="2" destOrd="0" presId="urn:microsoft.com/office/officeart/2005/8/layout/list1"/>
    <dgm:cxn modelId="{70897CCE-B595-134C-B1B4-1860DBC8A3EB}" type="presParOf" srcId="{675F8E0D-46E1-7C49-8652-9FE2DBCE308E}" destId="{57B16671-FD91-224F-B430-8FF69AA7A9B5}" srcOrd="3" destOrd="0" presId="urn:microsoft.com/office/officeart/2005/8/layout/list1"/>
    <dgm:cxn modelId="{DB8C5572-8C0F-E44B-A37A-EEEAC8D278DB}" type="presParOf" srcId="{675F8E0D-46E1-7C49-8652-9FE2DBCE308E}" destId="{850137D1-E667-CD44-88CB-9A9C20AF70EA}" srcOrd="4" destOrd="0" presId="urn:microsoft.com/office/officeart/2005/8/layout/list1"/>
    <dgm:cxn modelId="{A0002378-5DAD-834E-8CA2-CE72E29EE058}" type="presParOf" srcId="{850137D1-E667-CD44-88CB-9A9C20AF70EA}" destId="{8B42CE34-AAE8-214C-864C-273A14D2D371}" srcOrd="0" destOrd="0" presId="urn:microsoft.com/office/officeart/2005/8/layout/list1"/>
    <dgm:cxn modelId="{33C29160-47BA-7F45-9C3F-629D93CBADFD}" type="presParOf" srcId="{850137D1-E667-CD44-88CB-9A9C20AF70EA}" destId="{840CF39D-6FA6-174B-BF19-A66A894E9059}" srcOrd="1" destOrd="0" presId="urn:microsoft.com/office/officeart/2005/8/layout/list1"/>
    <dgm:cxn modelId="{A090C19B-9FF8-924B-9690-89705887A6AD}" type="presParOf" srcId="{675F8E0D-46E1-7C49-8652-9FE2DBCE308E}" destId="{560E432B-629B-B04B-ABC7-76C7DCDEA4FD}" srcOrd="5" destOrd="0" presId="urn:microsoft.com/office/officeart/2005/8/layout/list1"/>
    <dgm:cxn modelId="{17AB5841-02BE-3044-B44F-D53D909AE9D7}" type="presParOf" srcId="{675F8E0D-46E1-7C49-8652-9FE2DBCE308E}" destId="{59CF963D-DE4F-034E-B2EC-BE6E552EAA0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6AB0BD5-2CCA-D64A-8D69-FFB16157BBD2}" type="doc">
      <dgm:prSet loTypeId="urn:microsoft.com/office/officeart/2005/8/layout/list1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s-MX"/>
        </a:p>
      </dgm:t>
    </dgm:pt>
    <dgm:pt modelId="{89331296-9FC0-8640-AA93-B9AD18FAAB01}">
      <dgm:prSet/>
      <dgm:spPr/>
      <dgm:t>
        <a:bodyPr/>
        <a:lstStyle/>
        <a:p>
          <a:r>
            <a:rPr lang="es-PY" b="1" baseline="0" dirty="0"/>
            <a:t>Ventajas </a:t>
          </a:r>
          <a:endParaRPr lang="es-PY" dirty="0"/>
        </a:p>
      </dgm:t>
    </dgm:pt>
    <dgm:pt modelId="{BF94350C-8701-8B4A-8645-08B46A805D27}" type="parTrans" cxnId="{7C4DDD69-3873-BD45-B55D-AFE64381084E}">
      <dgm:prSet/>
      <dgm:spPr/>
      <dgm:t>
        <a:bodyPr/>
        <a:lstStyle/>
        <a:p>
          <a:endParaRPr lang="es-MX"/>
        </a:p>
      </dgm:t>
    </dgm:pt>
    <dgm:pt modelId="{75159F0B-D6A1-D44B-B875-03AA43E4610C}" type="sibTrans" cxnId="{7C4DDD69-3873-BD45-B55D-AFE64381084E}">
      <dgm:prSet/>
      <dgm:spPr/>
      <dgm:t>
        <a:bodyPr/>
        <a:lstStyle/>
        <a:p>
          <a:endParaRPr lang="es-MX"/>
        </a:p>
      </dgm:t>
    </dgm:pt>
    <dgm:pt modelId="{A4CDF5B6-1119-9247-8B18-A79A539276CB}">
      <dgm:prSet/>
      <dgm:spPr/>
      <dgm:t>
        <a:bodyPr/>
        <a:lstStyle/>
        <a:p>
          <a:r>
            <a:rPr lang="es-PY" b="1" baseline="0"/>
            <a:t>Los entregables </a:t>
          </a:r>
          <a:r>
            <a:rPr lang="es-PY" baseline="0"/>
            <a:t>pueden ser fácilmente trasladados a otra plataforma</a:t>
          </a:r>
          <a:endParaRPr lang="es-PY"/>
        </a:p>
      </dgm:t>
    </dgm:pt>
    <dgm:pt modelId="{7A8EFDD3-5721-DC44-AB16-55C93742F153}" type="parTrans" cxnId="{E28E861D-219C-604A-BF7B-76512CA60254}">
      <dgm:prSet/>
      <dgm:spPr/>
      <dgm:t>
        <a:bodyPr/>
        <a:lstStyle/>
        <a:p>
          <a:endParaRPr lang="es-MX"/>
        </a:p>
      </dgm:t>
    </dgm:pt>
    <dgm:pt modelId="{F795631B-96D5-D646-840A-D878135375D1}" type="sibTrans" cxnId="{E28E861D-219C-604A-BF7B-76512CA60254}">
      <dgm:prSet/>
      <dgm:spPr/>
      <dgm:t>
        <a:bodyPr/>
        <a:lstStyle/>
        <a:p>
          <a:endParaRPr lang="es-MX"/>
        </a:p>
      </dgm:t>
    </dgm:pt>
    <dgm:pt modelId="{8E95A871-7833-3E48-8F6F-BD36C5449CAE}">
      <dgm:prSet/>
      <dgm:spPr/>
      <dgm:t>
        <a:bodyPr/>
        <a:lstStyle/>
        <a:p>
          <a:r>
            <a:rPr lang="es-PY" b="1" baseline="0"/>
            <a:t>Mayor</a:t>
          </a:r>
          <a:r>
            <a:rPr lang="es-PY" baseline="0"/>
            <a:t> flexibilidad</a:t>
          </a:r>
          <a:endParaRPr lang="es-PY"/>
        </a:p>
      </dgm:t>
    </dgm:pt>
    <dgm:pt modelId="{9F665DDF-CA8A-B642-B50E-AD9007FDFC57}" type="parTrans" cxnId="{A74BC251-9279-514C-8959-940C92BED55F}">
      <dgm:prSet/>
      <dgm:spPr/>
      <dgm:t>
        <a:bodyPr/>
        <a:lstStyle/>
        <a:p>
          <a:endParaRPr lang="es-MX"/>
        </a:p>
      </dgm:t>
    </dgm:pt>
    <dgm:pt modelId="{20E40100-7B41-D549-A6F5-77A53AE63680}" type="sibTrans" cxnId="{A74BC251-9279-514C-8959-940C92BED55F}">
      <dgm:prSet/>
      <dgm:spPr/>
      <dgm:t>
        <a:bodyPr/>
        <a:lstStyle/>
        <a:p>
          <a:endParaRPr lang="es-MX"/>
        </a:p>
      </dgm:t>
    </dgm:pt>
    <dgm:pt modelId="{BF8E2884-6E84-294A-BAE0-7956FE3C9E8D}">
      <dgm:prSet/>
      <dgm:spPr/>
      <dgm:t>
        <a:bodyPr/>
        <a:lstStyle/>
        <a:p>
          <a:r>
            <a:rPr lang="es-PY" b="1" baseline="0"/>
            <a:t>Menor</a:t>
          </a:r>
          <a:r>
            <a:rPr lang="es-PY" baseline="0"/>
            <a:t> codificación manual</a:t>
          </a:r>
          <a:endParaRPr lang="es-PY"/>
        </a:p>
      </dgm:t>
    </dgm:pt>
    <dgm:pt modelId="{16F2AD4E-7D50-3A4C-9E45-BB6FF12FDDDC}" type="parTrans" cxnId="{8DBFBDEB-1015-2546-BAFE-89026B72D2FE}">
      <dgm:prSet/>
      <dgm:spPr/>
      <dgm:t>
        <a:bodyPr/>
        <a:lstStyle/>
        <a:p>
          <a:endParaRPr lang="es-MX"/>
        </a:p>
      </dgm:t>
    </dgm:pt>
    <dgm:pt modelId="{5EF95B05-35C7-D444-983D-FCA38ADAED3E}" type="sibTrans" cxnId="{8DBFBDEB-1015-2546-BAFE-89026B72D2FE}">
      <dgm:prSet/>
      <dgm:spPr/>
      <dgm:t>
        <a:bodyPr/>
        <a:lstStyle/>
        <a:p>
          <a:endParaRPr lang="es-MX"/>
        </a:p>
      </dgm:t>
    </dgm:pt>
    <dgm:pt modelId="{15738078-FFCB-A740-B02C-607AE0C23C59}">
      <dgm:prSet/>
      <dgm:spPr/>
      <dgm:t>
        <a:bodyPr/>
        <a:lstStyle/>
        <a:p>
          <a:r>
            <a:rPr lang="es-PY" b="1" baseline="0"/>
            <a:t>Mayor</a:t>
          </a:r>
          <a:r>
            <a:rPr lang="es-PY" baseline="0"/>
            <a:t> involucramiento de los usuarios</a:t>
          </a:r>
          <a:endParaRPr lang="es-PY"/>
        </a:p>
      </dgm:t>
    </dgm:pt>
    <dgm:pt modelId="{2A5D33D3-5411-B844-9DEB-75261B51D33A}" type="parTrans" cxnId="{9DB7EC38-D616-5341-ABE1-C4C3C4445F84}">
      <dgm:prSet/>
      <dgm:spPr/>
      <dgm:t>
        <a:bodyPr/>
        <a:lstStyle/>
        <a:p>
          <a:endParaRPr lang="es-MX"/>
        </a:p>
      </dgm:t>
    </dgm:pt>
    <dgm:pt modelId="{FEE289AA-41F3-F34C-A3E9-CE10573655D6}" type="sibTrans" cxnId="{9DB7EC38-D616-5341-ABE1-C4C3C4445F84}">
      <dgm:prSet/>
      <dgm:spPr/>
      <dgm:t>
        <a:bodyPr/>
        <a:lstStyle/>
        <a:p>
          <a:endParaRPr lang="es-MX"/>
        </a:p>
      </dgm:t>
    </dgm:pt>
    <dgm:pt modelId="{FF36BBAD-8913-2641-A618-7D1A94A772D7}">
      <dgm:prSet/>
      <dgm:spPr/>
      <dgm:t>
        <a:bodyPr/>
        <a:lstStyle/>
        <a:p>
          <a:r>
            <a:rPr lang="es-PY" b="1" baseline="0"/>
            <a:t>Posiblemente </a:t>
          </a:r>
          <a:r>
            <a:rPr lang="es-PY" baseline="0"/>
            <a:t>menos fallas y menor costos</a:t>
          </a:r>
          <a:endParaRPr lang="es-PY"/>
        </a:p>
      </dgm:t>
    </dgm:pt>
    <dgm:pt modelId="{2A742D06-604E-B144-A9C0-2BB4697DE43A}" type="parTrans" cxnId="{A21558AD-8C3E-7745-A531-A8DF75C1147D}">
      <dgm:prSet/>
      <dgm:spPr/>
      <dgm:t>
        <a:bodyPr/>
        <a:lstStyle/>
        <a:p>
          <a:endParaRPr lang="es-MX"/>
        </a:p>
      </dgm:t>
    </dgm:pt>
    <dgm:pt modelId="{56DE2728-15E0-1D43-B664-2C527B57547D}" type="sibTrans" cxnId="{A21558AD-8C3E-7745-A531-A8DF75C1147D}">
      <dgm:prSet/>
      <dgm:spPr/>
      <dgm:t>
        <a:bodyPr/>
        <a:lstStyle/>
        <a:p>
          <a:endParaRPr lang="es-MX"/>
        </a:p>
      </dgm:t>
    </dgm:pt>
    <dgm:pt modelId="{78D67B3D-D38A-144C-8CDB-0BF3BC26713F}">
      <dgm:prSet/>
      <dgm:spPr/>
      <dgm:t>
        <a:bodyPr/>
        <a:lstStyle/>
        <a:p>
          <a:r>
            <a:rPr lang="es-PY" b="1" baseline="0"/>
            <a:t>Ciclos de </a:t>
          </a:r>
          <a:r>
            <a:rPr lang="es-PY" baseline="0"/>
            <a:t>desarrollo más pequeños</a:t>
          </a:r>
          <a:endParaRPr lang="es-PY"/>
        </a:p>
      </dgm:t>
    </dgm:pt>
    <dgm:pt modelId="{C18359F7-C2BD-9C47-82B3-021BCFE49147}" type="parTrans" cxnId="{A62F0295-077A-8C44-8633-D2B386E4C08B}">
      <dgm:prSet/>
      <dgm:spPr/>
      <dgm:t>
        <a:bodyPr/>
        <a:lstStyle/>
        <a:p>
          <a:endParaRPr lang="es-MX"/>
        </a:p>
      </dgm:t>
    </dgm:pt>
    <dgm:pt modelId="{D82A5645-1BAE-CF4F-B364-82208FBD1ED8}" type="sibTrans" cxnId="{A62F0295-077A-8C44-8633-D2B386E4C08B}">
      <dgm:prSet/>
      <dgm:spPr/>
      <dgm:t>
        <a:bodyPr/>
        <a:lstStyle/>
        <a:p>
          <a:endParaRPr lang="es-MX"/>
        </a:p>
      </dgm:t>
    </dgm:pt>
    <dgm:pt modelId="{2A601C77-F1A6-F542-B69E-67A2D3753B98}">
      <dgm:prSet/>
      <dgm:spPr/>
      <dgm:t>
        <a:bodyPr/>
        <a:lstStyle/>
        <a:p>
          <a:r>
            <a:rPr lang="es-PY" b="1" baseline="0"/>
            <a:t>desventajas</a:t>
          </a:r>
          <a:endParaRPr lang="es-PY"/>
        </a:p>
      </dgm:t>
    </dgm:pt>
    <dgm:pt modelId="{B6863E47-1044-E649-982B-74A696214564}" type="parTrans" cxnId="{EF81B235-BAA7-6B4F-B178-24DB768333FE}">
      <dgm:prSet/>
      <dgm:spPr/>
      <dgm:t>
        <a:bodyPr/>
        <a:lstStyle/>
        <a:p>
          <a:endParaRPr lang="es-MX"/>
        </a:p>
      </dgm:t>
    </dgm:pt>
    <dgm:pt modelId="{98CB4FF2-4672-1C4F-B8AC-71D436C91808}" type="sibTrans" cxnId="{EF81B235-BAA7-6B4F-B178-24DB768333FE}">
      <dgm:prSet/>
      <dgm:spPr/>
      <dgm:t>
        <a:bodyPr/>
        <a:lstStyle/>
        <a:p>
          <a:endParaRPr lang="es-MX"/>
        </a:p>
      </dgm:t>
    </dgm:pt>
    <dgm:pt modelId="{E4BA56E6-CE68-6C48-896B-DC752C9A08FF}">
      <dgm:prSet/>
      <dgm:spPr/>
      <dgm:t>
        <a:bodyPr/>
        <a:lstStyle/>
        <a:p>
          <a:r>
            <a:rPr lang="es-PY" b="1" baseline="0"/>
            <a:t>Progreso más </a:t>
          </a:r>
          <a:r>
            <a:rPr lang="es-PY" baseline="0"/>
            <a:t>difícil de medir</a:t>
          </a:r>
          <a:endParaRPr lang="es-PY"/>
        </a:p>
      </dgm:t>
    </dgm:pt>
    <dgm:pt modelId="{21DB115D-E5FA-694D-85CB-95E4DF5ADE24}" type="parTrans" cxnId="{D2C10C20-A509-6743-884D-A15A316845B9}">
      <dgm:prSet/>
      <dgm:spPr/>
      <dgm:t>
        <a:bodyPr/>
        <a:lstStyle/>
        <a:p>
          <a:endParaRPr lang="es-MX"/>
        </a:p>
      </dgm:t>
    </dgm:pt>
    <dgm:pt modelId="{31118031-CCE8-384C-A38C-0C9B74AED99E}" type="sibTrans" cxnId="{D2C10C20-A509-6743-884D-A15A316845B9}">
      <dgm:prSet/>
      <dgm:spPr/>
      <dgm:t>
        <a:bodyPr/>
        <a:lstStyle/>
        <a:p>
          <a:endParaRPr lang="es-MX"/>
        </a:p>
      </dgm:t>
    </dgm:pt>
    <dgm:pt modelId="{775456C4-6A55-894E-9FDA-27DFE523C8F8}">
      <dgm:prSet/>
      <dgm:spPr/>
      <dgm:t>
        <a:bodyPr/>
        <a:lstStyle/>
        <a:p>
          <a:r>
            <a:rPr lang="es-PY" b="1" baseline="0"/>
            <a:t>Costo de </a:t>
          </a:r>
          <a:r>
            <a:rPr lang="es-PY" baseline="0"/>
            <a:t>herramientas integradas y equipo necesario</a:t>
          </a:r>
          <a:endParaRPr lang="es-PY"/>
        </a:p>
      </dgm:t>
    </dgm:pt>
    <dgm:pt modelId="{4E4837F3-C0BF-8245-BE0D-C6AC9406B12E}" type="parTrans" cxnId="{86812F0A-F29D-3E41-8418-2B4AD5FFAEB3}">
      <dgm:prSet/>
      <dgm:spPr/>
      <dgm:t>
        <a:bodyPr/>
        <a:lstStyle/>
        <a:p>
          <a:endParaRPr lang="es-MX"/>
        </a:p>
      </dgm:t>
    </dgm:pt>
    <dgm:pt modelId="{A4EB316A-BF21-4448-8382-0D9A9CC5A245}" type="sibTrans" cxnId="{86812F0A-F29D-3E41-8418-2B4AD5FFAEB3}">
      <dgm:prSet/>
      <dgm:spPr/>
      <dgm:t>
        <a:bodyPr/>
        <a:lstStyle/>
        <a:p>
          <a:endParaRPr lang="es-MX"/>
        </a:p>
      </dgm:t>
    </dgm:pt>
    <dgm:pt modelId="{BD0A5D0D-398E-424D-ADB2-4ABCBC818083}" type="pres">
      <dgm:prSet presAssocID="{B6AB0BD5-2CCA-D64A-8D69-FFB16157BBD2}" presName="linear" presStyleCnt="0">
        <dgm:presLayoutVars>
          <dgm:dir/>
          <dgm:animLvl val="lvl"/>
          <dgm:resizeHandles val="exact"/>
        </dgm:presLayoutVars>
      </dgm:prSet>
      <dgm:spPr/>
    </dgm:pt>
    <dgm:pt modelId="{6FA7ABD7-4682-BB45-AE38-DD951E4C1BEE}" type="pres">
      <dgm:prSet presAssocID="{89331296-9FC0-8640-AA93-B9AD18FAAB01}" presName="parentLin" presStyleCnt="0"/>
      <dgm:spPr/>
    </dgm:pt>
    <dgm:pt modelId="{BA753A45-6C4E-A74F-8C68-949811D85F4F}" type="pres">
      <dgm:prSet presAssocID="{89331296-9FC0-8640-AA93-B9AD18FAAB01}" presName="parentLeftMargin" presStyleLbl="node1" presStyleIdx="0" presStyleCnt="2"/>
      <dgm:spPr/>
    </dgm:pt>
    <dgm:pt modelId="{0161BF7F-5960-1140-9889-AF17EDB36B12}" type="pres">
      <dgm:prSet presAssocID="{89331296-9FC0-8640-AA93-B9AD18FAAB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1891E55-A363-B542-9BA7-E399CC70F363}" type="pres">
      <dgm:prSet presAssocID="{89331296-9FC0-8640-AA93-B9AD18FAAB01}" presName="negativeSpace" presStyleCnt="0"/>
      <dgm:spPr/>
    </dgm:pt>
    <dgm:pt modelId="{C40D779D-76B6-C144-87C4-30F0BA85DBD5}" type="pres">
      <dgm:prSet presAssocID="{89331296-9FC0-8640-AA93-B9AD18FAAB01}" presName="childText" presStyleLbl="conFgAcc1" presStyleIdx="0" presStyleCnt="2">
        <dgm:presLayoutVars>
          <dgm:bulletEnabled val="1"/>
        </dgm:presLayoutVars>
      </dgm:prSet>
      <dgm:spPr/>
    </dgm:pt>
    <dgm:pt modelId="{D87A2361-4CA3-064F-97DE-3ED70ED68F34}" type="pres">
      <dgm:prSet presAssocID="{75159F0B-D6A1-D44B-B875-03AA43E4610C}" presName="spaceBetweenRectangles" presStyleCnt="0"/>
      <dgm:spPr/>
    </dgm:pt>
    <dgm:pt modelId="{216101F1-AD9E-AC45-ABC8-E8BC46402AC7}" type="pres">
      <dgm:prSet presAssocID="{2A601C77-F1A6-F542-B69E-67A2D3753B98}" presName="parentLin" presStyleCnt="0"/>
      <dgm:spPr/>
    </dgm:pt>
    <dgm:pt modelId="{1AA97CD8-50B4-A040-8D2D-982398614AC3}" type="pres">
      <dgm:prSet presAssocID="{2A601C77-F1A6-F542-B69E-67A2D3753B98}" presName="parentLeftMargin" presStyleLbl="node1" presStyleIdx="0" presStyleCnt="2"/>
      <dgm:spPr/>
    </dgm:pt>
    <dgm:pt modelId="{91BBF89C-EA81-6C4B-9E37-96848F6C0948}" type="pres">
      <dgm:prSet presAssocID="{2A601C77-F1A6-F542-B69E-67A2D3753B9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3566A3A-6C49-BD43-B0BC-21D7C9AF0183}" type="pres">
      <dgm:prSet presAssocID="{2A601C77-F1A6-F542-B69E-67A2D3753B98}" presName="negativeSpace" presStyleCnt="0"/>
      <dgm:spPr/>
    </dgm:pt>
    <dgm:pt modelId="{37BD4688-247A-A94B-8AFD-30EB0C050580}" type="pres">
      <dgm:prSet presAssocID="{2A601C77-F1A6-F542-B69E-67A2D3753B9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6812F0A-F29D-3E41-8418-2B4AD5FFAEB3}" srcId="{2A601C77-F1A6-F542-B69E-67A2D3753B98}" destId="{775456C4-6A55-894E-9FDA-27DFE523C8F8}" srcOrd="1" destOrd="0" parTransId="{4E4837F3-C0BF-8245-BE0D-C6AC9406B12E}" sibTransId="{A4EB316A-BF21-4448-8382-0D9A9CC5A245}"/>
    <dgm:cxn modelId="{E28E861D-219C-604A-BF7B-76512CA60254}" srcId="{89331296-9FC0-8640-AA93-B9AD18FAAB01}" destId="{A4CDF5B6-1119-9247-8B18-A79A539276CB}" srcOrd="0" destOrd="0" parTransId="{7A8EFDD3-5721-DC44-AB16-55C93742F153}" sibTransId="{F795631B-96D5-D646-840A-D878135375D1}"/>
    <dgm:cxn modelId="{6052C81E-1165-7246-8D6D-646F21CF8CCE}" type="presOf" srcId="{8E95A871-7833-3E48-8F6F-BD36C5449CAE}" destId="{C40D779D-76B6-C144-87C4-30F0BA85DBD5}" srcOrd="0" destOrd="1" presId="urn:microsoft.com/office/officeart/2005/8/layout/list1"/>
    <dgm:cxn modelId="{D2C10C20-A509-6743-884D-A15A316845B9}" srcId="{2A601C77-F1A6-F542-B69E-67A2D3753B98}" destId="{E4BA56E6-CE68-6C48-896B-DC752C9A08FF}" srcOrd="0" destOrd="0" parTransId="{21DB115D-E5FA-694D-85CB-95E4DF5ADE24}" sibTransId="{31118031-CCE8-384C-A38C-0C9B74AED99E}"/>
    <dgm:cxn modelId="{EF81B235-BAA7-6B4F-B178-24DB768333FE}" srcId="{B6AB0BD5-2CCA-D64A-8D69-FFB16157BBD2}" destId="{2A601C77-F1A6-F542-B69E-67A2D3753B98}" srcOrd="1" destOrd="0" parTransId="{B6863E47-1044-E649-982B-74A696214564}" sibTransId="{98CB4FF2-4672-1C4F-B8AC-71D436C91808}"/>
    <dgm:cxn modelId="{1F99A036-854F-204C-AB6F-657793316B3C}" type="presOf" srcId="{78D67B3D-D38A-144C-8CDB-0BF3BC26713F}" destId="{C40D779D-76B6-C144-87C4-30F0BA85DBD5}" srcOrd="0" destOrd="5" presId="urn:microsoft.com/office/officeart/2005/8/layout/list1"/>
    <dgm:cxn modelId="{9DB7EC38-D616-5341-ABE1-C4C3C4445F84}" srcId="{89331296-9FC0-8640-AA93-B9AD18FAAB01}" destId="{15738078-FFCB-A740-B02C-607AE0C23C59}" srcOrd="3" destOrd="0" parTransId="{2A5D33D3-5411-B844-9DEB-75261B51D33A}" sibTransId="{FEE289AA-41F3-F34C-A3E9-CE10573655D6}"/>
    <dgm:cxn modelId="{D13FC849-94DC-0D44-99DB-B4BD4834F63C}" type="presOf" srcId="{775456C4-6A55-894E-9FDA-27DFE523C8F8}" destId="{37BD4688-247A-A94B-8AFD-30EB0C050580}" srcOrd="0" destOrd="1" presId="urn:microsoft.com/office/officeart/2005/8/layout/list1"/>
    <dgm:cxn modelId="{7C4DDD69-3873-BD45-B55D-AFE64381084E}" srcId="{B6AB0BD5-2CCA-D64A-8D69-FFB16157BBD2}" destId="{89331296-9FC0-8640-AA93-B9AD18FAAB01}" srcOrd="0" destOrd="0" parTransId="{BF94350C-8701-8B4A-8645-08B46A805D27}" sibTransId="{75159F0B-D6A1-D44B-B875-03AA43E4610C}"/>
    <dgm:cxn modelId="{16337B4B-5B7D-5144-81EF-34B0C88ADE49}" type="presOf" srcId="{E4BA56E6-CE68-6C48-896B-DC752C9A08FF}" destId="{37BD4688-247A-A94B-8AFD-30EB0C050580}" srcOrd="0" destOrd="0" presId="urn:microsoft.com/office/officeart/2005/8/layout/list1"/>
    <dgm:cxn modelId="{3A1FB04E-1B3D-6949-A8B3-0C2ED311E238}" type="presOf" srcId="{2A601C77-F1A6-F542-B69E-67A2D3753B98}" destId="{91BBF89C-EA81-6C4B-9E37-96848F6C0948}" srcOrd="1" destOrd="0" presId="urn:microsoft.com/office/officeart/2005/8/layout/list1"/>
    <dgm:cxn modelId="{A74BC251-9279-514C-8959-940C92BED55F}" srcId="{89331296-9FC0-8640-AA93-B9AD18FAAB01}" destId="{8E95A871-7833-3E48-8F6F-BD36C5449CAE}" srcOrd="1" destOrd="0" parTransId="{9F665DDF-CA8A-B642-B50E-AD9007FDFC57}" sibTransId="{20E40100-7B41-D549-A6F5-77A53AE63680}"/>
    <dgm:cxn modelId="{E349797C-75CC-D249-AAAB-3C45002753FE}" type="presOf" srcId="{2A601C77-F1A6-F542-B69E-67A2D3753B98}" destId="{1AA97CD8-50B4-A040-8D2D-982398614AC3}" srcOrd="0" destOrd="0" presId="urn:microsoft.com/office/officeart/2005/8/layout/list1"/>
    <dgm:cxn modelId="{8FF0138A-B447-2E40-9A81-953E0AEE2B69}" type="presOf" srcId="{A4CDF5B6-1119-9247-8B18-A79A539276CB}" destId="{C40D779D-76B6-C144-87C4-30F0BA85DBD5}" srcOrd="0" destOrd="0" presId="urn:microsoft.com/office/officeart/2005/8/layout/list1"/>
    <dgm:cxn modelId="{A62F0295-077A-8C44-8633-D2B386E4C08B}" srcId="{89331296-9FC0-8640-AA93-B9AD18FAAB01}" destId="{78D67B3D-D38A-144C-8CDB-0BF3BC26713F}" srcOrd="5" destOrd="0" parTransId="{C18359F7-C2BD-9C47-82B3-021BCFE49147}" sibTransId="{D82A5645-1BAE-CF4F-B364-82208FBD1ED8}"/>
    <dgm:cxn modelId="{209C949D-B72E-1143-B87F-2B31C2DA65D7}" type="presOf" srcId="{B6AB0BD5-2CCA-D64A-8D69-FFB16157BBD2}" destId="{BD0A5D0D-398E-424D-ADB2-4ABCBC818083}" srcOrd="0" destOrd="0" presId="urn:microsoft.com/office/officeart/2005/8/layout/list1"/>
    <dgm:cxn modelId="{567CF1A1-6C98-A748-81D3-38EE2486B411}" type="presOf" srcId="{BF8E2884-6E84-294A-BAE0-7956FE3C9E8D}" destId="{C40D779D-76B6-C144-87C4-30F0BA85DBD5}" srcOrd="0" destOrd="2" presId="urn:microsoft.com/office/officeart/2005/8/layout/list1"/>
    <dgm:cxn modelId="{DD6231AD-AD9F-1949-8143-E2C4CEE3027C}" type="presOf" srcId="{89331296-9FC0-8640-AA93-B9AD18FAAB01}" destId="{BA753A45-6C4E-A74F-8C68-949811D85F4F}" srcOrd="0" destOrd="0" presId="urn:microsoft.com/office/officeart/2005/8/layout/list1"/>
    <dgm:cxn modelId="{A21558AD-8C3E-7745-A531-A8DF75C1147D}" srcId="{89331296-9FC0-8640-AA93-B9AD18FAAB01}" destId="{FF36BBAD-8913-2641-A618-7D1A94A772D7}" srcOrd="4" destOrd="0" parTransId="{2A742D06-604E-B144-A9C0-2BB4697DE43A}" sibTransId="{56DE2728-15E0-1D43-B664-2C527B57547D}"/>
    <dgm:cxn modelId="{6B04A0AE-A58A-6940-A670-EA070C59709A}" type="presOf" srcId="{FF36BBAD-8913-2641-A618-7D1A94A772D7}" destId="{C40D779D-76B6-C144-87C4-30F0BA85DBD5}" srcOrd="0" destOrd="4" presId="urn:microsoft.com/office/officeart/2005/8/layout/list1"/>
    <dgm:cxn modelId="{8DBFBDEB-1015-2546-BAFE-89026B72D2FE}" srcId="{89331296-9FC0-8640-AA93-B9AD18FAAB01}" destId="{BF8E2884-6E84-294A-BAE0-7956FE3C9E8D}" srcOrd="2" destOrd="0" parTransId="{16F2AD4E-7D50-3A4C-9E45-BB6FF12FDDDC}" sibTransId="{5EF95B05-35C7-D444-983D-FCA38ADAED3E}"/>
    <dgm:cxn modelId="{0E0AA4F0-C0A3-494A-8C8A-435423A15D29}" type="presOf" srcId="{89331296-9FC0-8640-AA93-B9AD18FAAB01}" destId="{0161BF7F-5960-1140-9889-AF17EDB36B12}" srcOrd="1" destOrd="0" presId="urn:microsoft.com/office/officeart/2005/8/layout/list1"/>
    <dgm:cxn modelId="{0C4153F2-3606-F54D-B738-A6E772FD39C9}" type="presOf" srcId="{15738078-FFCB-A740-B02C-607AE0C23C59}" destId="{C40D779D-76B6-C144-87C4-30F0BA85DBD5}" srcOrd="0" destOrd="3" presId="urn:microsoft.com/office/officeart/2005/8/layout/list1"/>
    <dgm:cxn modelId="{22F5BE38-1FFD-1C44-BB91-89E41F7FB48B}" type="presParOf" srcId="{BD0A5D0D-398E-424D-ADB2-4ABCBC818083}" destId="{6FA7ABD7-4682-BB45-AE38-DD951E4C1BEE}" srcOrd="0" destOrd="0" presId="urn:microsoft.com/office/officeart/2005/8/layout/list1"/>
    <dgm:cxn modelId="{5BE5628A-A2D9-6144-9060-D2B89263888B}" type="presParOf" srcId="{6FA7ABD7-4682-BB45-AE38-DD951E4C1BEE}" destId="{BA753A45-6C4E-A74F-8C68-949811D85F4F}" srcOrd="0" destOrd="0" presId="urn:microsoft.com/office/officeart/2005/8/layout/list1"/>
    <dgm:cxn modelId="{B92B2B37-31FC-4744-A5FF-2A58A62F0D69}" type="presParOf" srcId="{6FA7ABD7-4682-BB45-AE38-DD951E4C1BEE}" destId="{0161BF7F-5960-1140-9889-AF17EDB36B12}" srcOrd="1" destOrd="0" presId="urn:microsoft.com/office/officeart/2005/8/layout/list1"/>
    <dgm:cxn modelId="{F019FF9F-DB93-9E4A-9320-3FE20A8D774F}" type="presParOf" srcId="{BD0A5D0D-398E-424D-ADB2-4ABCBC818083}" destId="{C1891E55-A363-B542-9BA7-E399CC70F363}" srcOrd="1" destOrd="0" presId="urn:microsoft.com/office/officeart/2005/8/layout/list1"/>
    <dgm:cxn modelId="{E20C24C6-FBA5-CE4D-B042-5C4C776F4CBC}" type="presParOf" srcId="{BD0A5D0D-398E-424D-ADB2-4ABCBC818083}" destId="{C40D779D-76B6-C144-87C4-30F0BA85DBD5}" srcOrd="2" destOrd="0" presId="urn:microsoft.com/office/officeart/2005/8/layout/list1"/>
    <dgm:cxn modelId="{3941266B-865D-464C-9F22-B80EE3C624C5}" type="presParOf" srcId="{BD0A5D0D-398E-424D-ADB2-4ABCBC818083}" destId="{D87A2361-4CA3-064F-97DE-3ED70ED68F34}" srcOrd="3" destOrd="0" presId="urn:microsoft.com/office/officeart/2005/8/layout/list1"/>
    <dgm:cxn modelId="{F0BC1709-BDB3-5545-8342-0A9E90C5FDBA}" type="presParOf" srcId="{BD0A5D0D-398E-424D-ADB2-4ABCBC818083}" destId="{216101F1-AD9E-AC45-ABC8-E8BC46402AC7}" srcOrd="4" destOrd="0" presId="urn:microsoft.com/office/officeart/2005/8/layout/list1"/>
    <dgm:cxn modelId="{84BEF0DD-D9F2-1F4A-9F56-9CB218BE70A6}" type="presParOf" srcId="{216101F1-AD9E-AC45-ABC8-E8BC46402AC7}" destId="{1AA97CD8-50B4-A040-8D2D-982398614AC3}" srcOrd="0" destOrd="0" presId="urn:microsoft.com/office/officeart/2005/8/layout/list1"/>
    <dgm:cxn modelId="{A773FAAB-D916-B648-A010-B9C6185F1DD5}" type="presParOf" srcId="{216101F1-AD9E-AC45-ABC8-E8BC46402AC7}" destId="{91BBF89C-EA81-6C4B-9E37-96848F6C0948}" srcOrd="1" destOrd="0" presId="urn:microsoft.com/office/officeart/2005/8/layout/list1"/>
    <dgm:cxn modelId="{90EE820E-CD30-FA47-824A-7D06CF9C8804}" type="presParOf" srcId="{BD0A5D0D-398E-424D-ADB2-4ABCBC818083}" destId="{03566A3A-6C49-BD43-B0BC-21D7C9AF0183}" srcOrd="5" destOrd="0" presId="urn:microsoft.com/office/officeart/2005/8/layout/list1"/>
    <dgm:cxn modelId="{C2F4AC5D-8B99-F44B-955B-C3D796E16771}" type="presParOf" srcId="{BD0A5D0D-398E-424D-ADB2-4ABCBC818083}" destId="{37BD4688-247A-A94B-8AFD-30EB0C05058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082B724-3E3E-44AA-ABA3-5B8F869EB1FE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1ACC35-3F27-447F-87B2-EEE0C7E68C88}">
      <dgm:prSet/>
      <dgm:spPr/>
      <dgm:t>
        <a:bodyPr/>
        <a:lstStyle/>
        <a:p>
          <a:pPr algn="ctr"/>
          <a:r>
            <a:rPr lang="es-PY" b="1" baseline="0" dirty="0"/>
            <a:t>Consta de </a:t>
          </a:r>
        </a:p>
        <a:p>
          <a:pPr algn="ctr"/>
          <a:r>
            <a:rPr lang="es-PY" b="1" baseline="0" dirty="0"/>
            <a:t>4 fases:</a:t>
          </a:r>
          <a:endParaRPr lang="en-US" dirty="0"/>
        </a:p>
      </dgm:t>
    </dgm:pt>
    <dgm:pt modelId="{FC933D40-4000-48A0-9DF9-B8B24A8E29A3}" type="parTrans" cxnId="{E60515CD-2747-434F-A651-C4008AB6EE6F}">
      <dgm:prSet/>
      <dgm:spPr/>
      <dgm:t>
        <a:bodyPr/>
        <a:lstStyle/>
        <a:p>
          <a:endParaRPr lang="en-US"/>
        </a:p>
      </dgm:t>
    </dgm:pt>
    <dgm:pt modelId="{74C92E42-A3A3-4E9A-96AA-81A9A74F12A4}" type="sibTrans" cxnId="{E60515CD-2747-434F-A651-C4008AB6EE6F}">
      <dgm:prSet/>
      <dgm:spPr/>
      <dgm:t>
        <a:bodyPr/>
        <a:lstStyle/>
        <a:p>
          <a:endParaRPr lang="en-US"/>
        </a:p>
      </dgm:t>
    </dgm:pt>
    <dgm:pt modelId="{4A560A1C-2E86-4250-B5E1-2A640952AC96}">
      <dgm:prSet/>
      <dgm:spPr/>
      <dgm:t>
        <a:bodyPr/>
        <a:lstStyle/>
        <a:p>
          <a:r>
            <a:rPr lang="es-PY" baseline="0"/>
            <a:t>Estudio de viabilidad</a:t>
          </a:r>
          <a:endParaRPr lang="en-US"/>
        </a:p>
      </dgm:t>
    </dgm:pt>
    <dgm:pt modelId="{A8C7B9BA-41A5-4FB4-AA6E-1C5DA4419FA0}" type="parTrans" cxnId="{9A9EA1BC-B68A-4DD0-9E5D-FAA6559C7219}">
      <dgm:prSet/>
      <dgm:spPr/>
      <dgm:t>
        <a:bodyPr/>
        <a:lstStyle/>
        <a:p>
          <a:endParaRPr lang="en-US"/>
        </a:p>
      </dgm:t>
    </dgm:pt>
    <dgm:pt modelId="{2BD49944-F234-4FE2-94A1-55BD2EA07DA2}" type="sibTrans" cxnId="{9A9EA1BC-B68A-4DD0-9E5D-FAA6559C7219}">
      <dgm:prSet/>
      <dgm:spPr/>
      <dgm:t>
        <a:bodyPr/>
        <a:lstStyle/>
        <a:p>
          <a:endParaRPr lang="en-US"/>
        </a:p>
      </dgm:t>
    </dgm:pt>
    <dgm:pt modelId="{83F4EDBF-2E54-4B90-BCFD-BF974E09CEB2}">
      <dgm:prSet/>
      <dgm:spPr/>
      <dgm:t>
        <a:bodyPr/>
        <a:lstStyle/>
        <a:p>
          <a:r>
            <a:rPr lang="es-PY" baseline="0" dirty="0"/>
            <a:t>Obteción de análisis de requerimiento</a:t>
          </a:r>
          <a:endParaRPr lang="en-US" dirty="0"/>
        </a:p>
      </dgm:t>
    </dgm:pt>
    <dgm:pt modelId="{F54241D7-56A0-4E4A-9D1E-681C0FB243AB}" type="parTrans" cxnId="{E4ABA727-9EC3-4FF5-84D8-5084B26349FC}">
      <dgm:prSet/>
      <dgm:spPr/>
      <dgm:t>
        <a:bodyPr/>
        <a:lstStyle/>
        <a:p>
          <a:endParaRPr lang="en-US"/>
        </a:p>
      </dgm:t>
    </dgm:pt>
    <dgm:pt modelId="{7B3F6063-DFF1-44E1-918A-4637F87286FC}" type="sibTrans" cxnId="{E4ABA727-9EC3-4FF5-84D8-5084B26349FC}">
      <dgm:prSet/>
      <dgm:spPr/>
      <dgm:t>
        <a:bodyPr/>
        <a:lstStyle/>
        <a:p>
          <a:endParaRPr lang="en-US"/>
        </a:p>
      </dgm:t>
    </dgm:pt>
    <dgm:pt modelId="{E4198C81-F6FE-4C9D-B2D0-A348EEFB8441}">
      <dgm:prSet/>
      <dgm:spPr/>
      <dgm:t>
        <a:bodyPr/>
        <a:lstStyle/>
        <a:p>
          <a:r>
            <a:rPr lang="es-PY" baseline="0" dirty="0"/>
            <a:t>Especificación de requerimientos</a:t>
          </a:r>
          <a:endParaRPr lang="en-US" dirty="0"/>
        </a:p>
      </dgm:t>
    </dgm:pt>
    <dgm:pt modelId="{4670E3BA-EC1A-4942-B3CB-49165E3628FC}" type="parTrans" cxnId="{EDBECE5E-F859-456F-AB34-8F817BD1501F}">
      <dgm:prSet/>
      <dgm:spPr/>
      <dgm:t>
        <a:bodyPr/>
        <a:lstStyle/>
        <a:p>
          <a:endParaRPr lang="en-US"/>
        </a:p>
      </dgm:t>
    </dgm:pt>
    <dgm:pt modelId="{6BFE986D-7F2B-412C-A781-9935FF7CF86A}" type="sibTrans" cxnId="{EDBECE5E-F859-456F-AB34-8F817BD1501F}">
      <dgm:prSet/>
      <dgm:spPr/>
      <dgm:t>
        <a:bodyPr/>
        <a:lstStyle/>
        <a:p>
          <a:endParaRPr lang="en-US"/>
        </a:p>
      </dgm:t>
    </dgm:pt>
    <dgm:pt modelId="{4D7DAB3D-C831-493A-B195-33C9A09B993B}">
      <dgm:prSet/>
      <dgm:spPr/>
      <dgm:t>
        <a:bodyPr/>
        <a:lstStyle/>
        <a:p>
          <a:r>
            <a:rPr lang="es-PY" baseline="0"/>
            <a:t>Validación de requerimientos</a:t>
          </a:r>
          <a:endParaRPr lang="en-US"/>
        </a:p>
      </dgm:t>
    </dgm:pt>
    <dgm:pt modelId="{8BD0260F-11F8-4A9E-B2F4-A5F849F02E36}" type="parTrans" cxnId="{2D4AF5B9-6FB9-4FCA-8410-842F3038CDBA}">
      <dgm:prSet/>
      <dgm:spPr/>
      <dgm:t>
        <a:bodyPr/>
        <a:lstStyle/>
        <a:p>
          <a:endParaRPr lang="en-US"/>
        </a:p>
      </dgm:t>
    </dgm:pt>
    <dgm:pt modelId="{6A391DA4-369D-4EA8-B34C-016634D691C9}" type="sibTrans" cxnId="{2D4AF5B9-6FB9-4FCA-8410-842F3038CDBA}">
      <dgm:prSet/>
      <dgm:spPr/>
      <dgm:t>
        <a:bodyPr/>
        <a:lstStyle/>
        <a:p>
          <a:endParaRPr lang="en-US"/>
        </a:p>
      </dgm:t>
    </dgm:pt>
    <dgm:pt modelId="{6EAB5A36-DDD4-BA45-9795-0C93E0693B09}" type="pres">
      <dgm:prSet presAssocID="{B082B724-3E3E-44AA-ABA3-5B8F869EB1FE}" presName="vert0" presStyleCnt="0">
        <dgm:presLayoutVars>
          <dgm:dir/>
          <dgm:animOne val="branch"/>
          <dgm:animLvl val="lvl"/>
        </dgm:presLayoutVars>
      </dgm:prSet>
      <dgm:spPr/>
    </dgm:pt>
    <dgm:pt modelId="{A63772D5-83A1-F947-9BAA-FC7E770C3CC8}" type="pres">
      <dgm:prSet presAssocID="{A81ACC35-3F27-447F-87B2-EEE0C7E68C88}" presName="thickLine" presStyleLbl="alignNode1" presStyleIdx="0" presStyleCnt="1"/>
      <dgm:spPr/>
    </dgm:pt>
    <dgm:pt modelId="{CD36B170-A847-D545-A69F-9E4662B70FBB}" type="pres">
      <dgm:prSet presAssocID="{A81ACC35-3F27-447F-87B2-EEE0C7E68C88}" presName="horz1" presStyleCnt="0"/>
      <dgm:spPr/>
    </dgm:pt>
    <dgm:pt modelId="{423BF3B4-0A4B-C44D-9E5A-773A70039A85}" type="pres">
      <dgm:prSet presAssocID="{A81ACC35-3F27-447F-87B2-EEE0C7E68C88}" presName="tx1" presStyleLbl="revTx" presStyleIdx="0" presStyleCnt="5"/>
      <dgm:spPr/>
    </dgm:pt>
    <dgm:pt modelId="{C3BA9D03-5F78-574A-A5D9-356DED2480EF}" type="pres">
      <dgm:prSet presAssocID="{A81ACC35-3F27-447F-87B2-EEE0C7E68C88}" presName="vert1" presStyleCnt="0"/>
      <dgm:spPr/>
    </dgm:pt>
    <dgm:pt modelId="{213B2236-AB2E-7446-B77D-B27E4F057EA8}" type="pres">
      <dgm:prSet presAssocID="{4A560A1C-2E86-4250-B5E1-2A640952AC96}" presName="vertSpace2a" presStyleCnt="0"/>
      <dgm:spPr/>
    </dgm:pt>
    <dgm:pt modelId="{1DD40FFD-4604-C543-8CC0-49F77716EDA1}" type="pres">
      <dgm:prSet presAssocID="{4A560A1C-2E86-4250-B5E1-2A640952AC96}" presName="horz2" presStyleCnt="0"/>
      <dgm:spPr/>
    </dgm:pt>
    <dgm:pt modelId="{BBD04A2E-6DB8-DC40-BAB6-A79C1A8A2C73}" type="pres">
      <dgm:prSet presAssocID="{4A560A1C-2E86-4250-B5E1-2A640952AC96}" presName="horzSpace2" presStyleCnt="0"/>
      <dgm:spPr/>
    </dgm:pt>
    <dgm:pt modelId="{DEE5D980-615C-6D45-B8BB-EB86E68AD85A}" type="pres">
      <dgm:prSet presAssocID="{4A560A1C-2E86-4250-B5E1-2A640952AC96}" presName="tx2" presStyleLbl="revTx" presStyleIdx="1" presStyleCnt="5"/>
      <dgm:spPr/>
    </dgm:pt>
    <dgm:pt modelId="{1CCD975C-F13C-EE4F-BEC9-ADCEA6B1DE55}" type="pres">
      <dgm:prSet presAssocID="{4A560A1C-2E86-4250-B5E1-2A640952AC96}" presName="vert2" presStyleCnt="0"/>
      <dgm:spPr/>
    </dgm:pt>
    <dgm:pt modelId="{6F290260-A168-B744-9A4F-36C63728C849}" type="pres">
      <dgm:prSet presAssocID="{4A560A1C-2E86-4250-B5E1-2A640952AC96}" presName="thinLine2b" presStyleLbl="callout" presStyleIdx="0" presStyleCnt="4"/>
      <dgm:spPr/>
    </dgm:pt>
    <dgm:pt modelId="{240546C7-8A06-AC41-A592-464E070D9B66}" type="pres">
      <dgm:prSet presAssocID="{4A560A1C-2E86-4250-B5E1-2A640952AC96}" presName="vertSpace2b" presStyleCnt="0"/>
      <dgm:spPr/>
    </dgm:pt>
    <dgm:pt modelId="{9EC431AC-EC09-9540-A2D8-D0376FA40310}" type="pres">
      <dgm:prSet presAssocID="{83F4EDBF-2E54-4B90-BCFD-BF974E09CEB2}" presName="horz2" presStyleCnt="0"/>
      <dgm:spPr/>
    </dgm:pt>
    <dgm:pt modelId="{7D5BEE10-9D69-BC41-9268-0ED4AC887654}" type="pres">
      <dgm:prSet presAssocID="{83F4EDBF-2E54-4B90-BCFD-BF974E09CEB2}" presName="horzSpace2" presStyleCnt="0"/>
      <dgm:spPr/>
    </dgm:pt>
    <dgm:pt modelId="{CDE2DF8D-36DC-5A46-B553-BA3C7490EE95}" type="pres">
      <dgm:prSet presAssocID="{83F4EDBF-2E54-4B90-BCFD-BF974E09CEB2}" presName="tx2" presStyleLbl="revTx" presStyleIdx="2" presStyleCnt="5"/>
      <dgm:spPr/>
    </dgm:pt>
    <dgm:pt modelId="{047CD776-C125-7F4C-A03E-8C90EE7314E9}" type="pres">
      <dgm:prSet presAssocID="{83F4EDBF-2E54-4B90-BCFD-BF974E09CEB2}" presName="vert2" presStyleCnt="0"/>
      <dgm:spPr/>
    </dgm:pt>
    <dgm:pt modelId="{9F85A8CC-1773-324C-8901-D4D4122E76A6}" type="pres">
      <dgm:prSet presAssocID="{83F4EDBF-2E54-4B90-BCFD-BF974E09CEB2}" presName="thinLine2b" presStyleLbl="callout" presStyleIdx="1" presStyleCnt="4"/>
      <dgm:spPr/>
    </dgm:pt>
    <dgm:pt modelId="{099BF452-C608-CB4C-8606-535FC13D3764}" type="pres">
      <dgm:prSet presAssocID="{83F4EDBF-2E54-4B90-BCFD-BF974E09CEB2}" presName="vertSpace2b" presStyleCnt="0"/>
      <dgm:spPr/>
    </dgm:pt>
    <dgm:pt modelId="{0CBFA665-B434-CA4A-8FF4-D75B39EA08CE}" type="pres">
      <dgm:prSet presAssocID="{E4198C81-F6FE-4C9D-B2D0-A348EEFB8441}" presName="horz2" presStyleCnt="0"/>
      <dgm:spPr/>
    </dgm:pt>
    <dgm:pt modelId="{479EF4FC-768A-C140-9C99-37AC926D2382}" type="pres">
      <dgm:prSet presAssocID="{E4198C81-F6FE-4C9D-B2D0-A348EEFB8441}" presName="horzSpace2" presStyleCnt="0"/>
      <dgm:spPr/>
    </dgm:pt>
    <dgm:pt modelId="{3031FF86-8A2D-9F45-981A-9D53E995B560}" type="pres">
      <dgm:prSet presAssocID="{E4198C81-F6FE-4C9D-B2D0-A348EEFB8441}" presName="tx2" presStyleLbl="revTx" presStyleIdx="3" presStyleCnt="5"/>
      <dgm:spPr/>
    </dgm:pt>
    <dgm:pt modelId="{F562D1A7-2CA7-C140-A9D1-908734AC9842}" type="pres">
      <dgm:prSet presAssocID="{E4198C81-F6FE-4C9D-B2D0-A348EEFB8441}" presName="vert2" presStyleCnt="0"/>
      <dgm:spPr/>
    </dgm:pt>
    <dgm:pt modelId="{78551FC6-7DE2-7740-BB4A-830A6DE3660C}" type="pres">
      <dgm:prSet presAssocID="{E4198C81-F6FE-4C9D-B2D0-A348EEFB8441}" presName="thinLine2b" presStyleLbl="callout" presStyleIdx="2" presStyleCnt="4"/>
      <dgm:spPr/>
    </dgm:pt>
    <dgm:pt modelId="{6408BE30-A45E-2A4F-8B06-362961C205EF}" type="pres">
      <dgm:prSet presAssocID="{E4198C81-F6FE-4C9D-B2D0-A348EEFB8441}" presName="vertSpace2b" presStyleCnt="0"/>
      <dgm:spPr/>
    </dgm:pt>
    <dgm:pt modelId="{8450AF97-6388-974A-B83A-6D583797CA3B}" type="pres">
      <dgm:prSet presAssocID="{4D7DAB3D-C831-493A-B195-33C9A09B993B}" presName="horz2" presStyleCnt="0"/>
      <dgm:spPr/>
    </dgm:pt>
    <dgm:pt modelId="{005B086E-8F31-3542-8DEF-F4A2511A30D0}" type="pres">
      <dgm:prSet presAssocID="{4D7DAB3D-C831-493A-B195-33C9A09B993B}" presName="horzSpace2" presStyleCnt="0"/>
      <dgm:spPr/>
    </dgm:pt>
    <dgm:pt modelId="{178C1536-8149-5945-859A-BB2967EAE0C7}" type="pres">
      <dgm:prSet presAssocID="{4D7DAB3D-C831-493A-B195-33C9A09B993B}" presName="tx2" presStyleLbl="revTx" presStyleIdx="4" presStyleCnt="5"/>
      <dgm:spPr/>
    </dgm:pt>
    <dgm:pt modelId="{986549A6-C747-AB43-BD41-B431B8B650DD}" type="pres">
      <dgm:prSet presAssocID="{4D7DAB3D-C831-493A-B195-33C9A09B993B}" presName="vert2" presStyleCnt="0"/>
      <dgm:spPr/>
    </dgm:pt>
    <dgm:pt modelId="{5BE53371-F167-FF48-95CD-FABF303CCF36}" type="pres">
      <dgm:prSet presAssocID="{4D7DAB3D-C831-493A-B195-33C9A09B993B}" presName="thinLine2b" presStyleLbl="callout" presStyleIdx="3" presStyleCnt="4"/>
      <dgm:spPr/>
    </dgm:pt>
    <dgm:pt modelId="{D7305C59-533C-B941-9987-084C0F5E4B39}" type="pres">
      <dgm:prSet presAssocID="{4D7DAB3D-C831-493A-B195-33C9A09B993B}" presName="vertSpace2b" presStyleCnt="0"/>
      <dgm:spPr/>
    </dgm:pt>
  </dgm:ptLst>
  <dgm:cxnLst>
    <dgm:cxn modelId="{E4ABA727-9EC3-4FF5-84D8-5084B26349FC}" srcId="{A81ACC35-3F27-447F-87B2-EEE0C7E68C88}" destId="{83F4EDBF-2E54-4B90-BCFD-BF974E09CEB2}" srcOrd="1" destOrd="0" parTransId="{F54241D7-56A0-4E4A-9D1E-681C0FB243AB}" sibTransId="{7B3F6063-DFF1-44E1-918A-4637F87286FC}"/>
    <dgm:cxn modelId="{5FBAC83D-5129-594C-BF8E-5C2AEF43F0EF}" type="presOf" srcId="{A81ACC35-3F27-447F-87B2-EEE0C7E68C88}" destId="{423BF3B4-0A4B-C44D-9E5A-773A70039A85}" srcOrd="0" destOrd="0" presId="urn:microsoft.com/office/officeart/2008/layout/LinedList"/>
    <dgm:cxn modelId="{EDBECE5E-F859-456F-AB34-8F817BD1501F}" srcId="{A81ACC35-3F27-447F-87B2-EEE0C7E68C88}" destId="{E4198C81-F6FE-4C9D-B2D0-A348EEFB8441}" srcOrd="2" destOrd="0" parTransId="{4670E3BA-EC1A-4942-B3CB-49165E3628FC}" sibTransId="{6BFE986D-7F2B-412C-A781-9935FF7CF86A}"/>
    <dgm:cxn modelId="{8E128961-A77F-5E4E-BAA5-91C60D90064D}" type="presOf" srcId="{83F4EDBF-2E54-4B90-BCFD-BF974E09CEB2}" destId="{CDE2DF8D-36DC-5A46-B553-BA3C7490EE95}" srcOrd="0" destOrd="0" presId="urn:microsoft.com/office/officeart/2008/layout/LinedList"/>
    <dgm:cxn modelId="{3D320F43-36F5-2B4B-973F-6832A8245A6D}" type="presOf" srcId="{E4198C81-F6FE-4C9D-B2D0-A348EEFB8441}" destId="{3031FF86-8A2D-9F45-981A-9D53E995B560}" srcOrd="0" destOrd="0" presId="urn:microsoft.com/office/officeart/2008/layout/LinedList"/>
    <dgm:cxn modelId="{CF404F91-81C1-194F-888F-008C8E403583}" type="presOf" srcId="{B082B724-3E3E-44AA-ABA3-5B8F869EB1FE}" destId="{6EAB5A36-DDD4-BA45-9795-0C93E0693B09}" srcOrd="0" destOrd="0" presId="urn:microsoft.com/office/officeart/2008/layout/LinedList"/>
    <dgm:cxn modelId="{2D4AF5B9-6FB9-4FCA-8410-842F3038CDBA}" srcId="{A81ACC35-3F27-447F-87B2-EEE0C7E68C88}" destId="{4D7DAB3D-C831-493A-B195-33C9A09B993B}" srcOrd="3" destOrd="0" parTransId="{8BD0260F-11F8-4A9E-B2F4-A5F849F02E36}" sibTransId="{6A391DA4-369D-4EA8-B34C-016634D691C9}"/>
    <dgm:cxn modelId="{9A9EA1BC-B68A-4DD0-9E5D-FAA6559C7219}" srcId="{A81ACC35-3F27-447F-87B2-EEE0C7E68C88}" destId="{4A560A1C-2E86-4250-B5E1-2A640952AC96}" srcOrd="0" destOrd="0" parTransId="{A8C7B9BA-41A5-4FB4-AA6E-1C5DA4419FA0}" sibTransId="{2BD49944-F234-4FE2-94A1-55BD2EA07DA2}"/>
    <dgm:cxn modelId="{E60515CD-2747-434F-A651-C4008AB6EE6F}" srcId="{B082B724-3E3E-44AA-ABA3-5B8F869EB1FE}" destId="{A81ACC35-3F27-447F-87B2-EEE0C7E68C88}" srcOrd="0" destOrd="0" parTransId="{FC933D40-4000-48A0-9DF9-B8B24A8E29A3}" sibTransId="{74C92E42-A3A3-4E9A-96AA-81A9A74F12A4}"/>
    <dgm:cxn modelId="{9FE9D9D7-0B56-714F-B89E-C56C9CA6A465}" type="presOf" srcId="{4A560A1C-2E86-4250-B5E1-2A640952AC96}" destId="{DEE5D980-615C-6D45-B8BB-EB86E68AD85A}" srcOrd="0" destOrd="0" presId="urn:microsoft.com/office/officeart/2008/layout/LinedList"/>
    <dgm:cxn modelId="{19CBF9FB-605D-6D4F-B6AF-6BFBF922F4CB}" type="presOf" srcId="{4D7DAB3D-C831-493A-B195-33C9A09B993B}" destId="{178C1536-8149-5945-859A-BB2967EAE0C7}" srcOrd="0" destOrd="0" presId="urn:microsoft.com/office/officeart/2008/layout/LinedList"/>
    <dgm:cxn modelId="{54C13AAA-30FE-F947-9A52-44E377C246DE}" type="presParOf" srcId="{6EAB5A36-DDD4-BA45-9795-0C93E0693B09}" destId="{A63772D5-83A1-F947-9BAA-FC7E770C3CC8}" srcOrd="0" destOrd="0" presId="urn:microsoft.com/office/officeart/2008/layout/LinedList"/>
    <dgm:cxn modelId="{A4249E7B-32E7-1A44-91DA-5A9F43E595E3}" type="presParOf" srcId="{6EAB5A36-DDD4-BA45-9795-0C93E0693B09}" destId="{CD36B170-A847-D545-A69F-9E4662B70FBB}" srcOrd="1" destOrd="0" presId="urn:microsoft.com/office/officeart/2008/layout/LinedList"/>
    <dgm:cxn modelId="{B7318437-A273-E348-A8C5-C92E1A3F94B9}" type="presParOf" srcId="{CD36B170-A847-D545-A69F-9E4662B70FBB}" destId="{423BF3B4-0A4B-C44D-9E5A-773A70039A85}" srcOrd="0" destOrd="0" presId="urn:microsoft.com/office/officeart/2008/layout/LinedList"/>
    <dgm:cxn modelId="{1711D390-9C0B-B246-A60D-5639474662FD}" type="presParOf" srcId="{CD36B170-A847-D545-A69F-9E4662B70FBB}" destId="{C3BA9D03-5F78-574A-A5D9-356DED2480EF}" srcOrd="1" destOrd="0" presId="urn:microsoft.com/office/officeart/2008/layout/LinedList"/>
    <dgm:cxn modelId="{5C79BC17-7941-5F48-A10B-6DC59B09E178}" type="presParOf" srcId="{C3BA9D03-5F78-574A-A5D9-356DED2480EF}" destId="{213B2236-AB2E-7446-B77D-B27E4F057EA8}" srcOrd="0" destOrd="0" presId="urn:microsoft.com/office/officeart/2008/layout/LinedList"/>
    <dgm:cxn modelId="{3ADB7C56-28F9-AD4D-9192-6252C020C3C8}" type="presParOf" srcId="{C3BA9D03-5F78-574A-A5D9-356DED2480EF}" destId="{1DD40FFD-4604-C543-8CC0-49F77716EDA1}" srcOrd="1" destOrd="0" presId="urn:microsoft.com/office/officeart/2008/layout/LinedList"/>
    <dgm:cxn modelId="{C1B1AF42-FB5A-B042-8A21-830BBE5A359A}" type="presParOf" srcId="{1DD40FFD-4604-C543-8CC0-49F77716EDA1}" destId="{BBD04A2E-6DB8-DC40-BAB6-A79C1A8A2C73}" srcOrd="0" destOrd="0" presId="urn:microsoft.com/office/officeart/2008/layout/LinedList"/>
    <dgm:cxn modelId="{ACA8C534-C4AC-A340-8A4D-A6E82C426862}" type="presParOf" srcId="{1DD40FFD-4604-C543-8CC0-49F77716EDA1}" destId="{DEE5D980-615C-6D45-B8BB-EB86E68AD85A}" srcOrd="1" destOrd="0" presId="urn:microsoft.com/office/officeart/2008/layout/LinedList"/>
    <dgm:cxn modelId="{CBC37C70-65A0-3B46-9996-003FD09583C1}" type="presParOf" srcId="{1DD40FFD-4604-C543-8CC0-49F77716EDA1}" destId="{1CCD975C-F13C-EE4F-BEC9-ADCEA6B1DE55}" srcOrd="2" destOrd="0" presId="urn:microsoft.com/office/officeart/2008/layout/LinedList"/>
    <dgm:cxn modelId="{2C9801B6-B1AC-9440-A51B-D65973678497}" type="presParOf" srcId="{C3BA9D03-5F78-574A-A5D9-356DED2480EF}" destId="{6F290260-A168-B744-9A4F-36C63728C849}" srcOrd="2" destOrd="0" presId="urn:microsoft.com/office/officeart/2008/layout/LinedList"/>
    <dgm:cxn modelId="{D9580703-D51D-F14E-80A2-0C4A5AB2998B}" type="presParOf" srcId="{C3BA9D03-5F78-574A-A5D9-356DED2480EF}" destId="{240546C7-8A06-AC41-A592-464E070D9B66}" srcOrd="3" destOrd="0" presId="urn:microsoft.com/office/officeart/2008/layout/LinedList"/>
    <dgm:cxn modelId="{04841C9C-72B3-A549-94AA-3C0FD628D577}" type="presParOf" srcId="{C3BA9D03-5F78-574A-A5D9-356DED2480EF}" destId="{9EC431AC-EC09-9540-A2D8-D0376FA40310}" srcOrd="4" destOrd="0" presId="urn:microsoft.com/office/officeart/2008/layout/LinedList"/>
    <dgm:cxn modelId="{F4756F46-1842-2649-99F8-31EBADB3A874}" type="presParOf" srcId="{9EC431AC-EC09-9540-A2D8-D0376FA40310}" destId="{7D5BEE10-9D69-BC41-9268-0ED4AC887654}" srcOrd="0" destOrd="0" presId="urn:microsoft.com/office/officeart/2008/layout/LinedList"/>
    <dgm:cxn modelId="{B252CC99-F914-B140-BC74-027C8E8609B1}" type="presParOf" srcId="{9EC431AC-EC09-9540-A2D8-D0376FA40310}" destId="{CDE2DF8D-36DC-5A46-B553-BA3C7490EE95}" srcOrd="1" destOrd="0" presId="urn:microsoft.com/office/officeart/2008/layout/LinedList"/>
    <dgm:cxn modelId="{44ECA741-41C5-ED40-92AE-10DD36941146}" type="presParOf" srcId="{9EC431AC-EC09-9540-A2D8-D0376FA40310}" destId="{047CD776-C125-7F4C-A03E-8C90EE7314E9}" srcOrd="2" destOrd="0" presId="urn:microsoft.com/office/officeart/2008/layout/LinedList"/>
    <dgm:cxn modelId="{92957340-A775-F24B-BB39-FD59973CFDB6}" type="presParOf" srcId="{C3BA9D03-5F78-574A-A5D9-356DED2480EF}" destId="{9F85A8CC-1773-324C-8901-D4D4122E76A6}" srcOrd="5" destOrd="0" presId="urn:microsoft.com/office/officeart/2008/layout/LinedList"/>
    <dgm:cxn modelId="{682736A7-43DD-264D-826B-4816B1D86121}" type="presParOf" srcId="{C3BA9D03-5F78-574A-A5D9-356DED2480EF}" destId="{099BF452-C608-CB4C-8606-535FC13D3764}" srcOrd="6" destOrd="0" presId="urn:microsoft.com/office/officeart/2008/layout/LinedList"/>
    <dgm:cxn modelId="{7FD99F8D-33FF-944F-ACC0-F89F51DA8A55}" type="presParOf" srcId="{C3BA9D03-5F78-574A-A5D9-356DED2480EF}" destId="{0CBFA665-B434-CA4A-8FF4-D75B39EA08CE}" srcOrd="7" destOrd="0" presId="urn:microsoft.com/office/officeart/2008/layout/LinedList"/>
    <dgm:cxn modelId="{F9D278B0-62BE-9540-970B-01E80909EC28}" type="presParOf" srcId="{0CBFA665-B434-CA4A-8FF4-D75B39EA08CE}" destId="{479EF4FC-768A-C140-9C99-37AC926D2382}" srcOrd="0" destOrd="0" presId="urn:microsoft.com/office/officeart/2008/layout/LinedList"/>
    <dgm:cxn modelId="{2632153A-417A-F741-9272-50F858ABF16C}" type="presParOf" srcId="{0CBFA665-B434-CA4A-8FF4-D75B39EA08CE}" destId="{3031FF86-8A2D-9F45-981A-9D53E995B560}" srcOrd="1" destOrd="0" presId="urn:microsoft.com/office/officeart/2008/layout/LinedList"/>
    <dgm:cxn modelId="{5BA64387-8CB5-734E-B60D-7A41C4A20D81}" type="presParOf" srcId="{0CBFA665-B434-CA4A-8FF4-D75B39EA08CE}" destId="{F562D1A7-2CA7-C140-A9D1-908734AC9842}" srcOrd="2" destOrd="0" presId="urn:microsoft.com/office/officeart/2008/layout/LinedList"/>
    <dgm:cxn modelId="{8DB439D3-03F2-4E47-A94C-9A639CAAEA34}" type="presParOf" srcId="{C3BA9D03-5F78-574A-A5D9-356DED2480EF}" destId="{78551FC6-7DE2-7740-BB4A-830A6DE3660C}" srcOrd="8" destOrd="0" presId="urn:microsoft.com/office/officeart/2008/layout/LinedList"/>
    <dgm:cxn modelId="{6A98267D-A918-B54A-A8AE-EBF8FF113F65}" type="presParOf" srcId="{C3BA9D03-5F78-574A-A5D9-356DED2480EF}" destId="{6408BE30-A45E-2A4F-8B06-362961C205EF}" srcOrd="9" destOrd="0" presId="urn:microsoft.com/office/officeart/2008/layout/LinedList"/>
    <dgm:cxn modelId="{268E6F30-76C3-DE44-A446-E15A8977CC00}" type="presParOf" srcId="{C3BA9D03-5F78-574A-A5D9-356DED2480EF}" destId="{8450AF97-6388-974A-B83A-6D583797CA3B}" srcOrd="10" destOrd="0" presId="urn:microsoft.com/office/officeart/2008/layout/LinedList"/>
    <dgm:cxn modelId="{76D9E212-C2C4-6644-8408-6708AF82A57D}" type="presParOf" srcId="{8450AF97-6388-974A-B83A-6D583797CA3B}" destId="{005B086E-8F31-3542-8DEF-F4A2511A30D0}" srcOrd="0" destOrd="0" presId="urn:microsoft.com/office/officeart/2008/layout/LinedList"/>
    <dgm:cxn modelId="{C0AEC229-62EC-5040-ADFD-6A93746000AD}" type="presParOf" srcId="{8450AF97-6388-974A-B83A-6D583797CA3B}" destId="{178C1536-8149-5945-859A-BB2967EAE0C7}" srcOrd="1" destOrd="0" presId="urn:microsoft.com/office/officeart/2008/layout/LinedList"/>
    <dgm:cxn modelId="{C23607EC-B5EA-9844-98A1-5B400A45B98E}" type="presParOf" srcId="{8450AF97-6388-974A-B83A-6D583797CA3B}" destId="{986549A6-C747-AB43-BD41-B431B8B650DD}" srcOrd="2" destOrd="0" presId="urn:microsoft.com/office/officeart/2008/layout/LinedList"/>
    <dgm:cxn modelId="{1365D2B4-C95D-634A-94AD-78F4E68A601E}" type="presParOf" srcId="{C3BA9D03-5F78-574A-A5D9-356DED2480EF}" destId="{5BE53371-F167-FF48-95CD-FABF303CCF36}" srcOrd="11" destOrd="0" presId="urn:microsoft.com/office/officeart/2008/layout/LinedList"/>
    <dgm:cxn modelId="{A423580E-9C43-CC4D-BC48-529977C72A3F}" type="presParOf" srcId="{C3BA9D03-5F78-574A-A5D9-356DED2480EF}" destId="{D7305C59-533C-B941-9987-084C0F5E4B39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D6723A-96E1-4E6A-BCB3-72B1477116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60BB38-8B73-4595-A702-5DA970F45B7F}">
      <dgm:prSet/>
      <dgm:spPr/>
      <dgm:t>
        <a:bodyPr/>
        <a:lstStyle/>
        <a:p>
          <a:r>
            <a:rPr lang="es-PY" baseline="0"/>
            <a:t>debe cumplir la </a:t>
          </a:r>
          <a:r>
            <a:rPr lang="es-PY" b="1" baseline="0"/>
            <a:t>definición de los objetivos</a:t>
          </a:r>
          <a:endParaRPr lang="en-US"/>
        </a:p>
      </dgm:t>
    </dgm:pt>
    <dgm:pt modelId="{CB7F82A7-9CF8-4C6A-9498-F98331D8AA3E}" type="parTrans" cxnId="{AC7D9025-FF85-4095-80A8-3DBD7D40193F}">
      <dgm:prSet/>
      <dgm:spPr/>
      <dgm:t>
        <a:bodyPr/>
        <a:lstStyle/>
        <a:p>
          <a:endParaRPr lang="en-US"/>
        </a:p>
      </dgm:t>
    </dgm:pt>
    <dgm:pt modelId="{3E801A3B-C9D8-40AE-A94D-C524774AAF60}" type="sibTrans" cxnId="{AC7D9025-FF85-4095-80A8-3DBD7D40193F}">
      <dgm:prSet/>
      <dgm:spPr/>
      <dgm:t>
        <a:bodyPr/>
        <a:lstStyle/>
        <a:p>
          <a:endParaRPr lang="en-US"/>
        </a:p>
      </dgm:t>
    </dgm:pt>
    <dgm:pt modelId="{4C96D64A-6249-4743-AE55-93298EC38583}">
      <dgm:prSet/>
      <dgm:spPr/>
      <dgm:t>
        <a:bodyPr/>
        <a:lstStyle/>
        <a:p>
          <a:r>
            <a:rPr lang="es-PY" baseline="0"/>
            <a:t>Ej.  de un enunciado de objetivos para un </a:t>
          </a:r>
          <a:r>
            <a:rPr lang="es-PY" b="1" baseline="0"/>
            <a:t>sistema contra incendios y detección de intrusos para un edificio de oficinas…</a:t>
          </a:r>
          <a:endParaRPr lang="en-US"/>
        </a:p>
      </dgm:t>
    </dgm:pt>
    <dgm:pt modelId="{DED080CC-B03C-4E66-94B7-679A0E58BA3D}" type="parTrans" cxnId="{EEFD4F27-EFC3-41B7-9DEE-94CD2B0DF4ED}">
      <dgm:prSet/>
      <dgm:spPr/>
      <dgm:t>
        <a:bodyPr/>
        <a:lstStyle/>
        <a:p>
          <a:endParaRPr lang="en-US"/>
        </a:p>
      </dgm:t>
    </dgm:pt>
    <dgm:pt modelId="{020DDCE1-3A16-4F5A-8E12-627B0592EAF3}" type="sibTrans" cxnId="{EEFD4F27-EFC3-41B7-9DEE-94CD2B0DF4ED}">
      <dgm:prSet/>
      <dgm:spPr/>
      <dgm:t>
        <a:bodyPr/>
        <a:lstStyle/>
        <a:p>
          <a:endParaRPr lang="en-US"/>
        </a:p>
      </dgm:t>
    </dgm:pt>
    <dgm:pt modelId="{EFF64685-1628-4DAB-AA1C-01ED178CC660}">
      <dgm:prSet/>
      <dgm:spPr/>
      <dgm:t>
        <a:bodyPr/>
        <a:lstStyle/>
        <a:p>
          <a:r>
            <a:rPr lang="es-PY" i="1" baseline="0"/>
            <a:t>“.. Construir un sistema de alarma contra incendios e intrusos para el edificio que proporcione avisos de fuego y de intrusiones no autorizadas tanto internas como externas..”</a:t>
          </a:r>
          <a:endParaRPr lang="en-US"/>
        </a:p>
      </dgm:t>
    </dgm:pt>
    <dgm:pt modelId="{9E5A6169-02B3-4593-9B64-66B61949FCFB}" type="parTrans" cxnId="{8F4950A2-DE75-4BFA-B764-98AE378EA59F}">
      <dgm:prSet/>
      <dgm:spPr/>
      <dgm:t>
        <a:bodyPr/>
        <a:lstStyle/>
        <a:p>
          <a:endParaRPr lang="en-US"/>
        </a:p>
      </dgm:t>
    </dgm:pt>
    <dgm:pt modelId="{23C56048-75C8-4FD6-A452-5CB3E6D525AA}" type="sibTrans" cxnId="{8F4950A2-DE75-4BFA-B764-98AE378EA59F}">
      <dgm:prSet/>
      <dgm:spPr/>
      <dgm:t>
        <a:bodyPr/>
        <a:lstStyle/>
        <a:p>
          <a:endParaRPr lang="en-US"/>
        </a:p>
      </dgm:t>
    </dgm:pt>
    <dgm:pt modelId="{FE25AF9A-2017-4DDB-B6E7-12B4E61EF197}" type="pres">
      <dgm:prSet presAssocID="{ECD6723A-96E1-4E6A-BCB3-72B1477116E2}" presName="root" presStyleCnt="0">
        <dgm:presLayoutVars>
          <dgm:dir/>
          <dgm:resizeHandles val="exact"/>
        </dgm:presLayoutVars>
      </dgm:prSet>
      <dgm:spPr/>
    </dgm:pt>
    <dgm:pt modelId="{7752DD64-7207-49CF-8883-B310D9175EB4}" type="pres">
      <dgm:prSet presAssocID="{E860BB38-8B73-4595-A702-5DA970F45B7F}" presName="compNode" presStyleCnt="0"/>
      <dgm:spPr/>
    </dgm:pt>
    <dgm:pt modelId="{6D7FD7C1-3943-470C-8953-03D323583B65}" type="pres">
      <dgm:prSet presAssocID="{E860BB38-8B73-4595-A702-5DA970F45B7F}" presName="bgRect" presStyleLbl="bgShp" presStyleIdx="0" presStyleCnt="3"/>
      <dgm:spPr/>
    </dgm:pt>
    <dgm:pt modelId="{4DD27DB0-30EE-4897-BACA-56D100027AEA}" type="pres">
      <dgm:prSet presAssocID="{E860BB38-8B73-4595-A702-5DA970F45B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B3D6B637-D790-444B-B3CD-DB9D2CCD27A7}" type="pres">
      <dgm:prSet presAssocID="{E860BB38-8B73-4595-A702-5DA970F45B7F}" presName="spaceRect" presStyleCnt="0"/>
      <dgm:spPr/>
    </dgm:pt>
    <dgm:pt modelId="{D04F4ECD-DE87-4C2A-B6A5-210A54D51624}" type="pres">
      <dgm:prSet presAssocID="{E860BB38-8B73-4595-A702-5DA970F45B7F}" presName="parTx" presStyleLbl="revTx" presStyleIdx="0" presStyleCnt="3">
        <dgm:presLayoutVars>
          <dgm:chMax val="0"/>
          <dgm:chPref val="0"/>
        </dgm:presLayoutVars>
      </dgm:prSet>
      <dgm:spPr/>
    </dgm:pt>
    <dgm:pt modelId="{4D479E7B-1AC7-4255-8908-0134734BD162}" type="pres">
      <dgm:prSet presAssocID="{3E801A3B-C9D8-40AE-A94D-C524774AAF60}" presName="sibTrans" presStyleCnt="0"/>
      <dgm:spPr/>
    </dgm:pt>
    <dgm:pt modelId="{AF368C31-C9E7-428D-AB64-90D70902C557}" type="pres">
      <dgm:prSet presAssocID="{4C96D64A-6249-4743-AE55-93298EC38583}" presName="compNode" presStyleCnt="0"/>
      <dgm:spPr/>
    </dgm:pt>
    <dgm:pt modelId="{EF475A58-479E-489A-BE32-CC25947882B4}" type="pres">
      <dgm:prSet presAssocID="{4C96D64A-6249-4743-AE55-93298EC38583}" presName="bgRect" presStyleLbl="bgShp" presStyleIdx="1" presStyleCnt="3"/>
      <dgm:spPr/>
    </dgm:pt>
    <dgm:pt modelId="{D9630A0C-610D-4042-B1E9-1DDAC2107A32}" type="pres">
      <dgm:prSet presAssocID="{4C96D64A-6249-4743-AE55-93298EC385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ego"/>
        </a:ext>
      </dgm:extLst>
    </dgm:pt>
    <dgm:pt modelId="{B882A6B2-3B55-4D1B-A569-DAB66645B9B6}" type="pres">
      <dgm:prSet presAssocID="{4C96D64A-6249-4743-AE55-93298EC38583}" presName="spaceRect" presStyleCnt="0"/>
      <dgm:spPr/>
    </dgm:pt>
    <dgm:pt modelId="{FFEC1ED8-99B3-46BD-AD33-599B8A629B4F}" type="pres">
      <dgm:prSet presAssocID="{4C96D64A-6249-4743-AE55-93298EC38583}" presName="parTx" presStyleLbl="revTx" presStyleIdx="1" presStyleCnt="3">
        <dgm:presLayoutVars>
          <dgm:chMax val="0"/>
          <dgm:chPref val="0"/>
        </dgm:presLayoutVars>
      </dgm:prSet>
      <dgm:spPr/>
    </dgm:pt>
    <dgm:pt modelId="{2E53E60E-4195-474E-AB17-F269A5CDBE14}" type="pres">
      <dgm:prSet presAssocID="{020DDCE1-3A16-4F5A-8E12-627B0592EAF3}" presName="sibTrans" presStyleCnt="0"/>
      <dgm:spPr/>
    </dgm:pt>
    <dgm:pt modelId="{264A83C4-B441-43BF-AC26-994FE78B2F55}" type="pres">
      <dgm:prSet presAssocID="{EFF64685-1628-4DAB-AA1C-01ED178CC660}" presName="compNode" presStyleCnt="0"/>
      <dgm:spPr/>
    </dgm:pt>
    <dgm:pt modelId="{2AA989DB-E4D5-4802-835C-ED5665E3579A}" type="pres">
      <dgm:prSet presAssocID="{EFF64685-1628-4DAB-AA1C-01ED178CC660}" presName="bgRect" presStyleLbl="bgShp" presStyleIdx="2" presStyleCnt="3"/>
      <dgm:spPr/>
    </dgm:pt>
    <dgm:pt modelId="{BD00CB1D-1757-4689-93C6-278BDF2F3736}" type="pres">
      <dgm:prSet presAssocID="{EFF64685-1628-4DAB-AA1C-01ED178CC6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mbero"/>
        </a:ext>
      </dgm:extLst>
    </dgm:pt>
    <dgm:pt modelId="{DC6BC1DA-555E-4296-88DE-28C65C0F7D10}" type="pres">
      <dgm:prSet presAssocID="{EFF64685-1628-4DAB-AA1C-01ED178CC660}" presName="spaceRect" presStyleCnt="0"/>
      <dgm:spPr/>
    </dgm:pt>
    <dgm:pt modelId="{0BB4535A-AFF6-48E4-A534-FB2D8BABD408}" type="pres">
      <dgm:prSet presAssocID="{EFF64685-1628-4DAB-AA1C-01ED178CC6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687625-2B9E-48A5-A9B5-465F91F3BE85}" type="presOf" srcId="{E860BB38-8B73-4595-A702-5DA970F45B7F}" destId="{D04F4ECD-DE87-4C2A-B6A5-210A54D51624}" srcOrd="0" destOrd="0" presId="urn:microsoft.com/office/officeart/2018/2/layout/IconVerticalSolidList"/>
    <dgm:cxn modelId="{AC7D9025-FF85-4095-80A8-3DBD7D40193F}" srcId="{ECD6723A-96E1-4E6A-BCB3-72B1477116E2}" destId="{E860BB38-8B73-4595-A702-5DA970F45B7F}" srcOrd="0" destOrd="0" parTransId="{CB7F82A7-9CF8-4C6A-9498-F98331D8AA3E}" sibTransId="{3E801A3B-C9D8-40AE-A94D-C524774AAF60}"/>
    <dgm:cxn modelId="{EEFD4F27-EFC3-41B7-9DEE-94CD2B0DF4ED}" srcId="{ECD6723A-96E1-4E6A-BCB3-72B1477116E2}" destId="{4C96D64A-6249-4743-AE55-93298EC38583}" srcOrd="1" destOrd="0" parTransId="{DED080CC-B03C-4E66-94B7-679A0E58BA3D}" sibTransId="{020DDCE1-3A16-4F5A-8E12-627B0592EAF3}"/>
    <dgm:cxn modelId="{84254797-5F37-405A-AC10-49671B5360E9}" type="presOf" srcId="{4C96D64A-6249-4743-AE55-93298EC38583}" destId="{FFEC1ED8-99B3-46BD-AD33-599B8A629B4F}" srcOrd="0" destOrd="0" presId="urn:microsoft.com/office/officeart/2018/2/layout/IconVerticalSolidList"/>
    <dgm:cxn modelId="{8F4950A2-DE75-4BFA-B764-98AE378EA59F}" srcId="{ECD6723A-96E1-4E6A-BCB3-72B1477116E2}" destId="{EFF64685-1628-4DAB-AA1C-01ED178CC660}" srcOrd="2" destOrd="0" parTransId="{9E5A6169-02B3-4593-9B64-66B61949FCFB}" sibTransId="{23C56048-75C8-4FD6-A452-5CB3E6D525AA}"/>
    <dgm:cxn modelId="{34B9C2D1-D5A7-403B-B902-19A20571B3FB}" type="presOf" srcId="{EFF64685-1628-4DAB-AA1C-01ED178CC660}" destId="{0BB4535A-AFF6-48E4-A534-FB2D8BABD408}" srcOrd="0" destOrd="0" presId="urn:microsoft.com/office/officeart/2018/2/layout/IconVerticalSolidList"/>
    <dgm:cxn modelId="{27BAC6ED-26D8-4037-95AB-EB9BE409783D}" type="presOf" srcId="{ECD6723A-96E1-4E6A-BCB3-72B1477116E2}" destId="{FE25AF9A-2017-4DDB-B6E7-12B4E61EF197}" srcOrd="0" destOrd="0" presId="urn:microsoft.com/office/officeart/2018/2/layout/IconVerticalSolidList"/>
    <dgm:cxn modelId="{621C2FC7-BE3C-4F5C-ADD6-FB7548D32672}" type="presParOf" srcId="{FE25AF9A-2017-4DDB-B6E7-12B4E61EF197}" destId="{7752DD64-7207-49CF-8883-B310D9175EB4}" srcOrd="0" destOrd="0" presId="urn:microsoft.com/office/officeart/2018/2/layout/IconVerticalSolidList"/>
    <dgm:cxn modelId="{1A20290A-AD6E-4F88-B772-A3B49FF4D2A3}" type="presParOf" srcId="{7752DD64-7207-49CF-8883-B310D9175EB4}" destId="{6D7FD7C1-3943-470C-8953-03D323583B65}" srcOrd="0" destOrd="0" presId="urn:microsoft.com/office/officeart/2018/2/layout/IconVerticalSolidList"/>
    <dgm:cxn modelId="{AC1D29D6-DE5C-4489-ACBF-336766E1E8C5}" type="presParOf" srcId="{7752DD64-7207-49CF-8883-B310D9175EB4}" destId="{4DD27DB0-30EE-4897-BACA-56D100027AEA}" srcOrd="1" destOrd="0" presId="urn:microsoft.com/office/officeart/2018/2/layout/IconVerticalSolidList"/>
    <dgm:cxn modelId="{F2E58736-AFFF-4143-B882-F04755E51364}" type="presParOf" srcId="{7752DD64-7207-49CF-8883-B310D9175EB4}" destId="{B3D6B637-D790-444B-B3CD-DB9D2CCD27A7}" srcOrd="2" destOrd="0" presId="urn:microsoft.com/office/officeart/2018/2/layout/IconVerticalSolidList"/>
    <dgm:cxn modelId="{85AFF733-AE1F-4F4C-8787-F40D103431F5}" type="presParOf" srcId="{7752DD64-7207-49CF-8883-B310D9175EB4}" destId="{D04F4ECD-DE87-4C2A-B6A5-210A54D51624}" srcOrd="3" destOrd="0" presId="urn:microsoft.com/office/officeart/2018/2/layout/IconVerticalSolidList"/>
    <dgm:cxn modelId="{7C655EC5-ABB6-452A-8475-3A01BFFD610E}" type="presParOf" srcId="{FE25AF9A-2017-4DDB-B6E7-12B4E61EF197}" destId="{4D479E7B-1AC7-4255-8908-0134734BD162}" srcOrd="1" destOrd="0" presId="urn:microsoft.com/office/officeart/2018/2/layout/IconVerticalSolidList"/>
    <dgm:cxn modelId="{635C87CA-D213-41D3-A50D-CA2FD37AAF54}" type="presParOf" srcId="{FE25AF9A-2017-4DDB-B6E7-12B4E61EF197}" destId="{AF368C31-C9E7-428D-AB64-90D70902C557}" srcOrd="2" destOrd="0" presId="urn:microsoft.com/office/officeart/2018/2/layout/IconVerticalSolidList"/>
    <dgm:cxn modelId="{432D2A3A-6A06-4B19-A591-49E43BC1C7DF}" type="presParOf" srcId="{AF368C31-C9E7-428D-AB64-90D70902C557}" destId="{EF475A58-479E-489A-BE32-CC25947882B4}" srcOrd="0" destOrd="0" presId="urn:microsoft.com/office/officeart/2018/2/layout/IconVerticalSolidList"/>
    <dgm:cxn modelId="{4E27718B-61AB-4C9B-90B3-8EBA552DC358}" type="presParOf" srcId="{AF368C31-C9E7-428D-AB64-90D70902C557}" destId="{D9630A0C-610D-4042-B1E9-1DDAC2107A32}" srcOrd="1" destOrd="0" presId="urn:microsoft.com/office/officeart/2018/2/layout/IconVerticalSolidList"/>
    <dgm:cxn modelId="{22ED4E83-D9AE-43FC-BC49-30E5F794AC4C}" type="presParOf" srcId="{AF368C31-C9E7-428D-AB64-90D70902C557}" destId="{B882A6B2-3B55-4D1B-A569-DAB66645B9B6}" srcOrd="2" destOrd="0" presId="urn:microsoft.com/office/officeart/2018/2/layout/IconVerticalSolidList"/>
    <dgm:cxn modelId="{1B43D418-E00C-4B15-A144-43B4B40C4109}" type="presParOf" srcId="{AF368C31-C9E7-428D-AB64-90D70902C557}" destId="{FFEC1ED8-99B3-46BD-AD33-599B8A629B4F}" srcOrd="3" destOrd="0" presId="urn:microsoft.com/office/officeart/2018/2/layout/IconVerticalSolidList"/>
    <dgm:cxn modelId="{692705E0-CEEC-4A0F-AA5E-E37AE2013314}" type="presParOf" srcId="{FE25AF9A-2017-4DDB-B6E7-12B4E61EF197}" destId="{2E53E60E-4195-474E-AB17-F269A5CDBE14}" srcOrd="3" destOrd="0" presId="urn:microsoft.com/office/officeart/2018/2/layout/IconVerticalSolidList"/>
    <dgm:cxn modelId="{D9D49A62-8369-407F-804A-7CF2B3188662}" type="presParOf" srcId="{FE25AF9A-2017-4DDB-B6E7-12B4E61EF197}" destId="{264A83C4-B441-43BF-AC26-994FE78B2F55}" srcOrd="4" destOrd="0" presId="urn:microsoft.com/office/officeart/2018/2/layout/IconVerticalSolidList"/>
    <dgm:cxn modelId="{FF04ED35-DA70-4F11-9DCC-98CC48958AA8}" type="presParOf" srcId="{264A83C4-B441-43BF-AC26-994FE78B2F55}" destId="{2AA989DB-E4D5-4802-835C-ED5665E3579A}" srcOrd="0" destOrd="0" presId="urn:microsoft.com/office/officeart/2018/2/layout/IconVerticalSolidList"/>
    <dgm:cxn modelId="{DC1FE97E-B20F-49B5-B75E-C7AE8FE83B65}" type="presParOf" srcId="{264A83C4-B441-43BF-AC26-994FE78B2F55}" destId="{BD00CB1D-1757-4689-93C6-278BDF2F3736}" srcOrd="1" destOrd="0" presId="urn:microsoft.com/office/officeart/2018/2/layout/IconVerticalSolidList"/>
    <dgm:cxn modelId="{6934C974-CDEB-4A64-9CB5-675DF2D43027}" type="presParOf" srcId="{264A83C4-B441-43BF-AC26-994FE78B2F55}" destId="{DC6BC1DA-555E-4296-88DE-28C65C0F7D10}" srcOrd="2" destOrd="0" presId="urn:microsoft.com/office/officeart/2018/2/layout/IconVerticalSolidList"/>
    <dgm:cxn modelId="{DE1FD532-266B-4E37-B1AA-F65990CF042E}" type="presParOf" srcId="{264A83C4-B441-43BF-AC26-994FE78B2F55}" destId="{0BB4535A-AFF6-48E4-A534-FB2D8BABD4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B252E-C5B4-4E89-862B-0BB43275657E}">
      <dsp:nvSpPr>
        <dsp:cNvPr id="0" name=""/>
        <dsp:cNvSpPr/>
      </dsp:nvSpPr>
      <dsp:spPr>
        <a:xfrm>
          <a:off x="473371" y="853360"/>
          <a:ext cx="772822" cy="772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D9763-6267-4C63-A7C4-CA28F2AD34C5}">
      <dsp:nvSpPr>
        <dsp:cNvPr id="0" name=""/>
        <dsp:cNvSpPr/>
      </dsp:nvSpPr>
      <dsp:spPr>
        <a:xfrm>
          <a:off x="1090" y="1883793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800" kern="1200" baseline="0"/>
            <a:t>Flexibilidad y adaptabilidad </a:t>
          </a:r>
          <a:endParaRPr lang="en-US" sz="1800" kern="1200"/>
        </a:p>
      </dsp:txBody>
      <dsp:txXfrm>
        <a:off x="1090" y="1883793"/>
        <a:ext cx="1717382" cy="686953"/>
      </dsp:txXfrm>
    </dsp:sp>
    <dsp:sp modelId="{BA11044F-422A-4A28-8A69-BF54DD50925A}">
      <dsp:nvSpPr>
        <dsp:cNvPr id="0" name=""/>
        <dsp:cNvSpPr/>
      </dsp:nvSpPr>
      <dsp:spPr>
        <a:xfrm>
          <a:off x="2491295" y="853360"/>
          <a:ext cx="772822" cy="772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29C43-E419-4EFD-ABF2-49F3E673DB12}">
      <dsp:nvSpPr>
        <dsp:cNvPr id="0" name=""/>
        <dsp:cNvSpPr/>
      </dsp:nvSpPr>
      <dsp:spPr>
        <a:xfrm>
          <a:off x="2019015" y="1883793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800" kern="1200" baseline="0"/>
            <a:t>Detección temprana de errores</a:t>
          </a:r>
          <a:endParaRPr lang="en-US" sz="1800" kern="1200"/>
        </a:p>
      </dsp:txBody>
      <dsp:txXfrm>
        <a:off x="2019015" y="1883793"/>
        <a:ext cx="1717382" cy="686953"/>
      </dsp:txXfrm>
    </dsp:sp>
    <dsp:sp modelId="{902997D0-217B-444F-942A-2C0FE8B70D68}">
      <dsp:nvSpPr>
        <dsp:cNvPr id="0" name=""/>
        <dsp:cNvSpPr/>
      </dsp:nvSpPr>
      <dsp:spPr>
        <a:xfrm>
          <a:off x="4509220" y="853360"/>
          <a:ext cx="772822" cy="772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58FD5-AFAE-42EC-8B50-93D837594D5C}">
      <dsp:nvSpPr>
        <dsp:cNvPr id="0" name=""/>
        <dsp:cNvSpPr/>
      </dsp:nvSpPr>
      <dsp:spPr>
        <a:xfrm>
          <a:off x="4036940" y="1883793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800" kern="1200" baseline="0"/>
            <a:t>Control sobre el proceso de desarrollo</a:t>
          </a:r>
          <a:endParaRPr lang="en-US" sz="1800" kern="1200"/>
        </a:p>
      </dsp:txBody>
      <dsp:txXfrm>
        <a:off x="4036940" y="1883793"/>
        <a:ext cx="1717382" cy="686953"/>
      </dsp:txXfrm>
    </dsp:sp>
    <dsp:sp modelId="{A9B0A47B-8FBD-41FF-93D3-46D9B4153BB8}">
      <dsp:nvSpPr>
        <dsp:cNvPr id="0" name=""/>
        <dsp:cNvSpPr/>
      </dsp:nvSpPr>
      <dsp:spPr>
        <a:xfrm>
          <a:off x="6527145" y="853360"/>
          <a:ext cx="772822" cy="7728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80510-1CA7-447D-AF58-C3A382D3B4FB}">
      <dsp:nvSpPr>
        <dsp:cNvPr id="0" name=""/>
        <dsp:cNvSpPr/>
      </dsp:nvSpPr>
      <dsp:spPr>
        <a:xfrm>
          <a:off x="6054865" y="1883793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800" kern="1200" baseline="0"/>
            <a:t>Rapidez de entrega</a:t>
          </a:r>
          <a:r>
            <a:rPr lang="es-PY" sz="1800" b="1" i="0" kern="1200" baseline="0"/>
            <a:t>:</a:t>
          </a:r>
          <a:endParaRPr lang="en-US" sz="1800" kern="1200"/>
        </a:p>
      </dsp:txBody>
      <dsp:txXfrm>
        <a:off x="6054865" y="1883793"/>
        <a:ext cx="1717382" cy="6869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0D72A-FDDF-4C25-AE9D-531E3FE5E859}">
      <dsp:nvSpPr>
        <dsp:cNvPr id="0" name=""/>
        <dsp:cNvSpPr/>
      </dsp:nvSpPr>
      <dsp:spPr>
        <a:xfrm>
          <a:off x="0" y="4748"/>
          <a:ext cx="5182344" cy="6447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09A88-B77A-4FC6-BA5B-6B12B93BC248}">
      <dsp:nvSpPr>
        <dsp:cNvPr id="0" name=""/>
        <dsp:cNvSpPr/>
      </dsp:nvSpPr>
      <dsp:spPr>
        <a:xfrm>
          <a:off x="195030" y="149813"/>
          <a:ext cx="354948" cy="354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73387-FFC3-4754-B410-7DF39C38B4CD}">
      <dsp:nvSpPr>
        <dsp:cNvPr id="0" name=""/>
        <dsp:cNvSpPr/>
      </dsp:nvSpPr>
      <dsp:spPr>
        <a:xfrm>
          <a:off x="745010" y="4748"/>
          <a:ext cx="4348215" cy="805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92" tIns="85292" rIns="85292" bIns="852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900" b="1" i="1" kern="1200"/>
            <a:t>Diseño Arquitectónico;  </a:t>
          </a:r>
          <a:r>
            <a:rPr lang="es-PY" sz="1900" b="0" i="1" kern="1200"/>
            <a:t>Identificar los subsitemas</a:t>
          </a:r>
          <a:endParaRPr lang="en-US" sz="1900" b="0" kern="1200" dirty="0"/>
        </a:p>
      </dsp:txBody>
      <dsp:txXfrm>
        <a:off x="745010" y="4748"/>
        <a:ext cx="4348215" cy="805913"/>
      </dsp:txXfrm>
    </dsp:sp>
    <dsp:sp modelId="{7907A8AB-AC34-4FBA-BC93-C62A56F948D0}">
      <dsp:nvSpPr>
        <dsp:cNvPr id="0" name=""/>
        <dsp:cNvSpPr/>
      </dsp:nvSpPr>
      <dsp:spPr>
        <a:xfrm>
          <a:off x="0" y="1007053"/>
          <a:ext cx="5182344" cy="6447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3C30D-3298-4874-AE3C-991234ACD4ED}">
      <dsp:nvSpPr>
        <dsp:cNvPr id="0" name=""/>
        <dsp:cNvSpPr/>
      </dsp:nvSpPr>
      <dsp:spPr>
        <a:xfrm>
          <a:off x="195030" y="1157204"/>
          <a:ext cx="354948" cy="354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C6CF-6D26-4AFC-9ACB-955B636E31A0}">
      <dsp:nvSpPr>
        <dsp:cNvPr id="0" name=""/>
        <dsp:cNvSpPr/>
      </dsp:nvSpPr>
      <dsp:spPr>
        <a:xfrm>
          <a:off x="745010" y="1012140"/>
          <a:ext cx="4348215" cy="805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92" tIns="85292" rIns="85292" bIns="852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b="1" kern="1200" noProof="0"/>
            <a:t>Especificación</a:t>
          </a:r>
          <a:r>
            <a:rPr lang="en-US" sz="1900" b="1" kern="1200"/>
            <a:t> Abstracta</a:t>
          </a:r>
          <a:r>
            <a:rPr lang="en-US" sz="1900" b="1" i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; </a:t>
          </a:r>
          <a:r>
            <a:rPr lang="es-ES_tradnl" sz="1900" b="0" i="1" kern="1200" noProof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definición</a:t>
          </a:r>
          <a:r>
            <a:rPr lang="en-US" sz="1900" b="0" i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 de </a:t>
          </a:r>
          <a:r>
            <a:rPr lang="es-ES_tradnl" sz="1900" b="0" i="1" kern="1200" noProof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funcionalidad y restricción  </a:t>
          </a:r>
          <a:endParaRPr lang="es-ES_tradnl" sz="1900" b="0" i="1" kern="1200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745010" y="1012140"/>
        <a:ext cx="4348215" cy="805913"/>
      </dsp:txXfrm>
    </dsp:sp>
    <dsp:sp modelId="{C95330FB-B496-44E8-9B9F-6DC81345D082}">
      <dsp:nvSpPr>
        <dsp:cNvPr id="0" name=""/>
        <dsp:cNvSpPr/>
      </dsp:nvSpPr>
      <dsp:spPr>
        <a:xfrm>
          <a:off x="0" y="2019531"/>
          <a:ext cx="5182344" cy="6447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D2A86-7444-4119-8ED5-86A4976E45CF}">
      <dsp:nvSpPr>
        <dsp:cNvPr id="0" name=""/>
        <dsp:cNvSpPr/>
      </dsp:nvSpPr>
      <dsp:spPr>
        <a:xfrm>
          <a:off x="195030" y="2164596"/>
          <a:ext cx="354948" cy="354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06FCA-BDD6-43A2-9695-898B6DD94909}">
      <dsp:nvSpPr>
        <dsp:cNvPr id="0" name=""/>
        <dsp:cNvSpPr/>
      </dsp:nvSpPr>
      <dsp:spPr>
        <a:xfrm>
          <a:off x="745010" y="2019531"/>
          <a:ext cx="4348215" cy="805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92" tIns="85292" rIns="85292" bIns="852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900" b="1" i="1" kern="1200" dirty="0"/>
            <a:t>Diseño de Interfaz</a:t>
          </a:r>
          <a:r>
            <a:rPr lang="es-PY" sz="1900" b="0" i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; define la relación del software con los sistemas y operadores que lo emplean</a:t>
          </a:r>
          <a:endParaRPr lang="en-US" sz="1900" b="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745010" y="2019531"/>
        <a:ext cx="4348215" cy="805913"/>
      </dsp:txXfrm>
    </dsp:sp>
    <dsp:sp modelId="{1EB702FC-2B02-49D3-B732-BF882520E59C}">
      <dsp:nvSpPr>
        <dsp:cNvPr id="0" name=""/>
        <dsp:cNvSpPr/>
      </dsp:nvSpPr>
      <dsp:spPr>
        <a:xfrm>
          <a:off x="0" y="3026923"/>
          <a:ext cx="5182344" cy="6447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5D197-828E-45DA-A94B-225B05AA23A9}">
      <dsp:nvSpPr>
        <dsp:cNvPr id="0" name=""/>
        <dsp:cNvSpPr/>
      </dsp:nvSpPr>
      <dsp:spPr>
        <a:xfrm>
          <a:off x="195030" y="3171987"/>
          <a:ext cx="354948" cy="354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DA6EF-9543-4634-B1DA-42CB5BB1F6B5}">
      <dsp:nvSpPr>
        <dsp:cNvPr id="0" name=""/>
        <dsp:cNvSpPr/>
      </dsp:nvSpPr>
      <dsp:spPr>
        <a:xfrm>
          <a:off x="745010" y="3026923"/>
          <a:ext cx="4348215" cy="805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92" tIns="85292" rIns="85292" bIns="852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900" b="1" i="1" kern="1200"/>
            <a:t>Diseño de Componentes; </a:t>
          </a:r>
          <a:r>
            <a:rPr lang="es-PY" sz="1900" b="0" i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descripcion de programas, modulos</a:t>
          </a:r>
          <a:endParaRPr lang="en-US" sz="1900" b="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745010" y="3026923"/>
        <a:ext cx="4348215" cy="805913"/>
      </dsp:txXfrm>
    </dsp:sp>
    <dsp:sp modelId="{C27379D6-C338-0549-99C0-8D9C6489BF69}">
      <dsp:nvSpPr>
        <dsp:cNvPr id="0" name=""/>
        <dsp:cNvSpPr/>
      </dsp:nvSpPr>
      <dsp:spPr>
        <a:xfrm>
          <a:off x="0" y="4034314"/>
          <a:ext cx="5182344" cy="6447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EA498-8F1E-2443-84A8-5684BA4D5BD4}">
      <dsp:nvSpPr>
        <dsp:cNvPr id="0" name=""/>
        <dsp:cNvSpPr/>
      </dsp:nvSpPr>
      <dsp:spPr>
        <a:xfrm>
          <a:off x="195030" y="4179378"/>
          <a:ext cx="354948" cy="3546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91C4E-2062-8E45-9D23-205CFD8B97BC}">
      <dsp:nvSpPr>
        <dsp:cNvPr id="0" name=""/>
        <dsp:cNvSpPr/>
      </dsp:nvSpPr>
      <dsp:spPr>
        <a:xfrm>
          <a:off x="745010" y="4034314"/>
          <a:ext cx="4348215" cy="805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92" tIns="85292" rIns="85292" bIns="852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900" b="1" i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Diseño de estructura de datos</a:t>
          </a:r>
          <a:r>
            <a:rPr lang="es-PY" sz="1600" b="1" i="1" kern="1200"/>
            <a:t>; </a:t>
          </a:r>
          <a:r>
            <a:rPr lang="es-PY" sz="1900" b="0" i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se diseña la  en detalle y especificica la estructura de datos utlizada</a:t>
          </a:r>
          <a:endParaRPr lang="en-US" sz="1900" b="0" i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 panose="020B0602020104020603"/>
            <a:ea typeface="+mn-ea"/>
            <a:cs typeface="+mn-cs"/>
          </a:endParaRPr>
        </a:p>
      </dsp:txBody>
      <dsp:txXfrm>
        <a:off x="745010" y="4034314"/>
        <a:ext cx="4348215" cy="805913"/>
      </dsp:txXfrm>
    </dsp:sp>
    <dsp:sp modelId="{7E18CC7D-A772-8241-8B9B-4F8DD24BAF67}">
      <dsp:nvSpPr>
        <dsp:cNvPr id="0" name=""/>
        <dsp:cNvSpPr/>
      </dsp:nvSpPr>
      <dsp:spPr>
        <a:xfrm>
          <a:off x="0" y="5041705"/>
          <a:ext cx="5182344" cy="6447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CD73A-84BB-6848-A671-CAA8C839FBBB}">
      <dsp:nvSpPr>
        <dsp:cNvPr id="0" name=""/>
        <dsp:cNvSpPr/>
      </dsp:nvSpPr>
      <dsp:spPr>
        <a:xfrm>
          <a:off x="195030" y="5186770"/>
          <a:ext cx="354948" cy="354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9744A-4379-FC4C-8736-C11AADE7319A}">
      <dsp:nvSpPr>
        <dsp:cNvPr id="0" name=""/>
        <dsp:cNvSpPr/>
      </dsp:nvSpPr>
      <dsp:spPr>
        <a:xfrm>
          <a:off x="745010" y="5041705"/>
          <a:ext cx="4348215" cy="805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292" tIns="85292" rIns="85292" bIns="852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900" b="1" i="1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Diseño de Algoritmo; </a:t>
          </a:r>
          <a:r>
            <a:rPr lang="es-ES_tradnl" sz="1900" b="0" i="1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 panose="020B0602020104020603"/>
              <a:ea typeface="+mn-ea"/>
              <a:cs typeface="+mn-cs"/>
            </a:rPr>
            <a:t>codificación</a:t>
          </a:r>
        </a:p>
      </dsp:txBody>
      <dsp:txXfrm>
        <a:off x="745010" y="5041705"/>
        <a:ext cx="4348215" cy="80591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E5203-1B4D-4A46-A277-FD87CC1EB1C0}">
      <dsp:nvSpPr>
        <dsp:cNvPr id="0" name=""/>
        <dsp:cNvSpPr/>
      </dsp:nvSpPr>
      <dsp:spPr>
        <a:xfrm>
          <a:off x="0" y="1912"/>
          <a:ext cx="5012532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9670F-6BF9-4914-9E72-BD2F0F3D7D95}">
      <dsp:nvSpPr>
        <dsp:cNvPr id="0" name=""/>
        <dsp:cNvSpPr/>
      </dsp:nvSpPr>
      <dsp:spPr>
        <a:xfrm>
          <a:off x="293144" y="219953"/>
          <a:ext cx="532990" cy="532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C6391-DB4D-4C9F-8368-5B4F2BDD426B}">
      <dsp:nvSpPr>
        <dsp:cNvPr id="0" name=""/>
        <dsp:cNvSpPr/>
      </dsp:nvSpPr>
      <dsp:spPr>
        <a:xfrm>
          <a:off x="1119280" y="1912"/>
          <a:ext cx="3893251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2200" b="1" kern="1200" baseline="0" dirty="0"/>
            <a:t>Pruebas de unitarias (unit test)</a:t>
          </a:r>
          <a:endParaRPr lang="en-US" sz="2200" kern="1200" dirty="0"/>
        </a:p>
      </dsp:txBody>
      <dsp:txXfrm>
        <a:off x="1119280" y="1912"/>
        <a:ext cx="3893251" cy="969073"/>
      </dsp:txXfrm>
    </dsp:sp>
    <dsp:sp modelId="{B94A5F73-C19A-44E7-9C98-01F95CD205B5}">
      <dsp:nvSpPr>
        <dsp:cNvPr id="0" name=""/>
        <dsp:cNvSpPr/>
      </dsp:nvSpPr>
      <dsp:spPr>
        <a:xfrm>
          <a:off x="0" y="1213254"/>
          <a:ext cx="5012532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29DCA-D6A3-4EA8-81D1-470413277A49}">
      <dsp:nvSpPr>
        <dsp:cNvPr id="0" name=""/>
        <dsp:cNvSpPr/>
      </dsp:nvSpPr>
      <dsp:spPr>
        <a:xfrm>
          <a:off x="293144" y="1431296"/>
          <a:ext cx="532990" cy="532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E5EAA-E1BC-4817-93CC-0B9F4E499763}">
      <dsp:nvSpPr>
        <dsp:cNvPr id="0" name=""/>
        <dsp:cNvSpPr/>
      </dsp:nvSpPr>
      <dsp:spPr>
        <a:xfrm>
          <a:off x="1119280" y="1213254"/>
          <a:ext cx="3893251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2200" b="1" kern="1200" baseline="0" dirty="0"/>
            <a:t>Pruebas de Integración</a:t>
          </a:r>
          <a:endParaRPr lang="en-US" sz="2200" kern="1200" dirty="0"/>
        </a:p>
      </dsp:txBody>
      <dsp:txXfrm>
        <a:off x="1119280" y="1213254"/>
        <a:ext cx="3893251" cy="969073"/>
      </dsp:txXfrm>
    </dsp:sp>
    <dsp:sp modelId="{D8801C44-D47A-4A0A-84AE-058FDBA2E5C7}">
      <dsp:nvSpPr>
        <dsp:cNvPr id="0" name=""/>
        <dsp:cNvSpPr/>
      </dsp:nvSpPr>
      <dsp:spPr>
        <a:xfrm>
          <a:off x="0" y="2424596"/>
          <a:ext cx="5012532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A0D01-094F-42D8-908C-47C6D5E8F4DB}">
      <dsp:nvSpPr>
        <dsp:cNvPr id="0" name=""/>
        <dsp:cNvSpPr/>
      </dsp:nvSpPr>
      <dsp:spPr>
        <a:xfrm>
          <a:off x="293144" y="2642638"/>
          <a:ext cx="532990" cy="532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B7470-C557-4DBE-A973-5DFB0BCB2FF6}">
      <dsp:nvSpPr>
        <dsp:cNvPr id="0" name=""/>
        <dsp:cNvSpPr/>
      </dsp:nvSpPr>
      <dsp:spPr>
        <a:xfrm>
          <a:off x="1119280" y="2424596"/>
          <a:ext cx="3893251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2200" b="1" kern="1200" baseline="0"/>
            <a:t>Pruebas funcionales</a:t>
          </a:r>
          <a:endParaRPr lang="en-US" sz="2200" kern="1200"/>
        </a:p>
      </dsp:txBody>
      <dsp:txXfrm>
        <a:off x="1119280" y="2424596"/>
        <a:ext cx="3893251" cy="969073"/>
      </dsp:txXfrm>
    </dsp:sp>
    <dsp:sp modelId="{AFB20525-5F54-4AAD-8D02-8E6E64A2E628}">
      <dsp:nvSpPr>
        <dsp:cNvPr id="0" name=""/>
        <dsp:cNvSpPr/>
      </dsp:nvSpPr>
      <dsp:spPr>
        <a:xfrm>
          <a:off x="0" y="3635939"/>
          <a:ext cx="5012532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CC431-1F52-42B8-B3BA-90405085836C}">
      <dsp:nvSpPr>
        <dsp:cNvPr id="0" name=""/>
        <dsp:cNvSpPr/>
      </dsp:nvSpPr>
      <dsp:spPr>
        <a:xfrm>
          <a:off x="293144" y="3853980"/>
          <a:ext cx="532990" cy="532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F34AC-0B5F-4FAF-A1DE-E82CE8795C3E}">
      <dsp:nvSpPr>
        <dsp:cNvPr id="0" name=""/>
        <dsp:cNvSpPr/>
      </dsp:nvSpPr>
      <dsp:spPr>
        <a:xfrm>
          <a:off x="1119280" y="3635939"/>
          <a:ext cx="3893251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2200" b="1" kern="1200" baseline="0" dirty="0"/>
            <a:t>Pruebas de aceptación del sistema con el cliente</a:t>
          </a:r>
          <a:r>
            <a:rPr lang="es-PY" sz="2200" kern="1200" baseline="0" dirty="0"/>
            <a:t>.</a:t>
          </a:r>
          <a:endParaRPr lang="en-US" sz="2200" kern="1200" dirty="0"/>
        </a:p>
      </dsp:txBody>
      <dsp:txXfrm>
        <a:off x="1119280" y="3635939"/>
        <a:ext cx="3893251" cy="9690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7D5F9-2923-3D4C-9CF0-D6FCD830A401}">
      <dsp:nvSpPr>
        <dsp:cNvPr id="0" name=""/>
        <dsp:cNvSpPr/>
      </dsp:nvSpPr>
      <dsp:spPr>
        <a:xfrm>
          <a:off x="0" y="0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F5B5F3-F292-D249-9572-A98E4CA35CC6}">
      <dsp:nvSpPr>
        <dsp:cNvPr id="0" name=""/>
        <dsp:cNvSpPr/>
      </dsp:nvSpPr>
      <dsp:spPr>
        <a:xfrm>
          <a:off x="0" y="0"/>
          <a:ext cx="5012532" cy="2303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3300" b="1" kern="1200" dirty="0"/>
            <a:t>CASE (Ingeniería del Software Asistida por Computadora)</a:t>
          </a:r>
          <a:endParaRPr lang="en-US" sz="3300" kern="1200" dirty="0"/>
        </a:p>
      </dsp:txBody>
      <dsp:txXfrm>
        <a:off x="0" y="0"/>
        <a:ext cx="5012532" cy="2303462"/>
      </dsp:txXfrm>
    </dsp:sp>
    <dsp:sp modelId="{D5C1F4D5-724E-B649-8F71-7920481F65C9}">
      <dsp:nvSpPr>
        <dsp:cNvPr id="0" name=""/>
        <dsp:cNvSpPr/>
      </dsp:nvSpPr>
      <dsp:spPr>
        <a:xfrm>
          <a:off x="0" y="2303462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374192"/>
              <a:satOff val="-8420"/>
              <a:lumOff val="588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0081B8-A517-9B4D-863B-02D1B6C49B96}">
      <dsp:nvSpPr>
        <dsp:cNvPr id="0" name=""/>
        <dsp:cNvSpPr/>
      </dsp:nvSpPr>
      <dsp:spPr>
        <a:xfrm>
          <a:off x="0" y="2303462"/>
          <a:ext cx="5012532" cy="2303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3300" kern="1200" dirty="0"/>
            <a:t> Son editores de diseño, diccionarios de datos, compiladores, depuradores, contruccion de cdigos, etc</a:t>
          </a:r>
          <a:endParaRPr lang="en-US" sz="3300" kern="1200" dirty="0"/>
        </a:p>
      </dsp:txBody>
      <dsp:txXfrm>
        <a:off x="0" y="2303462"/>
        <a:ext cx="5012532" cy="23034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8BC96-1E1D-814C-9213-276B1F4C0DD8}">
      <dsp:nvSpPr>
        <dsp:cNvPr id="0" name=""/>
        <dsp:cNvSpPr/>
      </dsp:nvSpPr>
      <dsp:spPr>
        <a:xfrm>
          <a:off x="0" y="0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9A70ECD-EDB6-D243-9310-A992986981D2}">
      <dsp:nvSpPr>
        <dsp:cNvPr id="0" name=""/>
        <dsp:cNvSpPr/>
      </dsp:nvSpPr>
      <dsp:spPr>
        <a:xfrm>
          <a:off x="0" y="0"/>
          <a:ext cx="5012532" cy="575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 dirty="0"/>
            <a:t>Ejemplos de Herramientas, para automatizar las etapas de análisis y diseño:</a:t>
          </a:r>
          <a:endParaRPr lang="en-US" sz="1700" kern="1200" dirty="0"/>
        </a:p>
      </dsp:txBody>
      <dsp:txXfrm>
        <a:off x="0" y="0"/>
        <a:ext cx="5012532" cy="575865"/>
      </dsp:txXfrm>
    </dsp:sp>
    <dsp:sp modelId="{576DDDD3-2601-AC49-8155-6697CEDD2A59}">
      <dsp:nvSpPr>
        <dsp:cNvPr id="0" name=""/>
        <dsp:cNvSpPr/>
      </dsp:nvSpPr>
      <dsp:spPr>
        <a:xfrm>
          <a:off x="0" y="575865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624885"/>
                <a:satOff val="-1203"/>
                <a:lumOff val="8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624885"/>
                <a:satOff val="-1203"/>
                <a:lumOff val="8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624885"/>
                <a:satOff val="-1203"/>
                <a:lumOff val="8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624885"/>
              <a:satOff val="-1203"/>
              <a:lumOff val="84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8A7234-A26F-D94F-9805-E160E93D90E3}">
      <dsp:nvSpPr>
        <dsp:cNvPr id="0" name=""/>
        <dsp:cNvSpPr/>
      </dsp:nvSpPr>
      <dsp:spPr>
        <a:xfrm>
          <a:off x="0" y="575865"/>
          <a:ext cx="5012532" cy="575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Erwin</a:t>
          </a:r>
          <a:endParaRPr lang="en-US" sz="1700" kern="1200"/>
        </a:p>
      </dsp:txBody>
      <dsp:txXfrm>
        <a:off x="0" y="575865"/>
        <a:ext cx="5012532" cy="575865"/>
      </dsp:txXfrm>
    </dsp:sp>
    <dsp:sp modelId="{FF747B2E-5F89-7742-B95F-81FF2AB797FA}">
      <dsp:nvSpPr>
        <dsp:cNvPr id="0" name=""/>
        <dsp:cNvSpPr/>
      </dsp:nvSpPr>
      <dsp:spPr>
        <a:xfrm>
          <a:off x="0" y="1151731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1249769"/>
                <a:satOff val="-2406"/>
                <a:lumOff val="16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249769"/>
                <a:satOff val="-2406"/>
                <a:lumOff val="16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249769"/>
                <a:satOff val="-2406"/>
                <a:lumOff val="16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249769"/>
              <a:satOff val="-2406"/>
              <a:lumOff val="168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3E20D5-D351-3F4C-BA3B-7B6CBF2A2B53}">
      <dsp:nvSpPr>
        <dsp:cNvPr id="0" name=""/>
        <dsp:cNvSpPr/>
      </dsp:nvSpPr>
      <dsp:spPr>
        <a:xfrm>
          <a:off x="0" y="1151731"/>
          <a:ext cx="5012532" cy="575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EasyCASE</a:t>
          </a:r>
          <a:endParaRPr lang="en-US" sz="1700" kern="1200"/>
        </a:p>
      </dsp:txBody>
      <dsp:txXfrm>
        <a:off x="0" y="1151731"/>
        <a:ext cx="5012532" cy="575865"/>
      </dsp:txXfrm>
    </dsp:sp>
    <dsp:sp modelId="{DA4EFB7E-FA14-BB46-9336-6ADAE9D1ACAD}">
      <dsp:nvSpPr>
        <dsp:cNvPr id="0" name=""/>
        <dsp:cNvSpPr/>
      </dsp:nvSpPr>
      <dsp:spPr>
        <a:xfrm>
          <a:off x="0" y="1727596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1874654"/>
                <a:satOff val="-3609"/>
                <a:lumOff val="25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874654"/>
                <a:satOff val="-3609"/>
                <a:lumOff val="25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874654"/>
                <a:satOff val="-3609"/>
                <a:lumOff val="25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874654"/>
              <a:satOff val="-3609"/>
              <a:lumOff val="252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A19D24-DE32-BA41-83A4-A1249DCF6DC5}">
      <dsp:nvSpPr>
        <dsp:cNvPr id="0" name=""/>
        <dsp:cNvSpPr/>
      </dsp:nvSpPr>
      <dsp:spPr>
        <a:xfrm>
          <a:off x="0" y="1727596"/>
          <a:ext cx="5012532" cy="575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Oracle Designer</a:t>
          </a:r>
          <a:endParaRPr lang="en-US" sz="1700" kern="1200"/>
        </a:p>
      </dsp:txBody>
      <dsp:txXfrm>
        <a:off x="0" y="1727596"/>
        <a:ext cx="5012532" cy="575865"/>
      </dsp:txXfrm>
    </dsp:sp>
    <dsp:sp modelId="{5B07BC1A-EF68-0E42-BE45-0E358462511D}">
      <dsp:nvSpPr>
        <dsp:cNvPr id="0" name=""/>
        <dsp:cNvSpPr/>
      </dsp:nvSpPr>
      <dsp:spPr>
        <a:xfrm>
          <a:off x="0" y="2303462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2499539"/>
                <a:satOff val="-4811"/>
                <a:lumOff val="336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499539"/>
                <a:satOff val="-4811"/>
                <a:lumOff val="336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499539"/>
                <a:satOff val="-4811"/>
                <a:lumOff val="336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499539"/>
              <a:satOff val="-4811"/>
              <a:lumOff val="336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821B7E-41B2-1643-91F6-3D0FE8AB0EEC}">
      <dsp:nvSpPr>
        <dsp:cNvPr id="0" name=""/>
        <dsp:cNvSpPr/>
      </dsp:nvSpPr>
      <dsp:spPr>
        <a:xfrm>
          <a:off x="0" y="2303462"/>
          <a:ext cx="5012532" cy="575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PowerDesigner </a:t>
          </a:r>
          <a:endParaRPr lang="en-US" sz="1700" kern="1200"/>
        </a:p>
      </dsp:txBody>
      <dsp:txXfrm>
        <a:off x="0" y="2303462"/>
        <a:ext cx="5012532" cy="575865"/>
      </dsp:txXfrm>
    </dsp:sp>
    <dsp:sp modelId="{DDB65251-8AD5-5145-8EDC-B372694D26E5}">
      <dsp:nvSpPr>
        <dsp:cNvPr id="0" name=""/>
        <dsp:cNvSpPr/>
      </dsp:nvSpPr>
      <dsp:spPr>
        <a:xfrm>
          <a:off x="0" y="2879328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3124423"/>
                <a:satOff val="-6014"/>
                <a:lumOff val="42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3124423"/>
                <a:satOff val="-6014"/>
                <a:lumOff val="42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3124423"/>
                <a:satOff val="-6014"/>
                <a:lumOff val="42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124423"/>
              <a:satOff val="-6014"/>
              <a:lumOff val="42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3A28EF-593E-E247-9A1D-226697F2EB5D}">
      <dsp:nvSpPr>
        <dsp:cNvPr id="0" name=""/>
        <dsp:cNvSpPr/>
      </dsp:nvSpPr>
      <dsp:spPr>
        <a:xfrm>
          <a:off x="0" y="2879328"/>
          <a:ext cx="5012532" cy="575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System Architect</a:t>
          </a:r>
          <a:endParaRPr lang="en-US" sz="1700" kern="1200"/>
        </a:p>
      </dsp:txBody>
      <dsp:txXfrm>
        <a:off x="0" y="2879328"/>
        <a:ext cx="5012532" cy="575865"/>
      </dsp:txXfrm>
    </dsp:sp>
    <dsp:sp modelId="{1CBD45DF-B360-5046-9423-6A77E2742C4F}">
      <dsp:nvSpPr>
        <dsp:cNvPr id="0" name=""/>
        <dsp:cNvSpPr/>
      </dsp:nvSpPr>
      <dsp:spPr>
        <a:xfrm>
          <a:off x="0" y="3455193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3749308"/>
                <a:satOff val="-7217"/>
                <a:lumOff val="50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3749308"/>
                <a:satOff val="-7217"/>
                <a:lumOff val="50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3749308"/>
                <a:satOff val="-7217"/>
                <a:lumOff val="50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749308"/>
              <a:satOff val="-7217"/>
              <a:lumOff val="504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0E2D33-EC56-AA48-881E-E5E771D29767}">
      <dsp:nvSpPr>
        <dsp:cNvPr id="0" name=""/>
        <dsp:cNvSpPr/>
      </dsp:nvSpPr>
      <dsp:spPr>
        <a:xfrm>
          <a:off x="0" y="3455193"/>
          <a:ext cx="5012532" cy="575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SNAP</a:t>
          </a:r>
          <a:endParaRPr lang="en-US" sz="1700" kern="1200"/>
        </a:p>
      </dsp:txBody>
      <dsp:txXfrm>
        <a:off x="0" y="3455193"/>
        <a:ext cx="5012532" cy="575865"/>
      </dsp:txXfrm>
    </dsp:sp>
    <dsp:sp modelId="{3A4E129C-C98C-2945-B047-72BDD335C6E0}">
      <dsp:nvSpPr>
        <dsp:cNvPr id="0" name=""/>
        <dsp:cNvSpPr/>
      </dsp:nvSpPr>
      <dsp:spPr>
        <a:xfrm>
          <a:off x="0" y="4031059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374192"/>
              <a:satOff val="-8420"/>
              <a:lumOff val="588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A31C99-5DE8-8541-B182-314C3B416C86}">
      <dsp:nvSpPr>
        <dsp:cNvPr id="0" name=""/>
        <dsp:cNvSpPr/>
      </dsp:nvSpPr>
      <dsp:spPr>
        <a:xfrm>
          <a:off x="0" y="4031059"/>
          <a:ext cx="5012532" cy="575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StarUML</a:t>
          </a:r>
          <a:endParaRPr lang="en-US" sz="1700" kern="1200"/>
        </a:p>
      </dsp:txBody>
      <dsp:txXfrm>
        <a:off x="0" y="4031059"/>
        <a:ext cx="5012532" cy="57586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63687-EA81-8548-9556-D3FEDD001337}">
      <dsp:nvSpPr>
        <dsp:cNvPr id="0" name=""/>
        <dsp:cNvSpPr/>
      </dsp:nvSpPr>
      <dsp:spPr>
        <a:xfrm>
          <a:off x="0" y="562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C7F30C-64CD-394E-96AC-02AB859A202C}">
      <dsp:nvSpPr>
        <dsp:cNvPr id="0" name=""/>
        <dsp:cNvSpPr/>
      </dsp:nvSpPr>
      <dsp:spPr>
        <a:xfrm>
          <a:off x="0" y="562"/>
          <a:ext cx="5012532" cy="657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/>
            <a:t>Ejemplos de Herramientas, para automatizar y gestionar la Planificación de las etapas del Proceso de Software:</a:t>
          </a:r>
          <a:endParaRPr lang="en-US" sz="1600" kern="1200" dirty="0"/>
        </a:p>
      </dsp:txBody>
      <dsp:txXfrm>
        <a:off x="0" y="562"/>
        <a:ext cx="5012532" cy="657971"/>
      </dsp:txXfrm>
    </dsp:sp>
    <dsp:sp modelId="{3005E8C9-1D53-6243-8E48-B17CF4117B9D}">
      <dsp:nvSpPr>
        <dsp:cNvPr id="0" name=""/>
        <dsp:cNvSpPr/>
      </dsp:nvSpPr>
      <dsp:spPr>
        <a:xfrm>
          <a:off x="0" y="658533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729032"/>
                <a:satOff val="-1403"/>
                <a:lumOff val="9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729032"/>
                <a:satOff val="-1403"/>
                <a:lumOff val="9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729032"/>
                <a:satOff val="-1403"/>
                <a:lumOff val="9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729032"/>
              <a:satOff val="-1403"/>
              <a:lumOff val="98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458B64-66DB-6443-A73E-3BB210A7340B}">
      <dsp:nvSpPr>
        <dsp:cNvPr id="0" name=""/>
        <dsp:cNvSpPr/>
      </dsp:nvSpPr>
      <dsp:spPr>
        <a:xfrm>
          <a:off x="0" y="658533"/>
          <a:ext cx="5012532" cy="657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600" kern="1200"/>
            <a:t>Microsoft Project</a:t>
          </a:r>
          <a:endParaRPr lang="en-US" sz="1600" kern="1200"/>
        </a:p>
      </dsp:txBody>
      <dsp:txXfrm>
        <a:off x="0" y="658533"/>
        <a:ext cx="5012532" cy="657971"/>
      </dsp:txXfrm>
    </dsp:sp>
    <dsp:sp modelId="{3B18BD45-D695-CD40-B7DB-3A6AC9FB181F}">
      <dsp:nvSpPr>
        <dsp:cNvPr id="0" name=""/>
        <dsp:cNvSpPr/>
      </dsp:nvSpPr>
      <dsp:spPr>
        <a:xfrm>
          <a:off x="0" y="1316505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1458064"/>
                <a:satOff val="-2807"/>
                <a:lumOff val="196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458064"/>
                <a:satOff val="-2807"/>
                <a:lumOff val="196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458064"/>
                <a:satOff val="-2807"/>
                <a:lumOff val="196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58064"/>
              <a:satOff val="-2807"/>
              <a:lumOff val="196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82A9E0-C2D0-1240-BC1A-7D11C0114A23}">
      <dsp:nvSpPr>
        <dsp:cNvPr id="0" name=""/>
        <dsp:cNvSpPr/>
      </dsp:nvSpPr>
      <dsp:spPr>
        <a:xfrm>
          <a:off x="0" y="1316505"/>
          <a:ext cx="5012532" cy="657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600" kern="1200"/>
            <a:t>Dot Project</a:t>
          </a:r>
          <a:endParaRPr lang="en-US" sz="1600" kern="1200"/>
        </a:p>
      </dsp:txBody>
      <dsp:txXfrm>
        <a:off x="0" y="1316505"/>
        <a:ext cx="5012532" cy="657971"/>
      </dsp:txXfrm>
    </dsp:sp>
    <dsp:sp modelId="{75E6C6B7-8AC1-AE4F-90D7-7162FB839DB0}">
      <dsp:nvSpPr>
        <dsp:cNvPr id="0" name=""/>
        <dsp:cNvSpPr/>
      </dsp:nvSpPr>
      <dsp:spPr>
        <a:xfrm>
          <a:off x="0" y="1974476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2187096"/>
                <a:satOff val="-4210"/>
                <a:lumOff val="29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187096"/>
                <a:satOff val="-4210"/>
                <a:lumOff val="29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187096"/>
                <a:satOff val="-4210"/>
                <a:lumOff val="29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187096"/>
              <a:satOff val="-4210"/>
              <a:lumOff val="294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40A25D-8CF4-0C49-88B4-EE924571E1FD}">
      <dsp:nvSpPr>
        <dsp:cNvPr id="0" name=""/>
        <dsp:cNvSpPr/>
      </dsp:nvSpPr>
      <dsp:spPr>
        <a:xfrm>
          <a:off x="0" y="1974476"/>
          <a:ext cx="5012532" cy="657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600" kern="1200"/>
            <a:t>Oracle Primavera</a:t>
          </a:r>
          <a:endParaRPr lang="en-US" sz="1600" kern="1200"/>
        </a:p>
      </dsp:txBody>
      <dsp:txXfrm>
        <a:off x="0" y="1974476"/>
        <a:ext cx="5012532" cy="657971"/>
      </dsp:txXfrm>
    </dsp:sp>
    <dsp:sp modelId="{3DF27CCA-665F-7345-B1DE-F7DA3FF3C7B6}">
      <dsp:nvSpPr>
        <dsp:cNvPr id="0" name=""/>
        <dsp:cNvSpPr/>
      </dsp:nvSpPr>
      <dsp:spPr>
        <a:xfrm>
          <a:off x="0" y="2632448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2916128"/>
                <a:satOff val="-5613"/>
                <a:lumOff val="39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916128"/>
                <a:satOff val="-5613"/>
                <a:lumOff val="39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916128"/>
                <a:satOff val="-5613"/>
                <a:lumOff val="39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916128"/>
              <a:satOff val="-5613"/>
              <a:lumOff val="392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9391E1-8979-874A-B6E8-F326280B0E4C}">
      <dsp:nvSpPr>
        <dsp:cNvPr id="0" name=""/>
        <dsp:cNvSpPr/>
      </dsp:nvSpPr>
      <dsp:spPr>
        <a:xfrm>
          <a:off x="0" y="2632448"/>
          <a:ext cx="5012532" cy="657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600" kern="1200"/>
            <a:t>TeamWork</a:t>
          </a:r>
          <a:endParaRPr lang="en-US" sz="1600" kern="1200"/>
        </a:p>
      </dsp:txBody>
      <dsp:txXfrm>
        <a:off x="0" y="2632448"/>
        <a:ext cx="5012532" cy="657971"/>
      </dsp:txXfrm>
    </dsp:sp>
    <dsp:sp modelId="{BFFCE276-B765-8B49-BFF1-21A1A92FEBBA}">
      <dsp:nvSpPr>
        <dsp:cNvPr id="0" name=""/>
        <dsp:cNvSpPr/>
      </dsp:nvSpPr>
      <dsp:spPr>
        <a:xfrm>
          <a:off x="0" y="3290419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3645160"/>
                <a:satOff val="-7017"/>
                <a:lumOff val="49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3645160"/>
                <a:satOff val="-7017"/>
                <a:lumOff val="49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3645160"/>
                <a:satOff val="-7017"/>
                <a:lumOff val="49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645160"/>
              <a:satOff val="-7017"/>
              <a:lumOff val="49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1F04EE-F905-514B-9352-81932EEE12EA}">
      <dsp:nvSpPr>
        <dsp:cNvPr id="0" name=""/>
        <dsp:cNvSpPr/>
      </dsp:nvSpPr>
      <dsp:spPr>
        <a:xfrm>
          <a:off x="0" y="3290419"/>
          <a:ext cx="5012532" cy="657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600" kern="1200"/>
            <a:t>PPTS</a:t>
          </a:r>
          <a:endParaRPr lang="en-US" sz="1600" kern="1200"/>
        </a:p>
      </dsp:txBody>
      <dsp:txXfrm>
        <a:off x="0" y="3290419"/>
        <a:ext cx="5012532" cy="657971"/>
      </dsp:txXfrm>
    </dsp:sp>
    <dsp:sp modelId="{83383802-2D0C-4343-9433-1BF97E9D26D5}">
      <dsp:nvSpPr>
        <dsp:cNvPr id="0" name=""/>
        <dsp:cNvSpPr/>
      </dsp:nvSpPr>
      <dsp:spPr>
        <a:xfrm>
          <a:off x="0" y="3948391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374192"/>
              <a:satOff val="-8420"/>
              <a:lumOff val="588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356F7FD-EF61-FC46-961E-8759B5A5BBF3}">
      <dsp:nvSpPr>
        <dsp:cNvPr id="0" name=""/>
        <dsp:cNvSpPr/>
      </dsp:nvSpPr>
      <dsp:spPr>
        <a:xfrm>
          <a:off x="0" y="3948391"/>
          <a:ext cx="5012532" cy="657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600" kern="1200"/>
            <a:t>Activity Manager</a:t>
          </a:r>
          <a:endParaRPr lang="en-US" sz="1600" kern="1200"/>
        </a:p>
      </dsp:txBody>
      <dsp:txXfrm>
        <a:off x="0" y="3948391"/>
        <a:ext cx="5012532" cy="65797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1AA14-515B-0F4A-8733-CBF13662F7B8}">
      <dsp:nvSpPr>
        <dsp:cNvPr id="0" name=""/>
        <dsp:cNvSpPr/>
      </dsp:nvSpPr>
      <dsp:spPr>
        <a:xfrm>
          <a:off x="0" y="562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621B51-F615-8245-BAD3-06FA76FB8C3B}">
      <dsp:nvSpPr>
        <dsp:cNvPr id="0" name=""/>
        <dsp:cNvSpPr/>
      </dsp:nvSpPr>
      <dsp:spPr>
        <a:xfrm>
          <a:off x="0" y="562"/>
          <a:ext cx="5012532" cy="657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Ejemplos de Herramientas, para automatizar y gestionar pruebas al Software:</a:t>
          </a:r>
          <a:endParaRPr lang="en-US" sz="2000" kern="1200" dirty="0"/>
        </a:p>
      </dsp:txBody>
      <dsp:txXfrm>
        <a:off x="0" y="562"/>
        <a:ext cx="5012532" cy="657971"/>
      </dsp:txXfrm>
    </dsp:sp>
    <dsp:sp modelId="{8139534D-8696-5A4F-AF50-33F882F89C24}">
      <dsp:nvSpPr>
        <dsp:cNvPr id="0" name=""/>
        <dsp:cNvSpPr/>
      </dsp:nvSpPr>
      <dsp:spPr>
        <a:xfrm>
          <a:off x="0" y="658533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729032"/>
                <a:satOff val="-1403"/>
                <a:lumOff val="9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729032"/>
                <a:satOff val="-1403"/>
                <a:lumOff val="9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729032"/>
                <a:satOff val="-1403"/>
                <a:lumOff val="9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729032"/>
              <a:satOff val="-1403"/>
              <a:lumOff val="98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D6EA6E-3B9A-2B42-98DD-2140551CCA1A}">
      <dsp:nvSpPr>
        <dsp:cNvPr id="0" name=""/>
        <dsp:cNvSpPr/>
      </dsp:nvSpPr>
      <dsp:spPr>
        <a:xfrm>
          <a:off x="0" y="658533"/>
          <a:ext cx="5012532" cy="657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Mantis</a:t>
          </a:r>
          <a:endParaRPr lang="en-US" sz="2000" kern="1200"/>
        </a:p>
      </dsp:txBody>
      <dsp:txXfrm>
        <a:off x="0" y="658533"/>
        <a:ext cx="5012532" cy="657971"/>
      </dsp:txXfrm>
    </dsp:sp>
    <dsp:sp modelId="{610D959F-C7EC-6445-83C3-7F6FCAD7C5F6}">
      <dsp:nvSpPr>
        <dsp:cNvPr id="0" name=""/>
        <dsp:cNvSpPr/>
      </dsp:nvSpPr>
      <dsp:spPr>
        <a:xfrm>
          <a:off x="0" y="1316505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1458064"/>
                <a:satOff val="-2807"/>
                <a:lumOff val="196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458064"/>
                <a:satOff val="-2807"/>
                <a:lumOff val="196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458064"/>
                <a:satOff val="-2807"/>
                <a:lumOff val="196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58064"/>
              <a:satOff val="-2807"/>
              <a:lumOff val="196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B502A5-461A-BC40-8B5E-80BF558CC4C4}">
      <dsp:nvSpPr>
        <dsp:cNvPr id="0" name=""/>
        <dsp:cNvSpPr/>
      </dsp:nvSpPr>
      <dsp:spPr>
        <a:xfrm>
          <a:off x="0" y="1316505"/>
          <a:ext cx="5012532" cy="657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2000" kern="1200"/>
            <a:t>Asistente de QA Pro 2011</a:t>
          </a:r>
          <a:endParaRPr lang="en-US" sz="2000" kern="1200"/>
        </a:p>
      </dsp:txBody>
      <dsp:txXfrm>
        <a:off x="0" y="1316505"/>
        <a:ext cx="5012532" cy="657971"/>
      </dsp:txXfrm>
    </dsp:sp>
    <dsp:sp modelId="{734A7EE1-2CE2-E14B-B880-C2CED74411B0}">
      <dsp:nvSpPr>
        <dsp:cNvPr id="0" name=""/>
        <dsp:cNvSpPr/>
      </dsp:nvSpPr>
      <dsp:spPr>
        <a:xfrm>
          <a:off x="0" y="1974476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2187096"/>
                <a:satOff val="-4210"/>
                <a:lumOff val="29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187096"/>
                <a:satOff val="-4210"/>
                <a:lumOff val="29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187096"/>
                <a:satOff val="-4210"/>
                <a:lumOff val="29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187096"/>
              <a:satOff val="-4210"/>
              <a:lumOff val="294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780435-5684-3941-A7C3-BDA3E1404274}">
      <dsp:nvSpPr>
        <dsp:cNvPr id="0" name=""/>
        <dsp:cNvSpPr/>
      </dsp:nvSpPr>
      <dsp:spPr>
        <a:xfrm>
          <a:off x="0" y="1974476"/>
          <a:ext cx="5012532" cy="657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2000" kern="1200"/>
            <a:t>Oracle Enterprise Manager</a:t>
          </a:r>
          <a:endParaRPr lang="en-US" sz="2000" kern="1200"/>
        </a:p>
      </dsp:txBody>
      <dsp:txXfrm>
        <a:off x="0" y="1974476"/>
        <a:ext cx="5012532" cy="657971"/>
      </dsp:txXfrm>
    </dsp:sp>
    <dsp:sp modelId="{FA7477AD-B603-9746-B620-6A204341F3EA}">
      <dsp:nvSpPr>
        <dsp:cNvPr id="0" name=""/>
        <dsp:cNvSpPr/>
      </dsp:nvSpPr>
      <dsp:spPr>
        <a:xfrm>
          <a:off x="0" y="2632448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2916128"/>
                <a:satOff val="-5613"/>
                <a:lumOff val="39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916128"/>
                <a:satOff val="-5613"/>
                <a:lumOff val="39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916128"/>
                <a:satOff val="-5613"/>
                <a:lumOff val="39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916128"/>
              <a:satOff val="-5613"/>
              <a:lumOff val="392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B451DE-E6D6-E744-A337-21186B407660}">
      <dsp:nvSpPr>
        <dsp:cNvPr id="0" name=""/>
        <dsp:cNvSpPr/>
      </dsp:nvSpPr>
      <dsp:spPr>
        <a:xfrm>
          <a:off x="0" y="2632448"/>
          <a:ext cx="5012532" cy="657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2000" kern="1200"/>
            <a:t>AppLabs</a:t>
          </a:r>
          <a:endParaRPr lang="en-US" sz="2000" kern="1200"/>
        </a:p>
      </dsp:txBody>
      <dsp:txXfrm>
        <a:off x="0" y="2632448"/>
        <a:ext cx="5012532" cy="657971"/>
      </dsp:txXfrm>
    </dsp:sp>
    <dsp:sp modelId="{6218DA4D-04C8-DD41-8CA1-5C9052F255C2}">
      <dsp:nvSpPr>
        <dsp:cNvPr id="0" name=""/>
        <dsp:cNvSpPr/>
      </dsp:nvSpPr>
      <dsp:spPr>
        <a:xfrm>
          <a:off x="0" y="3290419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3645160"/>
                <a:satOff val="-7017"/>
                <a:lumOff val="49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3645160"/>
                <a:satOff val="-7017"/>
                <a:lumOff val="49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3645160"/>
                <a:satOff val="-7017"/>
                <a:lumOff val="49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645160"/>
              <a:satOff val="-7017"/>
              <a:lumOff val="49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5193C6-21C4-E64D-8100-093D99499656}">
      <dsp:nvSpPr>
        <dsp:cNvPr id="0" name=""/>
        <dsp:cNvSpPr/>
      </dsp:nvSpPr>
      <dsp:spPr>
        <a:xfrm>
          <a:off x="0" y="3290419"/>
          <a:ext cx="5012532" cy="657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2000" kern="1200"/>
            <a:t>SmarteSoft</a:t>
          </a:r>
          <a:endParaRPr lang="en-US" sz="2000" kern="1200"/>
        </a:p>
      </dsp:txBody>
      <dsp:txXfrm>
        <a:off x="0" y="3290419"/>
        <a:ext cx="5012532" cy="657971"/>
      </dsp:txXfrm>
    </dsp:sp>
    <dsp:sp modelId="{F04D7EC3-772D-1244-9C36-DB6CA2F3BBF8}">
      <dsp:nvSpPr>
        <dsp:cNvPr id="0" name=""/>
        <dsp:cNvSpPr/>
      </dsp:nvSpPr>
      <dsp:spPr>
        <a:xfrm>
          <a:off x="0" y="3948391"/>
          <a:ext cx="5012532" cy="0"/>
        </a:xfrm>
        <a:prstGeom prst="line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374192"/>
              <a:satOff val="-8420"/>
              <a:lumOff val="588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686DDC-A912-4140-B066-3A60DBB24952}">
      <dsp:nvSpPr>
        <dsp:cNvPr id="0" name=""/>
        <dsp:cNvSpPr/>
      </dsp:nvSpPr>
      <dsp:spPr>
        <a:xfrm>
          <a:off x="0" y="3948391"/>
          <a:ext cx="5012532" cy="657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2000" kern="1200"/>
            <a:t>Selenium </a:t>
          </a:r>
          <a:endParaRPr lang="en-US" sz="2000" kern="1200"/>
        </a:p>
      </dsp:txBody>
      <dsp:txXfrm>
        <a:off x="0" y="3948391"/>
        <a:ext cx="5012532" cy="657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989EC-01C3-44F1-BE74-B42CB0EC9FE4}">
      <dsp:nvSpPr>
        <dsp:cNvPr id="0" name=""/>
        <dsp:cNvSpPr/>
      </dsp:nvSpPr>
      <dsp:spPr>
        <a:xfrm>
          <a:off x="335980" y="681623"/>
          <a:ext cx="1047603" cy="104760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4E5F0-8F17-44BB-A34E-9C71B02B33BC}">
      <dsp:nvSpPr>
        <dsp:cNvPr id="0" name=""/>
        <dsp:cNvSpPr/>
      </dsp:nvSpPr>
      <dsp:spPr>
        <a:xfrm>
          <a:off x="559240" y="904883"/>
          <a:ext cx="601083" cy="601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10419-B65C-4AF6-A851-F844F01CE548}">
      <dsp:nvSpPr>
        <dsp:cNvPr id="0" name=""/>
        <dsp:cNvSpPr/>
      </dsp:nvSpPr>
      <dsp:spPr>
        <a:xfrm>
          <a:off x="1090" y="2055530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PY" sz="1100" kern="1200" dirty="0"/>
            <a:t>Es necesario tener un </a:t>
          </a:r>
          <a:r>
            <a:rPr lang="es-PY" sz="1100" b="1" kern="1200" dirty="0"/>
            <a:t>conocimiento completo de todos los requisitos</a:t>
          </a:r>
          <a:r>
            <a:rPr lang="es-PY" sz="1100" kern="1200" dirty="0"/>
            <a:t> </a:t>
          </a:r>
        </a:p>
      </dsp:txBody>
      <dsp:txXfrm>
        <a:off x="1090" y="2055530"/>
        <a:ext cx="1717382" cy="686953"/>
      </dsp:txXfrm>
    </dsp:sp>
    <dsp:sp modelId="{E4AA30EF-0B0B-4B72-BE61-B6A4C438FE24}">
      <dsp:nvSpPr>
        <dsp:cNvPr id="0" name=""/>
        <dsp:cNvSpPr/>
      </dsp:nvSpPr>
      <dsp:spPr>
        <a:xfrm>
          <a:off x="2353905" y="681623"/>
          <a:ext cx="1047603" cy="104760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62AF1-6FFF-4C14-B2C8-FC6987DB519C}">
      <dsp:nvSpPr>
        <dsp:cNvPr id="0" name=""/>
        <dsp:cNvSpPr/>
      </dsp:nvSpPr>
      <dsp:spPr>
        <a:xfrm>
          <a:off x="2577165" y="904883"/>
          <a:ext cx="601083" cy="6010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2C23E-4FBC-457C-9B46-87B5804E94FF}">
      <dsp:nvSpPr>
        <dsp:cNvPr id="0" name=""/>
        <dsp:cNvSpPr/>
      </dsp:nvSpPr>
      <dsp:spPr>
        <a:xfrm>
          <a:off x="2019015" y="2055530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PY" sz="1100" b="1" kern="1200" dirty="0"/>
            <a:t>No es tan adaptable</a:t>
          </a:r>
          <a:r>
            <a:rPr lang="es-PY" sz="1100" kern="1200" dirty="0"/>
            <a:t> a los cambios en los requisitos.</a:t>
          </a:r>
        </a:p>
      </dsp:txBody>
      <dsp:txXfrm>
        <a:off x="2019015" y="2055530"/>
        <a:ext cx="1717382" cy="686953"/>
      </dsp:txXfrm>
    </dsp:sp>
    <dsp:sp modelId="{D9C7645C-B5ED-4CD6-BF2B-B7E0F9ED957C}">
      <dsp:nvSpPr>
        <dsp:cNvPr id="0" name=""/>
        <dsp:cNvSpPr/>
      </dsp:nvSpPr>
      <dsp:spPr>
        <a:xfrm>
          <a:off x="4371830" y="681623"/>
          <a:ext cx="1047603" cy="104760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A5AF2-EE29-41CF-8856-ED83E01FE63C}">
      <dsp:nvSpPr>
        <dsp:cNvPr id="0" name=""/>
        <dsp:cNvSpPr/>
      </dsp:nvSpPr>
      <dsp:spPr>
        <a:xfrm>
          <a:off x="4595089" y="904883"/>
          <a:ext cx="601083" cy="6010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29663-0293-4525-9EAF-31C48F87EED1}">
      <dsp:nvSpPr>
        <dsp:cNvPr id="0" name=""/>
        <dsp:cNvSpPr/>
      </dsp:nvSpPr>
      <dsp:spPr>
        <a:xfrm>
          <a:off x="4036940" y="2055530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PY" sz="1100" kern="1200" dirty="0"/>
            <a:t>El desarrollo</a:t>
          </a:r>
          <a:r>
            <a:rPr lang="es-PY" sz="1100" b="1" kern="1200" dirty="0"/>
            <a:t> no estará completo</a:t>
          </a:r>
          <a:r>
            <a:rPr lang="es-PY" sz="1100" kern="1200" dirty="0"/>
            <a:t> hasta que todas las partes estén en su sitio.</a:t>
          </a:r>
        </a:p>
      </dsp:txBody>
      <dsp:txXfrm>
        <a:off x="4036940" y="2055530"/>
        <a:ext cx="1717382" cy="686953"/>
      </dsp:txXfrm>
    </dsp:sp>
    <dsp:sp modelId="{04065446-64BA-49A4-BB69-316BB59C1C62}">
      <dsp:nvSpPr>
        <dsp:cNvPr id="0" name=""/>
        <dsp:cNvSpPr/>
      </dsp:nvSpPr>
      <dsp:spPr>
        <a:xfrm>
          <a:off x="6389754" y="681623"/>
          <a:ext cx="1047603" cy="1047603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89BEB-83FA-4762-BE9F-1757E65E940B}">
      <dsp:nvSpPr>
        <dsp:cNvPr id="0" name=""/>
        <dsp:cNvSpPr/>
      </dsp:nvSpPr>
      <dsp:spPr>
        <a:xfrm>
          <a:off x="6613014" y="904883"/>
          <a:ext cx="601083" cy="6010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69F15-37F7-4944-ABBE-5B999AD994A0}">
      <dsp:nvSpPr>
        <dsp:cNvPr id="0" name=""/>
        <dsp:cNvSpPr/>
      </dsp:nvSpPr>
      <dsp:spPr>
        <a:xfrm>
          <a:off x="6054865" y="2055530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PY" sz="1100" kern="1200" dirty="0"/>
            <a:t>Hacer que las partes funcionen conjuntamente requiere un</a:t>
          </a:r>
          <a:r>
            <a:rPr lang="es-PY" sz="1100" b="1" kern="1200" dirty="0"/>
            <a:t> esfuerzo</a:t>
          </a:r>
          <a:r>
            <a:rPr lang="es-PY" sz="1100" kern="1200" dirty="0"/>
            <a:t>.</a:t>
          </a:r>
        </a:p>
      </dsp:txBody>
      <dsp:txXfrm>
        <a:off x="6054865" y="2055530"/>
        <a:ext cx="1717382" cy="686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842FF-E066-459E-89C3-9C3B401B2562}">
      <dsp:nvSpPr>
        <dsp:cNvPr id="0" name=""/>
        <dsp:cNvSpPr/>
      </dsp:nvSpPr>
      <dsp:spPr>
        <a:xfrm>
          <a:off x="1149454" y="203718"/>
          <a:ext cx="751464" cy="7514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8B1D5-9409-41B3-BDFC-7EEF68ECA888}">
      <dsp:nvSpPr>
        <dsp:cNvPr id="0" name=""/>
        <dsp:cNvSpPr/>
      </dsp:nvSpPr>
      <dsp:spPr>
        <a:xfrm>
          <a:off x="690225" y="1238887"/>
          <a:ext cx="1669921" cy="85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Es una herramienta </a:t>
          </a:r>
          <a:r>
            <a:rPr lang="es-ES" sz="1100" kern="1200"/>
            <a:t>muy eficaz para imaginar el software completo de una forma rápida y sencilla</a:t>
          </a:r>
          <a:endParaRPr lang="en-US" sz="1100" kern="1200"/>
        </a:p>
      </dsp:txBody>
      <dsp:txXfrm>
        <a:off x="690225" y="1238887"/>
        <a:ext cx="1669921" cy="855834"/>
      </dsp:txXfrm>
    </dsp:sp>
    <dsp:sp modelId="{2C004C4D-3908-4ED4-9A20-FF48D5D793B7}">
      <dsp:nvSpPr>
        <dsp:cNvPr id="0" name=""/>
        <dsp:cNvSpPr/>
      </dsp:nvSpPr>
      <dsp:spPr>
        <a:xfrm>
          <a:off x="3111612" y="203718"/>
          <a:ext cx="751464" cy="7514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04F7E-132A-40FE-842B-DAC7B9F41B42}">
      <dsp:nvSpPr>
        <dsp:cNvPr id="0" name=""/>
        <dsp:cNvSpPr/>
      </dsp:nvSpPr>
      <dsp:spPr>
        <a:xfrm>
          <a:off x="2652384" y="1238887"/>
          <a:ext cx="1669921" cy="85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Mejora</a:t>
          </a:r>
          <a:r>
            <a:rPr lang="es-ES" sz="1100" kern="1200"/>
            <a:t> también el proceso de introducción de cambios en el desarrollo de los programas</a:t>
          </a:r>
          <a:endParaRPr lang="en-US" sz="1100" kern="1200"/>
        </a:p>
      </dsp:txBody>
      <dsp:txXfrm>
        <a:off x="2652384" y="1238887"/>
        <a:ext cx="1669921" cy="855834"/>
      </dsp:txXfrm>
    </dsp:sp>
    <dsp:sp modelId="{8DB57FEC-F901-4C11-94EF-DD299C1C8780}">
      <dsp:nvSpPr>
        <dsp:cNvPr id="0" name=""/>
        <dsp:cNvSpPr/>
      </dsp:nvSpPr>
      <dsp:spPr>
        <a:xfrm>
          <a:off x="1149454" y="2512202"/>
          <a:ext cx="751464" cy="7514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DA6FB-0F04-4F30-8EDE-75ADC54037BA}">
      <dsp:nvSpPr>
        <dsp:cNvPr id="0" name=""/>
        <dsp:cNvSpPr/>
      </dsp:nvSpPr>
      <dsp:spPr>
        <a:xfrm>
          <a:off x="690225" y="3547371"/>
          <a:ext cx="1669921" cy="85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100" b="1" kern="1200"/>
            <a:t>El prototipo </a:t>
          </a:r>
          <a:r>
            <a:rPr lang="es-PY" sz="1100" kern="1200"/>
            <a:t>debe ser construido en poco tiempo, usando los programas adecuados y no se debe utilizar mucho dinero.</a:t>
          </a:r>
          <a:endParaRPr lang="en-US" sz="1100" kern="1200"/>
        </a:p>
      </dsp:txBody>
      <dsp:txXfrm>
        <a:off x="690225" y="3547371"/>
        <a:ext cx="1669921" cy="855834"/>
      </dsp:txXfrm>
    </dsp:sp>
    <dsp:sp modelId="{454EBA43-67A1-457C-9A70-7B502FE215C5}">
      <dsp:nvSpPr>
        <dsp:cNvPr id="0" name=""/>
        <dsp:cNvSpPr/>
      </dsp:nvSpPr>
      <dsp:spPr>
        <a:xfrm>
          <a:off x="3111612" y="2512202"/>
          <a:ext cx="751464" cy="7514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2F31-7ABE-478C-8D8C-263BEF359080}">
      <dsp:nvSpPr>
        <dsp:cNvPr id="0" name=""/>
        <dsp:cNvSpPr/>
      </dsp:nvSpPr>
      <dsp:spPr>
        <a:xfrm>
          <a:off x="2652384" y="3547371"/>
          <a:ext cx="1669921" cy="855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100" b="1" kern="1200"/>
            <a:t>Ayuda al desarrollador </a:t>
          </a:r>
          <a:r>
            <a:rPr lang="es-PY" sz="1100" kern="1200"/>
            <a:t>de software y al cliente a entender de mejor manera cuál será el resultado de la construcción cuando los requisitos estén satisfechos</a:t>
          </a:r>
          <a:endParaRPr lang="en-US" sz="1100" kern="1200"/>
        </a:p>
      </dsp:txBody>
      <dsp:txXfrm>
        <a:off x="2652384" y="3547371"/>
        <a:ext cx="1669921" cy="8558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A46B6-7026-7649-BBFE-18D645D7ED67}">
      <dsp:nvSpPr>
        <dsp:cNvPr id="0" name=""/>
        <dsp:cNvSpPr/>
      </dsp:nvSpPr>
      <dsp:spPr>
        <a:xfrm>
          <a:off x="0" y="341237"/>
          <a:ext cx="5012532" cy="2154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028" tIns="374904" rIns="3890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Y" sz="1800" b="1" kern="1200" baseline="0" dirty="0"/>
            <a:t>Este modelo </a:t>
          </a:r>
          <a:r>
            <a:rPr lang="es-PY" sz="1800" kern="1200" baseline="0" dirty="0"/>
            <a:t>es útil cuando el cliente conoce los objetivos generales para el software, pero no identifica los requisitos detallados de entrada, procesamiento o salida</a:t>
          </a:r>
          <a:endParaRPr lang="es-PY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Y" sz="1800" b="1" kern="1200" baseline="0" dirty="0"/>
            <a:t>Reduce el riesgo </a:t>
          </a:r>
          <a:r>
            <a:rPr lang="es-PY" sz="1800" kern="1200" baseline="0" dirty="0"/>
            <a:t>de construir productos que no satisfagan las necesidades de los usuarios. </a:t>
          </a:r>
          <a:endParaRPr lang="es-PY" sz="1800" kern="1200" dirty="0"/>
        </a:p>
      </dsp:txBody>
      <dsp:txXfrm>
        <a:off x="0" y="341237"/>
        <a:ext cx="5012532" cy="2154599"/>
      </dsp:txXfrm>
    </dsp:sp>
    <dsp:sp modelId="{EB9D1522-8E09-3D4C-BF17-D3C59BDBAEA1}">
      <dsp:nvSpPr>
        <dsp:cNvPr id="0" name=""/>
        <dsp:cNvSpPr/>
      </dsp:nvSpPr>
      <dsp:spPr>
        <a:xfrm>
          <a:off x="250626" y="75557"/>
          <a:ext cx="3508772" cy="53136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23" tIns="0" rIns="1326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800" b="1" kern="1200" baseline="0"/>
            <a:t>Ventajas </a:t>
          </a:r>
          <a:endParaRPr lang="es-PY" sz="1800" kern="1200"/>
        </a:p>
      </dsp:txBody>
      <dsp:txXfrm>
        <a:off x="276565" y="101496"/>
        <a:ext cx="3456894" cy="479482"/>
      </dsp:txXfrm>
    </dsp:sp>
    <dsp:sp modelId="{9EF1A065-F4E6-424F-B915-4546D3772A16}">
      <dsp:nvSpPr>
        <dsp:cNvPr id="0" name=""/>
        <dsp:cNvSpPr/>
      </dsp:nvSpPr>
      <dsp:spPr>
        <a:xfrm>
          <a:off x="0" y="2858717"/>
          <a:ext cx="5012532" cy="1672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028" tIns="374904" rIns="38902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Y" sz="1800" b="1" kern="1200" baseline="0" dirty="0"/>
            <a:t>Exige disponer </a:t>
          </a:r>
          <a:r>
            <a:rPr lang="es-PY" sz="1800" kern="1200" baseline="0" dirty="0"/>
            <a:t>de las herramientas adecuadas</a:t>
          </a:r>
          <a:endParaRPr lang="es-PY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Y" sz="1800" b="1" kern="1200" baseline="0" dirty="0"/>
            <a:t>El usuario </a:t>
          </a:r>
          <a:r>
            <a:rPr lang="es-PY" sz="1800" kern="1200" baseline="0" dirty="0"/>
            <a:t>tiende a crearse unas expectativas cuando ve el prototipo de cara al sistema final</a:t>
          </a:r>
          <a:endParaRPr lang="es-PY" sz="1800" kern="1200" dirty="0"/>
        </a:p>
      </dsp:txBody>
      <dsp:txXfrm>
        <a:off x="0" y="2858717"/>
        <a:ext cx="5012532" cy="1672649"/>
      </dsp:txXfrm>
    </dsp:sp>
    <dsp:sp modelId="{F5B2C443-17D7-2F45-86FE-5E66A1377014}">
      <dsp:nvSpPr>
        <dsp:cNvPr id="0" name=""/>
        <dsp:cNvSpPr/>
      </dsp:nvSpPr>
      <dsp:spPr>
        <a:xfrm>
          <a:off x="250626" y="2593037"/>
          <a:ext cx="3508772" cy="53136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23" tIns="0" rIns="1326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800" kern="1200" baseline="0"/>
            <a:t>Desventajas</a:t>
          </a:r>
          <a:endParaRPr lang="es-PY" sz="1800" kern="1200"/>
        </a:p>
      </dsp:txBody>
      <dsp:txXfrm>
        <a:off x="276565" y="2618976"/>
        <a:ext cx="3456894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F71E3-93D0-4332-842C-847CB4B0015E}">
      <dsp:nvSpPr>
        <dsp:cNvPr id="0" name=""/>
        <dsp:cNvSpPr/>
      </dsp:nvSpPr>
      <dsp:spPr>
        <a:xfrm>
          <a:off x="0" y="562"/>
          <a:ext cx="5012532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AB27A-1970-4A2E-8365-B6945EFD62B5}">
      <dsp:nvSpPr>
        <dsp:cNvPr id="0" name=""/>
        <dsp:cNvSpPr/>
      </dsp:nvSpPr>
      <dsp:spPr>
        <a:xfrm>
          <a:off x="398072" y="296649"/>
          <a:ext cx="723768" cy="723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E106F-44A8-4752-9E7C-484486AF163B}">
      <dsp:nvSpPr>
        <dsp:cNvPr id="0" name=""/>
        <dsp:cNvSpPr/>
      </dsp:nvSpPr>
      <dsp:spPr>
        <a:xfrm>
          <a:off x="1519914" y="562"/>
          <a:ext cx="3492617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baseline="0" dirty="0"/>
            <a:t>Incluye un </a:t>
          </a:r>
          <a:r>
            <a:rPr lang="es-ES" sz="1800" kern="1200" baseline="0" dirty="0"/>
            <a:t>elemento muy útil e importante en el desarrollo del software: análisis de riesgos.</a:t>
          </a:r>
          <a:endParaRPr lang="en-US" sz="1800" kern="1200" dirty="0"/>
        </a:p>
      </dsp:txBody>
      <dsp:txXfrm>
        <a:off x="1519914" y="562"/>
        <a:ext cx="3492617" cy="1315942"/>
      </dsp:txXfrm>
    </dsp:sp>
    <dsp:sp modelId="{E54344B9-A881-4AFE-8988-1658EAE63827}">
      <dsp:nvSpPr>
        <dsp:cNvPr id="0" name=""/>
        <dsp:cNvSpPr/>
      </dsp:nvSpPr>
      <dsp:spPr>
        <a:xfrm>
          <a:off x="0" y="1645491"/>
          <a:ext cx="5012532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56C48-2584-4735-98A7-FDCB7D6CA6C1}">
      <dsp:nvSpPr>
        <dsp:cNvPr id="0" name=""/>
        <dsp:cNvSpPr/>
      </dsp:nvSpPr>
      <dsp:spPr>
        <a:xfrm>
          <a:off x="398072" y="1941578"/>
          <a:ext cx="723768" cy="723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808C1-A1A0-4C2A-8190-7B11E0E2A160}">
      <dsp:nvSpPr>
        <dsp:cNvPr id="0" name=""/>
        <dsp:cNvSpPr/>
      </dsp:nvSpPr>
      <dsp:spPr>
        <a:xfrm>
          <a:off x="1519914" y="1645491"/>
          <a:ext cx="3492617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800" b="1" kern="1200" baseline="0"/>
            <a:t>Enfoque más realista </a:t>
          </a:r>
          <a:r>
            <a:rPr lang="es-PY" sz="1800" kern="1200" baseline="0"/>
            <a:t>para el desarrollo de software y de sistemas a gran escala.</a:t>
          </a:r>
          <a:endParaRPr lang="en-US" sz="1800" kern="1200"/>
        </a:p>
      </dsp:txBody>
      <dsp:txXfrm>
        <a:off x="1519914" y="1645491"/>
        <a:ext cx="3492617" cy="1315942"/>
      </dsp:txXfrm>
    </dsp:sp>
    <dsp:sp modelId="{1EF97B91-209F-4172-A4F7-774EBD7C97D5}">
      <dsp:nvSpPr>
        <dsp:cNvPr id="0" name=""/>
        <dsp:cNvSpPr/>
      </dsp:nvSpPr>
      <dsp:spPr>
        <a:xfrm>
          <a:off x="0" y="3290419"/>
          <a:ext cx="5012532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99E2B-9F28-4B97-AC9A-0832BE330307}">
      <dsp:nvSpPr>
        <dsp:cNvPr id="0" name=""/>
        <dsp:cNvSpPr/>
      </dsp:nvSpPr>
      <dsp:spPr>
        <a:xfrm>
          <a:off x="398072" y="3586506"/>
          <a:ext cx="723768" cy="723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CD645-2668-4D23-9789-76A5C388116C}">
      <dsp:nvSpPr>
        <dsp:cNvPr id="0" name=""/>
        <dsp:cNvSpPr/>
      </dsp:nvSpPr>
      <dsp:spPr>
        <a:xfrm>
          <a:off x="1519914" y="3290419"/>
          <a:ext cx="3492617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800" b="1" kern="1200" baseline="0"/>
            <a:t>Utiliza un enfoque </a:t>
          </a:r>
          <a:r>
            <a:rPr lang="es-PY" sz="1800" kern="1200" baseline="0"/>
            <a:t>evolutivo, permitiendo al desarrollador y al cliente entender y reaccionar ante los riesgos en cada nivel evolutivo</a:t>
          </a:r>
          <a:endParaRPr lang="en-US" sz="1800" kern="1200"/>
        </a:p>
      </dsp:txBody>
      <dsp:txXfrm>
        <a:off x="1519914" y="3290419"/>
        <a:ext cx="3492617" cy="13159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562CF-934A-3E48-812E-1B52CED1B46C}">
      <dsp:nvSpPr>
        <dsp:cNvPr id="0" name=""/>
        <dsp:cNvSpPr/>
      </dsp:nvSpPr>
      <dsp:spPr>
        <a:xfrm>
          <a:off x="0" y="559262"/>
          <a:ext cx="5012532" cy="191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028" tIns="333248" rIns="38902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Y" sz="1600" kern="1200" baseline="0" dirty="0"/>
            <a:t>Puede adaptarse y aplicarse a lo largo de la vida del software</a:t>
          </a:r>
          <a:endParaRPr lang="es-PY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Y" sz="1600" kern="1200" baseline="0" dirty="0"/>
            <a:t>Reduce los riesgos antes de que se conviertan en problemáticos. .</a:t>
          </a:r>
          <a:endParaRPr lang="es-PY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Y" sz="1600" kern="1200" baseline="0" dirty="0"/>
            <a:t>Permite a quien lo desarrolla aplicar el enfoque de construcción de prototipos en cualquier etapa de evolución del producto.</a:t>
          </a:r>
          <a:endParaRPr lang="es-PY" sz="1600" kern="1200" dirty="0"/>
        </a:p>
      </dsp:txBody>
      <dsp:txXfrm>
        <a:off x="0" y="559262"/>
        <a:ext cx="5012532" cy="1915199"/>
      </dsp:txXfrm>
    </dsp:sp>
    <dsp:sp modelId="{7FDE7B1E-F717-9048-A5B5-2F7941B2594C}">
      <dsp:nvSpPr>
        <dsp:cNvPr id="0" name=""/>
        <dsp:cNvSpPr/>
      </dsp:nvSpPr>
      <dsp:spPr>
        <a:xfrm>
          <a:off x="250626" y="323102"/>
          <a:ext cx="3508772" cy="47232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23" tIns="0" rIns="13262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600" b="1" kern="1200" baseline="0"/>
            <a:t>Ventajas </a:t>
          </a:r>
          <a:endParaRPr lang="es-PY" sz="1600" kern="1200"/>
        </a:p>
      </dsp:txBody>
      <dsp:txXfrm>
        <a:off x="273683" y="346159"/>
        <a:ext cx="3462658" cy="426206"/>
      </dsp:txXfrm>
    </dsp:sp>
    <dsp:sp modelId="{59CF963D-DE4F-034E-B2EC-BE6E552EAA07}">
      <dsp:nvSpPr>
        <dsp:cNvPr id="0" name=""/>
        <dsp:cNvSpPr/>
      </dsp:nvSpPr>
      <dsp:spPr>
        <a:xfrm>
          <a:off x="0" y="2797022"/>
          <a:ext cx="5012532" cy="1486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028" tIns="333248" rIns="38902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Y" sz="1600" kern="1200" baseline="0" dirty="0"/>
            <a:t>Puede resultar difícil convencer a grandes clientes de que el enfoque evolutivo es controlable (particularmente en situaciones de contrato)</a:t>
          </a:r>
          <a:endParaRPr lang="es-PY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Y" sz="1600" kern="1200" baseline="0" dirty="0"/>
            <a:t>Si un riesgo importante no es descubierto y gestionado, indudablemente surgirán problemas</a:t>
          </a:r>
          <a:endParaRPr lang="es-PY" sz="1600" kern="1200" dirty="0"/>
        </a:p>
      </dsp:txBody>
      <dsp:txXfrm>
        <a:off x="0" y="2797022"/>
        <a:ext cx="5012532" cy="1486799"/>
      </dsp:txXfrm>
    </dsp:sp>
    <dsp:sp modelId="{840CF39D-6FA6-174B-BF19-A66A894E9059}">
      <dsp:nvSpPr>
        <dsp:cNvPr id="0" name=""/>
        <dsp:cNvSpPr/>
      </dsp:nvSpPr>
      <dsp:spPr>
        <a:xfrm>
          <a:off x="250626" y="2560862"/>
          <a:ext cx="3508772" cy="47232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23" tIns="0" rIns="13262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600" b="1" kern="1200" baseline="0"/>
            <a:t>Desventajas</a:t>
          </a:r>
          <a:endParaRPr lang="es-PY" sz="1600" kern="1200"/>
        </a:p>
      </dsp:txBody>
      <dsp:txXfrm>
        <a:off x="273683" y="2583919"/>
        <a:ext cx="3462658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D779D-76B6-C144-87C4-30F0BA85DBD5}">
      <dsp:nvSpPr>
        <dsp:cNvPr id="0" name=""/>
        <dsp:cNvSpPr/>
      </dsp:nvSpPr>
      <dsp:spPr>
        <a:xfrm>
          <a:off x="0" y="411774"/>
          <a:ext cx="5012532" cy="239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028" tIns="395732" rIns="3890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Y" sz="1900" b="1" kern="1200" baseline="0"/>
            <a:t>Los entregables </a:t>
          </a:r>
          <a:r>
            <a:rPr lang="es-PY" sz="1900" kern="1200" baseline="0"/>
            <a:t>pueden ser fácilmente trasladados a otra plataforma</a:t>
          </a:r>
          <a:endParaRPr lang="es-PY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Y" sz="1900" b="1" kern="1200" baseline="0"/>
            <a:t>Mayor</a:t>
          </a:r>
          <a:r>
            <a:rPr lang="es-PY" sz="1900" kern="1200" baseline="0"/>
            <a:t> flexibilidad</a:t>
          </a:r>
          <a:endParaRPr lang="es-PY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Y" sz="1900" b="1" kern="1200" baseline="0"/>
            <a:t>Menor</a:t>
          </a:r>
          <a:r>
            <a:rPr lang="es-PY" sz="1900" kern="1200" baseline="0"/>
            <a:t> codificación manual</a:t>
          </a:r>
          <a:endParaRPr lang="es-PY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Y" sz="1900" b="1" kern="1200" baseline="0"/>
            <a:t>Mayor</a:t>
          </a:r>
          <a:r>
            <a:rPr lang="es-PY" sz="1900" kern="1200" baseline="0"/>
            <a:t> involucramiento de los usuarios</a:t>
          </a:r>
          <a:endParaRPr lang="es-PY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Y" sz="1900" b="1" kern="1200" baseline="0"/>
            <a:t>Posiblemente </a:t>
          </a:r>
          <a:r>
            <a:rPr lang="es-PY" sz="1900" kern="1200" baseline="0"/>
            <a:t>menos fallas y menor costos</a:t>
          </a:r>
          <a:endParaRPr lang="es-PY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Y" sz="1900" b="1" kern="1200" baseline="0"/>
            <a:t>Ciclos de </a:t>
          </a:r>
          <a:r>
            <a:rPr lang="es-PY" sz="1900" kern="1200" baseline="0"/>
            <a:t>desarrollo más pequeños</a:t>
          </a:r>
          <a:endParaRPr lang="es-PY" sz="1900" kern="1200"/>
        </a:p>
      </dsp:txBody>
      <dsp:txXfrm>
        <a:off x="0" y="411774"/>
        <a:ext cx="5012532" cy="2394000"/>
      </dsp:txXfrm>
    </dsp:sp>
    <dsp:sp modelId="{0161BF7F-5960-1140-9889-AF17EDB36B12}">
      <dsp:nvSpPr>
        <dsp:cNvPr id="0" name=""/>
        <dsp:cNvSpPr/>
      </dsp:nvSpPr>
      <dsp:spPr>
        <a:xfrm>
          <a:off x="250626" y="131334"/>
          <a:ext cx="3508772" cy="56088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23" tIns="0" rIns="13262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900" b="1" kern="1200" baseline="0" dirty="0"/>
            <a:t>Ventajas </a:t>
          </a:r>
          <a:endParaRPr lang="es-PY" sz="1900" kern="1200" dirty="0"/>
        </a:p>
      </dsp:txBody>
      <dsp:txXfrm>
        <a:off x="278006" y="158714"/>
        <a:ext cx="3454012" cy="506120"/>
      </dsp:txXfrm>
    </dsp:sp>
    <dsp:sp modelId="{37BD4688-247A-A94B-8AFD-30EB0C050580}">
      <dsp:nvSpPr>
        <dsp:cNvPr id="0" name=""/>
        <dsp:cNvSpPr/>
      </dsp:nvSpPr>
      <dsp:spPr>
        <a:xfrm>
          <a:off x="0" y="3188815"/>
          <a:ext cx="5012532" cy="1286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9028" tIns="395732" rIns="3890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Y" sz="1900" b="1" kern="1200" baseline="0"/>
            <a:t>Progreso más </a:t>
          </a:r>
          <a:r>
            <a:rPr lang="es-PY" sz="1900" kern="1200" baseline="0"/>
            <a:t>difícil de medir</a:t>
          </a:r>
          <a:endParaRPr lang="es-PY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Y" sz="1900" b="1" kern="1200" baseline="0"/>
            <a:t>Costo de </a:t>
          </a:r>
          <a:r>
            <a:rPr lang="es-PY" sz="1900" kern="1200" baseline="0"/>
            <a:t>herramientas integradas y equipo necesario</a:t>
          </a:r>
          <a:endParaRPr lang="es-PY" sz="1900" kern="1200"/>
        </a:p>
      </dsp:txBody>
      <dsp:txXfrm>
        <a:off x="0" y="3188815"/>
        <a:ext cx="5012532" cy="1286775"/>
      </dsp:txXfrm>
    </dsp:sp>
    <dsp:sp modelId="{91BBF89C-EA81-6C4B-9E37-96848F6C0948}">
      <dsp:nvSpPr>
        <dsp:cNvPr id="0" name=""/>
        <dsp:cNvSpPr/>
      </dsp:nvSpPr>
      <dsp:spPr>
        <a:xfrm>
          <a:off x="250626" y="2908375"/>
          <a:ext cx="3508772" cy="56088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2623" tIns="0" rIns="13262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900" b="1" kern="1200" baseline="0"/>
            <a:t>desventajas</a:t>
          </a:r>
          <a:endParaRPr lang="es-PY" sz="1900" kern="1200"/>
        </a:p>
      </dsp:txBody>
      <dsp:txXfrm>
        <a:off x="278006" y="2935755"/>
        <a:ext cx="3454012" cy="506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772D5-83A1-F947-9BAA-FC7E770C3CC8}">
      <dsp:nvSpPr>
        <dsp:cNvPr id="0" name=""/>
        <dsp:cNvSpPr/>
      </dsp:nvSpPr>
      <dsp:spPr>
        <a:xfrm>
          <a:off x="0" y="0"/>
          <a:ext cx="77728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3BF3B4-0A4B-C44D-9E5A-773A70039A85}">
      <dsp:nvSpPr>
        <dsp:cNvPr id="0" name=""/>
        <dsp:cNvSpPr/>
      </dsp:nvSpPr>
      <dsp:spPr>
        <a:xfrm>
          <a:off x="0" y="0"/>
          <a:ext cx="1554574" cy="342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3500" b="1" kern="1200" baseline="0" dirty="0"/>
            <a:t>Consta de 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3500" b="1" kern="1200" baseline="0" dirty="0"/>
            <a:t>4 fases:</a:t>
          </a:r>
          <a:endParaRPr lang="en-US" sz="3500" kern="1200" dirty="0"/>
        </a:p>
      </dsp:txBody>
      <dsp:txXfrm>
        <a:off x="0" y="0"/>
        <a:ext cx="1554574" cy="3424107"/>
      </dsp:txXfrm>
    </dsp:sp>
    <dsp:sp modelId="{DEE5D980-615C-6D45-B8BB-EB86E68AD85A}">
      <dsp:nvSpPr>
        <dsp:cNvPr id="0" name=""/>
        <dsp:cNvSpPr/>
      </dsp:nvSpPr>
      <dsp:spPr>
        <a:xfrm>
          <a:off x="1671167" y="40251"/>
          <a:ext cx="6101702" cy="805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3000" kern="1200" baseline="0"/>
            <a:t>Estudio de viabilidad</a:t>
          </a:r>
          <a:endParaRPr lang="en-US" sz="3000" kern="1200"/>
        </a:p>
      </dsp:txBody>
      <dsp:txXfrm>
        <a:off x="1671167" y="40251"/>
        <a:ext cx="6101702" cy="805032"/>
      </dsp:txXfrm>
    </dsp:sp>
    <dsp:sp modelId="{6F290260-A168-B744-9A4F-36C63728C849}">
      <dsp:nvSpPr>
        <dsp:cNvPr id="0" name=""/>
        <dsp:cNvSpPr/>
      </dsp:nvSpPr>
      <dsp:spPr>
        <a:xfrm>
          <a:off x="1554574" y="845284"/>
          <a:ext cx="62182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E2DF8D-36DC-5A46-B553-BA3C7490EE95}">
      <dsp:nvSpPr>
        <dsp:cNvPr id="0" name=""/>
        <dsp:cNvSpPr/>
      </dsp:nvSpPr>
      <dsp:spPr>
        <a:xfrm>
          <a:off x="1671167" y="885536"/>
          <a:ext cx="6101702" cy="805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3000" kern="1200" baseline="0" dirty="0"/>
            <a:t>Obteción de análisis de requerimiento</a:t>
          </a:r>
          <a:endParaRPr lang="en-US" sz="3000" kern="1200" dirty="0"/>
        </a:p>
      </dsp:txBody>
      <dsp:txXfrm>
        <a:off x="1671167" y="885536"/>
        <a:ext cx="6101702" cy="805032"/>
      </dsp:txXfrm>
    </dsp:sp>
    <dsp:sp modelId="{9F85A8CC-1773-324C-8901-D4D4122E76A6}">
      <dsp:nvSpPr>
        <dsp:cNvPr id="0" name=""/>
        <dsp:cNvSpPr/>
      </dsp:nvSpPr>
      <dsp:spPr>
        <a:xfrm>
          <a:off x="1554574" y="1690569"/>
          <a:ext cx="62182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031FF86-8A2D-9F45-981A-9D53E995B560}">
      <dsp:nvSpPr>
        <dsp:cNvPr id="0" name=""/>
        <dsp:cNvSpPr/>
      </dsp:nvSpPr>
      <dsp:spPr>
        <a:xfrm>
          <a:off x="1671167" y="1730820"/>
          <a:ext cx="6101702" cy="805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3000" kern="1200" baseline="0" dirty="0"/>
            <a:t>Especificación de requerimientos</a:t>
          </a:r>
          <a:endParaRPr lang="en-US" sz="3000" kern="1200" dirty="0"/>
        </a:p>
      </dsp:txBody>
      <dsp:txXfrm>
        <a:off x="1671167" y="1730820"/>
        <a:ext cx="6101702" cy="805032"/>
      </dsp:txXfrm>
    </dsp:sp>
    <dsp:sp modelId="{78551FC6-7DE2-7740-BB4A-830A6DE3660C}">
      <dsp:nvSpPr>
        <dsp:cNvPr id="0" name=""/>
        <dsp:cNvSpPr/>
      </dsp:nvSpPr>
      <dsp:spPr>
        <a:xfrm>
          <a:off x="1554574" y="2535853"/>
          <a:ext cx="62182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8C1536-8149-5945-859A-BB2967EAE0C7}">
      <dsp:nvSpPr>
        <dsp:cNvPr id="0" name=""/>
        <dsp:cNvSpPr/>
      </dsp:nvSpPr>
      <dsp:spPr>
        <a:xfrm>
          <a:off x="1671167" y="2576105"/>
          <a:ext cx="6101702" cy="805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3000" kern="1200" baseline="0"/>
            <a:t>Validación de requerimientos</a:t>
          </a:r>
          <a:endParaRPr lang="en-US" sz="3000" kern="1200"/>
        </a:p>
      </dsp:txBody>
      <dsp:txXfrm>
        <a:off x="1671167" y="2576105"/>
        <a:ext cx="6101702" cy="805032"/>
      </dsp:txXfrm>
    </dsp:sp>
    <dsp:sp modelId="{5BE53371-F167-FF48-95CD-FABF303CCF36}">
      <dsp:nvSpPr>
        <dsp:cNvPr id="0" name=""/>
        <dsp:cNvSpPr/>
      </dsp:nvSpPr>
      <dsp:spPr>
        <a:xfrm>
          <a:off x="1554574" y="3381138"/>
          <a:ext cx="62182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FD7C1-3943-470C-8953-03D323583B65}">
      <dsp:nvSpPr>
        <dsp:cNvPr id="0" name=""/>
        <dsp:cNvSpPr/>
      </dsp:nvSpPr>
      <dsp:spPr>
        <a:xfrm>
          <a:off x="0" y="562"/>
          <a:ext cx="5012532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27DB0-30EE-4897-BACA-56D100027AEA}">
      <dsp:nvSpPr>
        <dsp:cNvPr id="0" name=""/>
        <dsp:cNvSpPr/>
      </dsp:nvSpPr>
      <dsp:spPr>
        <a:xfrm>
          <a:off x="398072" y="296649"/>
          <a:ext cx="723768" cy="723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F4ECD-DE87-4C2A-B6A5-210A54D51624}">
      <dsp:nvSpPr>
        <dsp:cNvPr id="0" name=""/>
        <dsp:cNvSpPr/>
      </dsp:nvSpPr>
      <dsp:spPr>
        <a:xfrm>
          <a:off x="1519914" y="562"/>
          <a:ext cx="3492617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600" kern="1200" baseline="0"/>
            <a:t>debe cumplir la </a:t>
          </a:r>
          <a:r>
            <a:rPr lang="es-PY" sz="1600" b="1" kern="1200" baseline="0"/>
            <a:t>definición de los objetivos</a:t>
          </a:r>
          <a:endParaRPr lang="en-US" sz="1600" kern="1200"/>
        </a:p>
      </dsp:txBody>
      <dsp:txXfrm>
        <a:off x="1519914" y="562"/>
        <a:ext cx="3492617" cy="1315942"/>
      </dsp:txXfrm>
    </dsp:sp>
    <dsp:sp modelId="{EF475A58-479E-489A-BE32-CC25947882B4}">
      <dsp:nvSpPr>
        <dsp:cNvPr id="0" name=""/>
        <dsp:cNvSpPr/>
      </dsp:nvSpPr>
      <dsp:spPr>
        <a:xfrm>
          <a:off x="0" y="1645491"/>
          <a:ext cx="5012532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30A0C-610D-4042-B1E9-1DDAC2107A32}">
      <dsp:nvSpPr>
        <dsp:cNvPr id="0" name=""/>
        <dsp:cNvSpPr/>
      </dsp:nvSpPr>
      <dsp:spPr>
        <a:xfrm>
          <a:off x="398072" y="1941578"/>
          <a:ext cx="723768" cy="723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C1ED8-99B3-46BD-AD33-599B8A629B4F}">
      <dsp:nvSpPr>
        <dsp:cNvPr id="0" name=""/>
        <dsp:cNvSpPr/>
      </dsp:nvSpPr>
      <dsp:spPr>
        <a:xfrm>
          <a:off x="1519914" y="1645491"/>
          <a:ext cx="3492617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600" kern="1200" baseline="0"/>
            <a:t>Ej.  de un enunciado de objetivos para un </a:t>
          </a:r>
          <a:r>
            <a:rPr lang="es-PY" sz="1600" b="1" kern="1200" baseline="0"/>
            <a:t>sistema contra incendios y detección de intrusos para un edificio de oficinas…</a:t>
          </a:r>
          <a:endParaRPr lang="en-US" sz="1600" kern="1200"/>
        </a:p>
      </dsp:txBody>
      <dsp:txXfrm>
        <a:off x="1519914" y="1645491"/>
        <a:ext cx="3492617" cy="1315942"/>
      </dsp:txXfrm>
    </dsp:sp>
    <dsp:sp modelId="{2AA989DB-E4D5-4802-835C-ED5665E3579A}">
      <dsp:nvSpPr>
        <dsp:cNvPr id="0" name=""/>
        <dsp:cNvSpPr/>
      </dsp:nvSpPr>
      <dsp:spPr>
        <a:xfrm>
          <a:off x="0" y="3290419"/>
          <a:ext cx="5012532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0CB1D-1757-4689-93C6-278BDF2F3736}">
      <dsp:nvSpPr>
        <dsp:cNvPr id="0" name=""/>
        <dsp:cNvSpPr/>
      </dsp:nvSpPr>
      <dsp:spPr>
        <a:xfrm>
          <a:off x="398072" y="3586506"/>
          <a:ext cx="723768" cy="723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4535A-AFF6-48E4-A534-FB2D8BABD408}">
      <dsp:nvSpPr>
        <dsp:cNvPr id="0" name=""/>
        <dsp:cNvSpPr/>
      </dsp:nvSpPr>
      <dsp:spPr>
        <a:xfrm>
          <a:off x="1519914" y="3290419"/>
          <a:ext cx="3492617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Y" sz="1600" i="1" kern="1200" baseline="0"/>
            <a:t>“.. Construir un sistema de alarma contra incendios e intrusos para el edificio que proporcione avisos de fuego y de intrusiones no autorizadas tanto internas como externas..”</a:t>
          </a:r>
          <a:endParaRPr lang="en-US" sz="1600" kern="1200"/>
        </a:p>
      </dsp:txBody>
      <dsp:txXfrm>
        <a:off x="1519914" y="3290419"/>
        <a:ext cx="3492617" cy="1315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24D0D-9EB3-2741-8900-CFAA0AA810E9}" type="datetimeFigureOut">
              <a:rPr lang="es-ES_tradnl" smtClean="0"/>
              <a:t>05/04/2024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FA09E-ABC1-8549-B529-1891625190A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9989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FA09E-ABC1-8549-B529-1891625190A6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095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729FE3-4542-0743-BB20-B3E4223AF3D4}" type="datetimeFigureOut">
              <a:rPr lang="es-PY" smtClean="0"/>
              <a:pPr>
                <a:defRPr/>
              </a:pPr>
              <a:t>5/4/2024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4B607-073C-334B-91CC-4B93B6FBF484}" type="slidenum">
              <a:rPr lang="es-PY" altLang="es-PY" smtClean="0"/>
              <a:pPr/>
              <a:t>‹Nº›</a:t>
            </a:fld>
            <a:endParaRPr lang="es-PY" altLang="es-PY"/>
          </a:p>
        </p:txBody>
      </p:sp>
    </p:spTree>
    <p:extLst>
      <p:ext uri="{BB962C8B-B14F-4D97-AF65-F5344CB8AC3E}">
        <p14:creationId xmlns:p14="http://schemas.microsoft.com/office/powerpoint/2010/main" val="323192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62830-D582-614E-9389-37F54D48AADA}" type="datetimeFigureOut">
              <a:rPr lang="es-PY" smtClean="0"/>
              <a:pPr>
                <a:defRPr/>
              </a:pPr>
              <a:t>5/4/2024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00E0-3CE4-3A47-89AB-1FF42F7E8296}" type="slidenum">
              <a:rPr lang="es-PY" altLang="es-PY" smtClean="0"/>
              <a:pPr/>
              <a:t>‹Nº›</a:t>
            </a:fld>
            <a:endParaRPr lang="es-PY" altLang="es-PY"/>
          </a:p>
        </p:txBody>
      </p:sp>
    </p:spTree>
    <p:extLst>
      <p:ext uri="{BB962C8B-B14F-4D97-AF65-F5344CB8AC3E}">
        <p14:creationId xmlns:p14="http://schemas.microsoft.com/office/powerpoint/2010/main" val="380803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62830-D582-614E-9389-37F54D48AADA}" type="datetimeFigureOut">
              <a:rPr lang="es-PY" smtClean="0"/>
              <a:pPr>
                <a:defRPr/>
              </a:pPr>
              <a:t>5/4/2024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00E0-3CE4-3A47-89AB-1FF42F7E8296}" type="slidenum">
              <a:rPr lang="es-PY" altLang="es-PY" smtClean="0"/>
              <a:pPr/>
              <a:t>‹Nº›</a:t>
            </a:fld>
            <a:endParaRPr lang="es-PY" altLang="es-PY"/>
          </a:p>
        </p:txBody>
      </p:sp>
    </p:spTree>
    <p:extLst>
      <p:ext uri="{BB962C8B-B14F-4D97-AF65-F5344CB8AC3E}">
        <p14:creationId xmlns:p14="http://schemas.microsoft.com/office/powerpoint/2010/main" val="3659461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62830-D582-614E-9389-37F54D48AADA}" type="datetimeFigureOut">
              <a:rPr lang="es-PY" smtClean="0"/>
              <a:pPr>
                <a:defRPr/>
              </a:pPr>
              <a:t>5/4/2024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00E0-3CE4-3A47-89AB-1FF42F7E8296}" type="slidenum">
              <a:rPr lang="es-PY" altLang="es-PY" smtClean="0"/>
              <a:pPr/>
              <a:t>‹Nº›</a:t>
            </a:fld>
            <a:endParaRPr lang="es-PY" altLang="es-PY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053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62830-D582-614E-9389-37F54D48AADA}" type="datetimeFigureOut">
              <a:rPr lang="es-PY" smtClean="0"/>
              <a:pPr>
                <a:defRPr/>
              </a:pPr>
              <a:t>5/4/2024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00E0-3CE4-3A47-89AB-1FF42F7E8296}" type="slidenum">
              <a:rPr lang="es-PY" altLang="es-PY" smtClean="0"/>
              <a:pPr/>
              <a:t>‹Nº›</a:t>
            </a:fld>
            <a:endParaRPr lang="es-PY" altLang="es-PY"/>
          </a:p>
        </p:txBody>
      </p:sp>
    </p:spTree>
    <p:extLst>
      <p:ext uri="{BB962C8B-B14F-4D97-AF65-F5344CB8AC3E}">
        <p14:creationId xmlns:p14="http://schemas.microsoft.com/office/powerpoint/2010/main" val="2405094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62830-D582-614E-9389-37F54D48AADA}" type="datetimeFigureOut">
              <a:rPr lang="es-PY" smtClean="0"/>
              <a:pPr>
                <a:defRPr/>
              </a:pPr>
              <a:t>5/4/2024</a:t>
            </a:fld>
            <a:endParaRPr lang="es-P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00E0-3CE4-3A47-89AB-1FF42F7E8296}" type="slidenum">
              <a:rPr lang="es-PY" altLang="es-PY" smtClean="0"/>
              <a:pPr/>
              <a:t>‹Nº›</a:t>
            </a:fld>
            <a:endParaRPr lang="es-PY" altLang="es-PY"/>
          </a:p>
        </p:txBody>
      </p:sp>
    </p:spTree>
    <p:extLst>
      <p:ext uri="{BB962C8B-B14F-4D97-AF65-F5344CB8AC3E}">
        <p14:creationId xmlns:p14="http://schemas.microsoft.com/office/powerpoint/2010/main" val="1553949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62830-D582-614E-9389-37F54D48AADA}" type="datetimeFigureOut">
              <a:rPr lang="es-PY" smtClean="0"/>
              <a:pPr>
                <a:defRPr/>
              </a:pPr>
              <a:t>5/4/2024</a:t>
            </a:fld>
            <a:endParaRPr lang="es-P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00E0-3CE4-3A47-89AB-1FF42F7E8296}" type="slidenum">
              <a:rPr lang="es-PY" altLang="es-PY" smtClean="0"/>
              <a:pPr/>
              <a:t>‹Nº›</a:t>
            </a:fld>
            <a:endParaRPr lang="es-PY" altLang="es-PY"/>
          </a:p>
        </p:txBody>
      </p:sp>
    </p:spTree>
    <p:extLst>
      <p:ext uri="{BB962C8B-B14F-4D97-AF65-F5344CB8AC3E}">
        <p14:creationId xmlns:p14="http://schemas.microsoft.com/office/powerpoint/2010/main" val="3285016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62830-D582-614E-9389-37F54D48AADA}" type="datetimeFigureOut">
              <a:rPr lang="es-PY" smtClean="0"/>
              <a:pPr>
                <a:defRPr/>
              </a:pPr>
              <a:t>5/4/2024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00E0-3CE4-3A47-89AB-1FF42F7E8296}" type="slidenum">
              <a:rPr lang="es-PY" altLang="es-PY" smtClean="0"/>
              <a:pPr/>
              <a:t>‹Nº›</a:t>
            </a:fld>
            <a:endParaRPr lang="es-PY" altLang="es-PY"/>
          </a:p>
        </p:txBody>
      </p:sp>
    </p:spTree>
    <p:extLst>
      <p:ext uri="{BB962C8B-B14F-4D97-AF65-F5344CB8AC3E}">
        <p14:creationId xmlns:p14="http://schemas.microsoft.com/office/powerpoint/2010/main" val="838328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62830-D582-614E-9389-37F54D48AADA}" type="datetimeFigureOut">
              <a:rPr lang="es-PY" smtClean="0"/>
              <a:pPr>
                <a:defRPr/>
              </a:pPr>
              <a:t>5/4/2024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00E0-3CE4-3A47-89AB-1FF42F7E8296}" type="slidenum">
              <a:rPr lang="es-PY" altLang="es-PY" smtClean="0"/>
              <a:pPr/>
              <a:t>‹Nº›</a:t>
            </a:fld>
            <a:endParaRPr lang="es-PY" altLang="es-PY"/>
          </a:p>
        </p:txBody>
      </p:sp>
    </p:spTree>
    <p:extLst>
      <p:ext uri="{BB962C8B-B14F-4D97-AF65-F5344CB8AC3E}">
        <p14:creationId xmlns:p14="http://schemas.microsoft.com/office/powerpoint/2010/main" val="3943917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62830-D582-614E-9389-37F54D48AADA}" type="datetimeFigureOut">
              <a:rPr lang="es-PY" smtClean="0"/>
              <a:pPr>
                <a:defRPr/>
              </a:pPr>
              <a:t>5/4/2024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00E0-3CE4-3A47-89AB-1FF42F7E8296}" type="slidenum">
              <a:rPr lang="es-PY" altLang="es-PY" smtClean="0"/>
              <a:pPr/>
              <a:t>‹Nº›</a:t>
            </a:fld>
            <a:endParaRPr lang="es-PY" altLang="es-PY"/>
          </a:p>
        </p:txBody>
      </p:sp>
    </p:spTree>
    <p:extLst>
      <p:ext uri="{BB962C8B-B14F-4D97-AF65-F5344CB8AC3E}">
        <p14:creationId xmlns:p14="http://schemas.microsoft.com/office/powerpoint/2010/main" val="385416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62830-D582-614E-9389-37F54D48AADA}" type="datetimeFigureOut">
              <a:rPr lang="es-PY" smtClean="0"/>
              <a:pPr>
                <a:defRPr/>
              </a:pPr>
              <a:t>5/4/2024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00E0-3CE4-3A47-89AB-1FF42F7E8296}" type="slidenum">
              <a:rPr lang="es-PY" altLang="es-PY" smtClean="0"/>
              <a:pPr/>
              <a:t>‹Nº›</a:t>
            </a:fld>
            <a:endParaRPr lang="es-PY" altLang="es-PY"/>
          </a:p>
        </p:txBody>
      </p:sp>
    </p:spTree>
    <p:extLst>
      <p:ext uri="{BB962C8B-B14F-4D97-AF65-F5344CB8AC3E}">
        <p14:creationId xmlns:p14="http://schemas.microsoft.com/office/powerpoint/2010/main" val="281248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6AA9AF-9ADD-EC40-BFE9-0EE5FE67A594}" type="datetimeFigureOut">
              <a:rPr lang="es-PY" smtClean="0"/>
              <a:pPr>
                <a:defRPr/>
              </a:pPr>
              <a:t>5/4/2024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7DF0-9957-B042-BAB9-D0D90B3C8508}" type="slidenum">
              <a:rPr lang="es-PY" altLang="es-PY" smtClean="0"/>
              <a:pPr/>
              <a:t>‹Nº›</a:t>
            </a:fld>
            <a:endParaRPr lang="es-PY" altLang="es-PY"/>
          </a:p>
        </p:txBody>
      </p:sp>
    </p:spTree>
    <p:extLst>
      <p:ext uri="{BB962C8B-B14F-4D97-AF65-F5344CB8AC3E}">
        <p14:creationId xmlns:p14="http://schemas.microsoft.com/office/powerpoint/2010/main" val="3035122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62830-D582-614E-9389-37F54D48AADA}" type="datetimeFigureOut">
              <a:rPr lang="es-PY" smtClean="0"/>
              <a:pPr>
                <a:defRPr/>
              </a:pPr>
              <a:t>5/4/2024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00E0-3CE4-3A47-89AB-1FF42F7E8296}" type="slidenum">
              <a:rPr lang="es-PY" altLang="es-PY" smtClean="0"/>
              <a:pPr/>
              <a:t>‹Nº›</a:t>
            </a:fld>
            <a:endParaRPr lang="es-PY" altLang="es-PY"/>
          </a:p>
        </p:txBody>
      </p:sp>
    </p:spTree>
    <p:extLst>
      <p:ext uri="{BB962C8B-B14F-4D97-AF65-F5344CB8AC3E}">
        <p14:creationId xmlns:p14="http://schemas.microsoft.com/office/powerpoint/2010/main" val="389220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62830-D582-614E-9389-37F54D48AADA}" type="datetimeFigureOut">
              <a:rPr lang="es-PY" smtClean="0"/>
              <a:pPr>
                <a:defRPr/>
              </a:pPr>
              <a:t>5/4/2024</a:t>
            </a:fld>
            <a:endParaRPr lang="es-P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00E0-3CE4-3A47-89AB-1FF42F7E8296}" type="slidenum">
              <a:rPr lang="es-PY" altLang="es-PY" smtClean="0"/>
              <a:pPr/>
              <a:t>‹Nº›</a:t>
            </a:fld>
            <a:endParaRPr lang="es-PY" altLang="es-PY"/>
          </a:p>
        </p:txBody>
      </p:sp>
    </p:spTree>
    <p:extLst>
      <p:ext uri="{BB962C8B-B14F-4D97-AF65-F5344CB8AC3E}">
        <p14:creationId xmlns:p14="http://schemas.microsoft.com/office/powerpoint/2010/main" val="41032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62830-D582-614E-9389-37F54D48AADA}" type="datetimeFigureOut">
              <a:rPr lang="es-PY" smtClean="0"/>
              <a:pPr>
                <a:defRPr/>
              </a:pPr>
              <a:t>5/4/2024</a:t>
            </a:fld>
            <a:endParaRPr lang="es-P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00E0-3CE4-3A47-89AB-1FF42F7E8296}" type="slidenum">
              <a:rPr lang="es-PY" altLang="es-PY" smtClean="0"/>
              <a:pPr/>
              <a:t>‹Nº›</a:t>
            </a:fld>
            <a:endParaRPr lang="es-PY" altLang="es-PY"/>
          </a:p>
        </p:txBody>
      </p:sp>
    </p:spTree>
    <p:extLst>
      <p:ext uri="{BB962C8B-B14F-4D97-AF65-F5344CB8AC3E}">
        <p14:creationId xmlns:p14="http://schemas.microsoft.com/office/powerpoint/2010/main" val="157863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8F577A-4B59-EE4D-AA38-B9C2BC7205E5}" type="datetimeFigureOut">
              <a:rPr lang="es-PY" smtClean="0"/>
              <a:pPr>
                <a:defRPr/>
              </a:pPr>
              <a:t>5/4/2024</a:t>
            </a:fld>
            <a:endParaRPr lang="es-P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AFD3-161C-F547-904D-8724A30B77FE}" type="slidenum">
              <a:rPr lang="es-PY" altLang="es-PY" smtClean="0"/>
              <a:pPr/>
              <a:t>‹Nº›</a:t>
            </a:fld>
            <a:endParaRPr lang="es-PY" altLang="es-PY"/>
          </a:p>
        </p:txBody>
      </p:sp>
    </p:spTree>
    <p:extLst>
      <p:ext uri="{BB962C8B-B14F-4D97-AF65-F5344CB8AC3E}">
        <p14:creationId xmlns:p14="http://schemas.microsoft.com/office/powerpoint/2010/main" val="411165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62830-D582-614E-9389-37F54D48AADA}" type="datetimeFigureOut">
              <a:rPr lang="es-PY" smtClean="0"/>
              <a:pPr>
                <a:defRPr/>
              </a:pPr>
              <a:t>5/4/2024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00E0-3CE4-3A47-89AB-1FF42F7E8296}" type="slidenum">
              <a:rPr lang="es-PY" altLang="es-PY" smtClean="0"/>
              <a:pPr/>
              <a:t>‹Nº›</a:t>
            </a:fld>
            <a:endParaRPr lang="es-PY" altLang="es-PY"/>
          </a:p>
        </p:txBody>
      </p:sp>
    </p:spTree>
    <p:extLst>
      <p:ext uri="{BB962C8B-B14F-4D97-AF65-F5344CB8AC3E}">
        <p14:creationId xmlns:p14="http://schemas.microsoft.com/office/powerpoint/2010/main" val="332588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162830-D582-614E-9389-37F54D48AADA}" type="datetimeFigureOut">
              <a:rPr lang="es-PY" smtClean="0"/>
              <a:pPr>
                <a:defRPr/>
              </a:pPr>
              <a:t>5/4/2024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00E0-3CE4-3A47-89AB-1FF42F7E8296}" type="slidenum">
              <a:rPr lang="es-PY" altLang="es-PY" smtClean="0"/>
              <a:pPr/>
              <a:t>‹Nº›</a:t>
            </a:fld>
            <a:endParaRPr lang="es-PY" altLang="es-PY"/>
          </a:p>
        </p:txBody>
      </p:sp>
    </p:spTree>
    <p:extLst>
      <p:ext uri="{BB962C8B-B14F-4D97-AF65-F5344CB8AC3E}">
        <p14:creationId xmlns:p14="http://schemas.microsoft.com/office/powerpoint/2010/main" val="128469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6162830-D582-614E-9389-37F54D48AADA}" type="datetimeFigureOut">
              <a:rPr lang="es-PY" smtClean="0"/>
              <a:pPr>
                <a:defRPr/>
              </a:pPr>
              <a:t>5/4/2024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8F00E0-3CE4-3A47-89AB-1FF42F7E8296}" type="slidenum">
              <a:rPr lang="es-PY" altLang="es-PY" smtClean="0"/>
              <a:pPr/>
              <a:t>‹Nº›</a:t>
            </a:fld>
            <a:endParaRPr lang="es-PY" altLang="es-PY"/>
          </a:p>
        </p:txBody>
      </p:sp>
    </p:spTree>
    <p:extLst>
      <p:ext uri="{BB962C8B-B14F-4D97-AF65-F5344CB8AC3E}">
        <p14:creationId xmlns:p14="http://schemas.microsoft.com/office/powerpoint/2010/main" val="2162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  <p:sldLayoutId id="2147484276" r:id="rId13"/>
    <p:sldLayoutId id="2147484277" r:id="rId14"/>
    <p:sldLayoutId id="2147484278" r:id="rId15"/>
    <p:sldLayoutId id="2147484279" r:id="rId16"/>
    <p:sldLayoutId id="2147484280" r:id="rId17"/>
    <p:sldLayoutId id="214748428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8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24.png"/><Relationship Id="rId9" Type="http://schemas.microsoft.com/office/2007/relationships/diagramDrawing" Target="../diagrams/drawin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0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24.png"/><Relationship Id="rId7" Type="http://schemas.openxmlformats.org/officeDocument/2006/relationships/image" Target="../media/image6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Relationship Id="rId9" Type="http://schemas.openxmlformats.org/officeDocument/2006/relationships/image" Target="../media/image78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24.png"/><Relationship Id="rId7" Type="http://schemas.openxmlformats.org/officeDocument/2006/relationships/diagramQuickStyle" Target="../diagrams/quickStyle14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5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7.png"/><Relationship Id="rId9" Type="http://schemas.microsoft.com/office/2007/relationships/diagramDrawing" Target="../diagrams/drawing14.xml"/></Relationships>
</file>

<file path=ppt/slides/_rels/slide4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2F673B17-6947-98F2-30DE-D60BCDBD3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s-PY" dirty="0">
                <a:solidFill>
                  <a:schemeClr val="accent1">
                    <a:satMod val="150000"/>
                  </a:schemeClr>
                </a:solidFill>
              </a:rPr>
              <a:t>Análisis y Diseño de Sistemas Informáticos I</a:t>
            </a:r>
          </a:p>
        </p:txBody>
      </p:sp>
      <p:sp>
        <p:nvSpPr>
          <p:cNvPr id="8195" name="2 Subtítulo">
            <a:extLst>
              <a:ext uri="{FF2B5EF4-FFF2-40B4-BE49-F238E27FC236}">
                <a16:creationId xmlns:a16="http://schemas.microsoft.com/office/drawing/2014/main" id="{D0672F9D-97D6-7503-F51D-04F572C49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PY" altLang="es-PY" sz="3600" dirty="0">
                <a:latin typeface="Arial Black" panose="020B0604020202020204" pitchFamily="34" charset="0"/>
              </a:rPr>
              <a:t>Clase 5- Procesos de Software</a:t>
            </a:r>
          </a:p>
        </p:txBody>
      </p:sp>
      <p:sp>
        <p:nvSpPr>
          <p:cNvPr id="8196" name="3 CuadroTexto">
            <a:extLst>
              <a:ext uri="{FF2B5EF4-FFF2-40B4-BE49-F238E27FC236}">
                <a16:creationId xmlns:a16="http://schemas.microsoft.com/office/drawing/2014/main" id="{84FD6DEC-8031-16EE-19FC-D70D48B1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43625"/>
            <a:ext cx="7072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s-PY" altLang="es-PY" dirty="0">
                <a:latin typeface="Corbel" panose="020B0503020204020204" pitchFamily="34" charset="0"/>
              </a:rPr>
              <a:t>Elaborado por la Prof. Sandra Paola Gómez Samudio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40A6C371-9A0D-5935-D02C-EDFF0AED2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Y" dirty="0">
                <a:solidFill>
                  <a:schemeClr val="accent1">
                    <a:satMod val="150000"/>
                  </a:schemeClr>
                </a:solidFill>
              </a:rPr>
              <a:t>Modelo Iterativo</a:t>
            </a:r>
          </a:p>
        </p:txBody>
      </p:sp>
      <p:sp>
        <p:nvSpPr>
          <p:cNvPr id="17411" name="2 Marcador de contenido">
            <a:extLst>
              <a:ext uri="{FF2B5EF4-FFF2-40B4-BE49-F238E27FC236}">
                <a16:creationId xmlns:a16="http://schemas.microsoft.com/office/drawing/2014/main" id="{798EE4F7-F32B-5C1A-E6AE-6198C71F6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Y" dirty="0"/>
              <a:t>Cada iteración es un proceso de planificación, diseño, implementación y pruebas que se realiza en un periodo de tiempo específico. Al final de cada iteración, se entrega el software para que pueda ser probado y evaluado por los usuarios</a:t>
            </a:r>
            <a:endParaRPr lang="es-PY" altLang="es-PY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68F098B5-0DA1-E5A1-5655-AD9DB228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Y" dirty="0">
                <a:solidFill>
                  <a:schemeClr val="accent1">
                    <a:satMod val="150000"/>
                  </a:schemeClr>
                </a:solidFill>
              </a:rPr>
              <a:t>Modelo Iterativo</a:t>
            </a:r>
          </a:p>
        </p:txBody>
      </p:sp>
      <p:pic>
        <p:nvPicPr>
          <p:cNvPr id="18435" name="4 Marcador de contenido" descr="iterativo.jpg">
            <a:extLst>
              <a:ext uri="{FF2B5EF4-FFF2-40B4-BE49-F238E27FC236}">
                <a16:creationId xmlns:a16="http://schemas.microsoft.com/office/drawing/2014/main" id="{4EC88204-089B-57A1-BBF8-C8CE4629E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56912"/>
            <a:ext cx="6860282" cy="3144295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E246C7-AE23-4B78-B596-A021E638F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4"/>
            <a:ext cx="9144000" cy="6858000"/>
          </a:xfrm>
          <a:prstGeom prst="rect">
            <a:avLst/>
          </a:prstGeom>
          <a:gradFill>
            <a:gsLst>
              <a:gs pos="10000">
                <a:schemeClr val="bg1">
                  <a:alpha val="75000"/>
                </a:schemeClr>
              </a:gs>
              <a:gs pos="85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652C-EA91-4836-8F81-08E05C74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>
            <a:extLst>
              <a:ext uri="{FF2B5EF4-FFF2-40B4-BE49-F238E27FC236}">
                <a16:creationId xmlns:a16="http://schemas.microsoft.com/office/drawing/2014/main" id="{C00F74B2-81DB-B453-8796-58E612EA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618517"/>
            <a:ext cx="7773338" cy="159617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Y" dirty="0"/>
              <a:t>Modelo Iterativo </a:t>
            </a:r>
            <a:endParaRPr lang="es-PY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2 Marcador de contenido">
            <a:extLst>
              <a:ext uri="{FF2B5EF4-FFF2-40B4-BE49-F238E27FC236}">
                <a16:creationId xmlns:a16="http://schemas.microsoft.com/office/drawing/2014/main" id="{841C82FC-A2D7-7759-61F1-5149277F6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596515"/>
              </p:ext>
            </p:extLst>
          </p:nvPr>
        </p:nvGraphicFramePr>
        <p:xfrm>
          <a:off x="899592" y="2764497"/>
          <a:ext cx="7773339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1 Título">
            <a:extLst>
              <a:ext uri="{FF2B5EF4-FFF2-40B4-BE49-F238E27FC236}">
                <a16:creationId xmlns:a16="http://schemas.microsoft.com/office/drawing/2014/main" id="{7DE5C999-9E52-296C-6CF0-3583355ACD62}"/>
              </a:ext>
            </a:extLst>
          </p:cNvPr>
          <p:cNvSpPr txBox="1">
            <a:spLocks/>
          </p:cNvSpPr>
          <p:nvPr/>
        </p:nvSpPr>
        <p:spPr>
          <a:xfrm>
            <a:off x="684423" y="1441564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PY" dirty="0"/>
              <a:t>Ventajas</a:t>
            </a:r>
            <a:endParaRPr lang="es-PY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E246C7-AE23-4B78-B596-A021E638F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4"/>
            <a:ext cx="9144000" cy="6858000"/>
          </a:xfrm>
          <a:prstGeom prst="rect">
            <a:avLst/>
          </a:prstGeom>
          <a:gradFill>
            <a:gsLst>
              <a:gs pos="10000">
                <a:schemeClr val="bg1">
                  <a:alpha val="75000"/>
                </a:schemeClr>
              </a:gs>
              <a:gs pos="85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652C-EA91-4836-8F81-08E05C74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>
            <a:extLst>
              <a:ext uri="{FF2B5EF4-FFF2-40B4-BE49-F238E27FC236}">
                <a16:creationId xmlns:a16="http://schemas.microsoft.com/office/drawing/2014/main" id="{C00F74B2-81DB-B453-8796-58E612EA2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618517"/>
            <a:ext cx="7773338" cy="159617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Y" dirty="0"/>
              <a:t>Modelo Iterativo </a:t>
            </a:r>
            <a:endParaRPr lang="es-PY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2 Marcador de contenido">
            <a:extLst>
              <a:ext uri="{FF2B5EF4-FFF2-40B4-BE49-F238E27FC236}">
                <a16:creationId xmlns:a16="http://schemas.microsoft.com/office/drawing/2014/main" id="{841C82FC-A2D7-7759-61F1-5149277F6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494254"/>
              </p:ext>
            </p:extLst>
          </p:nvPr>
        </p:nvGraphicFramePr>
        <p:xfrm>
          <a:off x="899592" y="2764497"/>
          <a:ext cx="7773339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1 Título">
            <a:extLst>
              <a:ext uri="{FF2B5EF4-FFF2-40B4-BE49-F238E27FC236}">
                <a16:creationId xmlns:a16="http://schemas.microsoft.com/office/drawing/2014/main" id="{7DE5C999-9E52-296C-6CF0-3583355ACD62}"/>
              </a:ext>
            </a:extLst>
          </p:cNvPr>
          <p:cNvSpPr txBox="1">
            <a:spLocks/>
          </p:cNvSpPr>
          <p:nvPr/>
        </p:nvSpPr>
        <p:spPr>
          <a:xfrm>
            <a:off x="684423" y="1441564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PY" dirty="0"/>
              <a:t>DesVentajas</a:t>
            </a:r>
            <a:endParaRPr lang="es-PY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133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8" name="Rectangle 2048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490" name="Rectangle 2048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2" name="Picture 2049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sp>
        <p:nvSpPr>
          <p:cNvPr id="2" name="1 Título">
            <a:extLst>
              <a:ext uri="{FF2B5EF4-FFF2-40B4-BE49-F238E27FC236}">
                <a16:creationId xmlns:a16="http://schemas.microsoft.com/office/drawing/2014/main" id="{A52C95E0-FFB4-F11E-32ED-2D2FC1A4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05" y="1419900"/>
            <a:ext cx="2133002" cy="4018201"/>
          </a:xfrm>
        </p:spPr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PY" sz="2400" dirty="0"/>
              <a:t>Modelo Iterativo</a:t>
            </a:r>
          </a:p>
        </p:txBody>
      </p:sp>
      <p:sp>
        <p:nvSpPr>
          <p:cNvPr id="20483" name="2 Marcador de contenido">
            <a:extLst>
              <a:ext uri="{FF2B5EF4-FFF2-40B4-BE49-F238E27FC236}">
                <a16:creationId xmlns:a16="http://schemas.microsoft.com/office/drawing/2014/main" id="{B94C24E3-24E8-2235-20DF-0354CA891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756" y="1193576"/>
            <a:ext cx="4932443" cy="4470850"/>
          </a:xfrm>
        </p:spPr>
        <p:txBody>
          <a:bodyPr anchor="ctr">
            <a:normAutofit/>
          </a:bodyPr>
          <a:lstStyle/>
          <a:p>
            <a:pPr eaLnBrk="1" hangingPunct="1">
              <a:buFont typeface="Wingdings 2" pitchFamily="2" charset="2"/>
              <a:buNone/>
            </a:pPr>
            <a:r>
              <a:rPr lang="es-PY" altLang="es-PY" b="1" dirty="0"/>
              <a:t>  Tipos de Proyectos que pueden utilizar este modelo:</a:t>
            </a:r>
            <a:r>
              <a:rPr lang="es-PY" altLang="es-PY" dirty="0"/>
              <a:t>:</a:t>
            </a:r>
          </a:p>
          <a:p>
            <a:pPr eaLnBrk="1" hangingPunct="1"/>
            <a:r>
              <a:rPr lang="es-PY" altLang="es-PY" dirty="0"/>
              <a:t>Sistemas complejos y largos</a:t>
            </a:r>
          </a:p>
          <a:p>
            <a:pPr eaLnBrk="1" hangingPunct="1"/>
            <a:r>
              <a:rPr lang="es-PY" altLang="es-PY" dirty="0"/>
              <a:t>Sistemas que no estén integrados entre sí.</a:t>
            </a:r>
          </a:p>
          <a:p>
            <a:pPr eaLnBrk="1" hangingPunct="1"/>
            <a:r>
              <a:rPr lang="es-PY" altLang="es-PY" dirty="0"/>
              <a:t>Sistemas que sean o no de ambiente web (un sitio web, por ejemplo)</a:t>
            </a:r>
          </a:p>
          <a:p>
            <a:pPr eaLnBrk="1" hangingPunct="1"/>
            <a:r>
              <a:rPr lang="es-PY" altLang="es-PY" dirty="0"/>
              <a:t>Sistemas de gran envergadura o tamaño.</a:t>
            </a:r>
          </a:p>
        </p:txBody>
      </p:sp>
      <p:pic>
        <p:nvPicPr>
          <p:cNvPr id="20494" name="Picture 2049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0B438546-ADC4-8437-76EB-DA1013E3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20" y="155448"/>
            <a:ext cx="8401080" cy="125272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PY" dirty="0">
                <a:solidFill>
                  <a:schemeClr val="accent1">
                    <a:satMod val="150000"/>
                  </a:schemeClr>
                </a:solidFill>
              </a:rPr>
              <a:t>Modelo de Construcción de Prototipos </a:t>
            </a:r>
          </a:p>
        </p:txBody>
      </p:sp>
      <p:pic>
        <p:nvPicPr>
          <p:cNvPr id="21507" name="3 Imagen" descr="Construccion_de_prototipos.jpg">
            <a:extLst>
              <a:ext uri="{FF2B5EF4-FFF2-40B4-BE49-F238E27FC236}">
                <a16:creationId xmlns:a16="http://schemas.microsoft.com/office/drawing/2014/main" id="{6AC4F546-CE04-4E97-32E4-3E74F55FE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500188"/>
            <a:ext cx="7215188" cy="535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Rectangle 22536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539" name="Rectangle 22538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FF9A8240-EB89-A5EA-5AD6-4BE697D61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s-PY" sz="2100" dirty="0">
                <a:solidFill>
                  <a:srgbClr val="00B0F0"/>
                </a:solidFill>
              </a:rPr>
              <a:t>Modelo de Construcción de Prototipos </a:t>
            </a:r>
          </a:p>
        </p:txBody>
      </p:sp>
      <p:pic>
        <p:nvPicPr>
          <p:cNvPr id="22541" name="Picture 22540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22543" name="Picture 22542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22533" name="2 Marcador de contenido">
            <a:extLst>
              <a:ext uri="{FF2B5EF4-FFF2-40B4-BE49-F238E27FC236}">
                <a16:creationId xmlns:a16="http://schemas.microsoft.com/office/drawing/2014/main" id="{7F65D116-7885-0340-0DB5-A61AEF4DB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35030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EDD83803-B7EE-B49D-1339-8740A792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s-PY" sz="2100" dirty="0">
                <a:solidFill>
                  <a:srgbClr val="00B0F0"/>
                </a:solidFill>
              </a:rPr>
              <a:t>Modelo de Construcción de Prototipos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AA2B33E3-3B5F-FACA-81A5-6166872176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6793071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603" name="Rectangle 24592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583" name="Graphic 24582" descr="Caballete">
            <a:extLst>
              <a:ext uri="{FF2B5EF4-FFF2-40B4-BE49-F238E27FC236}">
                <a16:creationId xmlns:a16="http://schemas.microsoft.com/office/drawing/2014/main" id="{C61D6CE9-1C29-857A-DF0F-55EE0C911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98" y="1918179"/>
            <a:ext cx="2996694" cy="299669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4604" name="Picture 24594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>
            <a:extLst>
              <a:ext uri="{FF2B5EF4-FFF2-40B4-BE49-F238E27FC236}">
                <a16:creationId xmlns:a16="http://schemas.microsoft.com/office/drawing/2014/main" id="{80793A87-72EE-1B93-3CBE-633BB805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12" y="322651"/>
            <a:ext cx="7165828" cy="159617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Y" dirty="0"/>
              <a:t>Modelo de Construcción de Prototipos </a:t>
            </a:r>
          </a:p>
        </p:txBody>
      </p:sp>
      <p:sp>
        <p:nvSpPr>
          <p:cNvPr id="24579" name="2 Marcador de contenido">
            <a:extLst>
              <a:ext uri="{FF2B5EF4-FFF2-40B4-BE49-F238E27FC236}">
                <a16:creationId xmlns:a16="http://schemas.microsoft.com/office/drawing/2014/main" id="{AE050172-7556-1A59-6B1D-74FF1BD5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88" y="1918178"/>
            <a:ext cx="5097514" cy="3887085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 2" pitchFamily="2" charset="2"/>
              <a:buNone/>
            </a:pPr>
            <a:r>
              <a:rPr lang="es-PY" altLang="es-PY" sz="1400" b="1" dirty="0"/>
              <a:t>  Tipos de Proyectos que pueden utilizar este modelo:</a:t>
            </a:r>
          </a:p>
          <a:p>
            <a:pPr eaLnBrk="1" hangingPunct="1">
              <a:lnSpc>
                <a:spcPct val="110000"/>
              </a:lnSpc>
            </a:pPr>
            <a:r>
              <a:rPr lang="es-ES" altLang="es-PY" sz="1400" b="1" dirty="0"/>
              <a:t>Cliente</a:t>
            </a:r>
            <a:r>
              <a:rPr lang="es-ES" altLang="es-PY" sz="1400" dirty="0"/>
              <a:t> obsesionado con la presentación de su software, calidad visual que lo haga mucho más fácil de utilizar. </a:t>
            </a:r>
          </a:p>
          <a:p>
            <a:pPr eaLnBrk="1" hangingPunct="1">
              <a:lnSpc>
                <a:spcPct val="110000"/>
              </a:lnSpc>
            </a:pPr>
            <a:r>
              <a:rPr lang="es-ES" altLang="es-PY" sz="1400" b="1" dirty="0"/>
              <a:t>Sistemas </a:t>
            </a:r>
            <a:r>
              <a:rPr lang="es-ES" altLang="es-PY" sz="1400" dirty="0"/>
              <a:t>compraventa de productos de 1era necesidad (como pueden ser supermercados o tiendas de ropa)</a:t>
            </a:r>
          </a:p>
          <a:p>
            <a:pPr eaLnBrk="1" hangingPunct="1">
              <a:lnSpc>
                <a:spcPct val="110000"/>
              </a:lnSpc>
            </a:pPr>
            <a:r>
              <a:rPr lang="es-ES" altLang="es-PY" sz="1400" b="1" dirty="0"/>
              <a:t>Se utiliza </a:t>
            </a:r>
            <a:r>
              <a:rPr lang="es-ES" altLang="es-PY" sz="1400" dirty="0"/>
              <a:t>muy a menudo para sistemas web.</a:t>
            </a:r>
          </a:p>
          <a:p>
            <a:pPr eaLnBrk="1" hangingPunct="1">
              <a:lnSpc>
                <a:spcPct val="110000"/>
              </a:lnSpc>
            </a:pPr>
            <a:r>
              <a:rPr lang="es-ES" altLang="es-PY" sz="1400" b="1" dirty="0"/>
              <a:t>No acorde </a:t>
            </a:r>
            <a:r>
              <a:rPr lang="es-ES" altLang="es-PY" sz="1400" dirty="0"/>
              <a:t>para sistemas grandes, complejos y largos.</a:t>
            </a:r>
            <a:endParaRPr lang="es-PY" altLang="es-PY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559AEA63-CC85-FDB5-E586-B299407B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PY" dirty="0">
                <a:solidFill>
                  <a:schemeClr val="accent1">
                    <a:satMod val="150000"/>
                  </a:schemeClr>
                </a:solidFill>
              </a:rPr>
              <a:t>Modelo en Espiral</a:t>
            </a:r>
          </a:p>
        </p:txBody>
      </p:sp>
      <p:pic>
        <p:nvPicPr>
          <p:cNvPr id="25603" name="3 Imagen" descr="espiral1.jpg">
            <a:extLst>
              <a:ext uri="{FF2B5EF4-FFF2-40B4-BE49-F238E27FC236}">
                <a16:creationId xmlns:a16="http://schemas.microsoft.com/office/drawing/2014/main" id="{EFC4973B-63CA-478B-FCAB-89534E881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643063"/>
            <a:ext cx="8501062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CDD23500-BFC9-82A7-FB27-B02D0030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Y" dirty="0">
                <a:solidFill>
                  <a:schemeClr val="accent1">
                    <a:satMod val="150000"/>
                  </a:schemeClr>
                </a:solidFill>
              </a:rPr>
              <a:t>Contenido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A63C197F-1062-261B-7D91-1313C68BB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s-PY" b="1" dirty="0"/>
              <a:t>¿Qué es un Proceso de Software?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s-PY" b="1" dirty="0"/>
              <a:t>Actividades del Proceso de Software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s-PY" b="1" dirty="0"/>
              <a:t>¿Qué son los Modelos de Procesos de Software?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s-PY" b="1" dirty="0"/>
              <a:t>Tipos de Modelos de  Procesos de Software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s-PY" b="1" dirty="0"/>
              <a:t>Especificación de Software: Concepto y tipos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s-PY" b="1" dirty="0"/>
              <a:t>Diseño y Desarrollo de Sistemas: Actividades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s-PY" b="1" dirty="0"/>
              <a:t>Validación del Software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s-PY" b="1" dirty="0"/>
              <a:t>Evolución del Software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s-PY" b="1" dirty="0"/>
              <a:t>Herramientas CASE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s-PY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26632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635" name="Rectangle 26634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6748E36C-B25E-621B-5F11-B541BF1B3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s-PY" sz="3800" dirty="0">
                <a:solidFill>
                  <a:srgbClr val="00B0F0"/>
                </a:solidFill>
              </a:rPr>
              <a:t>Modelo en Espiral</a:t>
            </a:r>
          </a:p>
        </p:txBody>
      </p:sp>
      <p:pic>
        <p:nvPicPr>
          <p:cNvPr id="26637" name="Picture 26636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26639" name="Picture 26638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26629" name="2 Marcador de contenido">
            <a:extLst>
              <a:ext uri="{FF2B5EF4-FFF2-40B4-BE49-F238E27FC236}">
                <a16:creationId xmlns:a16="http://schemas.microsoft.com/office/drawing/2014/main" id="{BEF7BBDB-4384-8BDA-C576-43169F3907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545387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10142176-DF04-A668-B665-A95C2AE1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s-PY" sz="3800" dirty="0">
                <a:solidFill>
                  <a:srgbClr val="00B0F0"/>
                </a:solidFill>
              </a:rPr>
              <a:t>Modelo en Espiral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829A397A-8F0C-172F-7029-2F96290FFC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451550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Rectangle 2867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682" name="Rectangle 2868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84" name="Picture 2868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sp>
        <p:nvSpPr>
          <p:cNvPr id="2" name="1 Título">
            <a:extLst>
              <a:ext uri="{FF2B5EF4-FFF2-40B4-BE49-F238E27FC236}">
                <a16:creationId xmlns:a16="http://schemas.microsoft.com/office/drawing/2014/main" id="{00FDCA03-A6FC-9631-56D5-972D1F78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05" y="1419900"/>
            <a:ext cx="2133002" cy="4018201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s-PY" sz="3800" dirty="0">
                <a:solidFill>
                  <a:srgbClr val="00B0F0"/>
                </a:solidFill>
              </a:rPr>
              <a:t>Modelo en Espiral</a:t>
            </a:r>
          </a:p>
        </p:txBody>
      </p:sp>
      <p:sp>
        <p:nvSpPr>
          <p:cNvPr id="28675" name="2 Marcador de contenido">
            <a:extLst>
              <a:ext uri="{FF2B5EF4-FFF2-40B4-BE49-F238E27FC236}">
                <a16:creationId xmlns:a16="http://schemas.microsoft.com/office/drawing/2014/main" id="{D85CA9ED-BFB9-EB81-C0FE-01BBD0D6D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756" y="1193576"/>
            <a:ext cx="4932443" cy="4470850"/>
          </a:xfrm>
        </p:spPr>
        <p:txBody>
          <a:bodyPr anchor="ctr">
            <a:normAutofit/>
          </a:bodyPr>
          <a:lstStyle/>
          <a:p>
            <a:pPr eaLnBrk="1" hangingPunct="1">
              <a:buFont typeface="Wingdings 2" pitchFamily="2" charset="2"/>
              <a:buNone/>
            </a:pPr>
            <a:r>
              <a:rPr lang="es-PY" altLang="es-PY" b="1"/>
              <a:t>  </a:t>
            </a:r>
            <a:r>
              <a:rPr lang="es-PY" altLang="es-PY" b="1" dirty="0"/>
              <a:t>Tipos de Proyectos que pueden utilizar este modelo:</a:t>
            </a:r>
            <a:endParaRPr lang="es-PY" altLang="es-PY" b="1"/>
          </a:p>
          <a:p>
            <a:pPr eaLnBrk="1" hangingPunct="1"/>
            <a:r>
              <a:rPr lang="es-ES" altLang="es-PY" b="1" dirty="0"/>
              <a:t>Proyectos </a:t>
            </a:r>
            <a:r>
              <a:rPr lang="es-ES" altLang="es-PY" dirty="0"/>
              <a:t>grandes,</a:t>
            </a:r>
            <a:r>
              <a:rPr lang="es-ES" altLang="es-PY" b="1" dirty="0"/>
              <a:t> </a:t>
            </a:r>
            <a:r>
              <a:rPr lang="es-ES" altLang="es-PY" dirty="0"/>
              <a:t>complejos y riesgosos. </a:t>
            </a:r>
            <a:endParaRPr lang="es-ES" altLang="es-PY"/>
          </a:p>
          <a:p>
            <a:pPr eaLnBrk="1" hangingPunct="1"/>
            <a:r>
              <a:rPr lang="es-ES" altLang="es-PY" b="1" dirty="0"/>
              <a:t>Proyectos </a:t>
            </a:r>
            <a:r>
              <a:rPr lang="es-ES" altLang="es-PY" dirty="0"/>
              <a:t>que tienen sub sistemas integrados</a:t>
            </a:r>
            <a:endParaRPr lang="es-ES" altLang="es-PY"/>
          </a:p>
          <a:p>
            <a:pPr eaLnBrk="1" hangingPunct="1">
              <a:buFont typeface="Wingdings 2" pitchFamily="2" charset="2"/>
              <a:buNone/>
            </a:pPr>
            <a:r>
              <a:rPr lang="es-ES" altLang="es-PY"/>
              <a:t>.</a:t>
            </a:r>
            <a:endParaRPr lang="es-PY" altLang="es-PY"/>
          </a:p>
        </p:txBody>
      </p:sp>
      <p:pic>
        <p:nvPicPr>
          <p:cNvPr id="28686" name="Picture 2868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9FAB837F-A1AD-5E60-C861-F4F4A8F7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PY" dirty="0">
                <a:solidFill>
                  <a:schemeClr val="accent1">
                    <a:satMod val="150000"/>
                  </a:schemeClr>
                </a:solidFill>
              </a:rPr>
              <a:t>Modelo DRA(Desarrollo Rápido de Aplicaciones)</a:t>
            </a:r>
          </a:p>
        </p:txBody>
      </p:sp>
      <p:pic>
        <p:nvPicPr>
          <p:cNvPr id="29699" name="5 Imagen" descr="Figura_4_El_modelo_de_Ciclo_de_Vida_RAD.jpg">
            <a:extLst>
              <a:ext uri="{FF2B5EF4-FFF2-40B4-BE49-F238E27FC236}">
                <a16:creationId xmlns:a16="http://schemas.microsoft.com/office/drawing/2014/main" id="{EE0DF76D-2F44-DF97-4DC5-5419418E1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0"/>
          <a:stretch>
            <a:fillRect/>
          </a:stretch>
        </p:blipFill>
        <p:spPr bwMode="auto">
          <a:xfrm>
            <a:off x="1403648" y="2022491"/>
            <a:ext cx="5786438" cy="421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Rectangle 3072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730" name="Rectangle 3072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32" name="Picture 3073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sp>
        <p:nvSpPr>
          <p:cNvPr id="2" name="1 Título">
            <a:extLst>
              <a:ext uri="{FF2B5EF4-FFF2-40B4-BE49-F238E27FC236}">
                <a16:creationId xmlns:a16="http://schemas.microsoft.com/office/drawing/2014/main" id="{EFF709EA-6DCD-3D00-9896-499B09C0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05" y="1419900"/>
            <a:ext cx="2133002" cy="4018201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s-PY" sz="1800" dirty="0">
                <a:solidFill>
                  <a:srgbClr val="00B0F0"/>
                </a:solidFill>
              </a:rPr>
              <a:t>Modelo DRA(Desarrollo Rápido de Aplicaciones)</a:t>
            </a:r>
          </a:p>
        </p:txBody>
      </p:sp>
      <p:sp>
        <p:nvSpPr>
          <p:cNvPr id="30723" name="2 Marcador de contenido">
            <a:extLst>
              <a:ext uri="{FF2B5EF4-FFF2-40B4-BE49-F238E27FC236}">
                <a16:creationId xmlns:a16="http://schemas.microsoft.com/office/drawing/2014/main" id="{FA774297-2F54-48A5-F46D-23E4E662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756" y="1193576"/>
            <a:ext cx="4932443" cy="4470850"/>
          </a:xfrm>
        </p:spPr>
        <p:txBody>
          <a:bodyPr anchor="ctr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s-PY" altLang="es-PY" sz="1700" b="1" dirty="0"/>
              <a:t>El método comprende </a:t>
            </a:r>
            <a:r>
              <a:rPr lang="es-PY" altLang="es-PY" sz="1700" dirty="0"/>
              <a:t>el desarrollo iterativo, la construcción de prototipos y el uso de utilidades CASE.</a:t>
            </a:r>
          </a:p>
          <a:p>
            <a:pPr eaLnBrk="1" hangingPunct="1">
              <a:lnSpc>
                <a:spcPct val="110000"/>
              </a:lnSpc>
            </a:pPr>
            <a:r>
              <a:rPr lang="es-PY" altLang="es-PY" sz="1700" b="1" dirty="0"/>
              <a:t>El desarrollo rápido </a:t>
            </a:r>
            <a:r>
              <a:rPr lang="es-PY" altLang="es-PY" sz="1700" dirty="0"/>
              <a:t>de aplicaciones tiende a englobar también la usabilidad, utilidad y la rapidez de ejecución.</a:t>
            </a:r>
          </a:p>
          <a:p>
            <a:pPr eaLnBrk="1" hangingPunct="1">
              <a:lnSpc>
                <a:spcPct val="110000"/>
              </a:lnSpc>
            </a:pPr>
            <a:r>
              <a:rPr lang="es-PY" altLang="es-PY" sz="1700" b="1" dirty="0"/>
              <a:t>Lineal secuencial </a:t>
            </a:r>
            <a:r>
              <a:rPr lang="es-PY" altLang="es-PY" sz="1700" dirty="0"/>
              <a:t>que enfatiza un ciclo de desarrollo extremadamente corto.</a:t>
            </a:r>
          </a:p>
          <a:p>
            <a:pPr eaLnBrk="1" hangingPunct="1">
              <a:lnSpc>
                <a:spcPct val="110000"/>
              </a:lnSpc>
            </a:pPr>
            <a:r>
              <a:rPr lang="es-PY" altLang="es-PY" sz="1700" b="1" dirty="0"/>
              <a:t>Permite al equipo </a:t>
            </a:r>
            <a:r>
              <a:rPr lang="es-PY" altLang="es-PY" sz="1700" dirty="0"/>
              <a:t>de desarrollo crear un "sistema completamente funcional" dentro de periodos cortos de tiempo.</a:t>
            </a:r>
          </a:p>
          <a:p>
            <a:pPr eaLnBrk="1" hangingPunct="1">
              <a:lnSpc>
                <a:spcPct val="110000"/>
              </a:lnSpc>
            </a:pPr>
            <a:r>
              <a:rPr lang="es-PY" altLang="es-PY" sz="1700" b="1" dirty="0"/>
              <a:t>Periodo de tiempo </a:t>
            </a:r>
            <a:r>
              <a:rPr lang="es-PY" altLang="es-PY" sz="1700" dirty="0"/>
              <a:t>para  desarrollo  es de 60 a 90 días</a:t>
            </a:r>
          </a:p>
        </p:txBody>
      </p:sp>
      <p:pic>
        <p:nvPicPr>
          <p:cNvPr id="30734" name="Picture 3073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FB6A5254-8E3F-96CA-C888-BCDA356C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s-PY" sz="1800" dirty="0">
                <a:solidFill>
                  <a:srgbClr val="00B0F0"/>
                </a:solidFill>
              </a:rPr>
              <a:t>Modelo DRA(Desarrollo Rápido de Aplicaciones)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6D405679-4B8A-1CD5-3062-B61923E23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681429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777" name="Rectangle 32776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773" name="Picture 32772" descr="Cubos conectados con una línea roja">
            <a:extLst>
              <a:ext uri="{FF2B5EF4-FFF2-40B4-BE49-F238E27FC236}">
                <a16:creationId xmlns:a16="http://schemas.microsoft.com/office/drawing/2014/main" id="{1303C4C3-2811-CFDD-77E2-BD5AE43EBA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69" r="27339" b="-1"/>
          <a:stretch/>
        </p:blipFill>
        <p:spPr>
          <a:xfrm>
            <a:off x="20" y="10"/>
            <a:ext cx="3018550" cy="6857990"/>
          </a:xfrm>
          <a:prstGeom prst="rect">
            <a:avLst/>
          </a:prstGeom>
        </p:spPr>
      </p:pic>
      <p:sp>
        <p:nvSpPr>
          <p:cNvPr id="32779" name="Rectangle 32778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8570" y="-2"/>
            <a:ext cx="60985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781" name="Picture 32780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>
            <a:extLst>
              <a:ext uri="{FF2B5EF4-FFF2-40B4-BE49-F238E27FC236}">
                <a16:creationId xmlns:a16="http://schemas.microsoft.com/office/drawing/2014/main" id="{D78628EA-DF43-C9F0-2AA3-1F6BCD43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787" y="618517"/>
            <a:ext cx="5004665" cy="159617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PY" sz="3300"/>
              <a:t>Modelo DRA(Desarrollo Rápido de Aplicaciones)</a:t>
            </a:r>
          </a:p>
        </p:txBody>
      </p:sp>
      <p:sp>
        <p:nvSpPr>
          <p:cNvPr id="32771" name="2 Marcador de contenido">
            <a:extLst>
              <a:ext uri="{FF2B5EF4-FFF2-40B4-BE49-F238E27FC236}">
                <a16:creationId xmlns:a16="http://schemas.microsoft.com/office/drawing/2014/main" id="{F3C52D92-9079-69CA-B6F0-64AAE5042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786" y="2367092"/>
            <a:ext cx="5004665" cy="342410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 2" pitchFamily="2" charset="2"/>
              <a:buNone/>
            </a:pPr>
            <a:r>
              <a:rPr lang="es-PY" altLang="es-PY" b="1" dirty="0"/>
              <a:t>  Tipos de Proyectos que pueden utilizar este modelo::</a:t>
            </a:r>
          </a:p>
          <a:p>
            <a:pPr eaLnBrk="1" hangingPunct="1">
              <a:lnSpc>
                <a:spcPct val="110000"/>
              </a:lnSpc>
            </a:pPr>
            <a:r>
              <a:rPr lang="es-ES" altLang="es-PY" b="1" dirty="0"/>
              <a:t>Proyectos </a:t>
            </a:r>
            <a:r>
              <a:rPr lang="es-ES" altLang="es-PY" dirty="0"/>
              <a:t>pequeños y sencillos. </a:t>
            </a:r>
          </a:p>
          <a:p>
            <a:pPr eaLnBrk="1" hangingPunct="1">
              <a:lnSpc>
                <a:spcPct val="110000"/>
              </a:lnSpc>
            </a:pPr>
            <a:r>
              <a:rPr lang="es-ES" altLang="es-PY" b="1" dirty="0"/>
              <a:t>Proyectos </a:t>
            </a:r>
            <a:r>
              <a:rPr lang="es-ES" altLang="es-PY" dirty="0"/>
              <a:t>que pueden dividirse modularmente</a:t>
            </a:r>
          </a:p>
          <a:p>
            <a:pPr eaLnBrk="1" hangingPunct="1">
              <a:lnSpc>
                <a:spcPct val="110000"/>
              </a:lnSpc>
            </a:pPr>
            <a:r>
              <a:rPr lang="es-ES" altLang="es-PY" b="1" dirty="0"/>
              <a:t>Se utiliza </a:t>
            </a:r>
            <a:r>
              <a:rPr lang="es-ES" altLang="es-PY" dirty="0"/>
              <a:t>muy a menudo para sistemas web.</a:t>
            </a:r>
          </a:p>
          <a:p>
            <a:pPr eaLnBrk="1" hangingPunct="1">
              <a:lnSpc>
                <a:spcPct val="110000"/>
              </a:lnSpc>
            </a:pPr>
            <a:r>
              <a:rPr lang="es-ES" altLang="es-PY" b="1" dirty="0"/>
              <a:t>Proyectos</a:t>
            </a:r>
            <a:r>
              <a:rPr lang="es-ES" altLang="es-PY" dirty="0"/>
              <a:t> pequeños</a:t>
            </a:r>
          </a:p>
          <a:p>
            <a:pPr eaLnBrk="1" hangingPunct="1">
              <a:lnSpc>
                <a:spcPct val="110000"/>
              </a:lnSpc>
              <a:buFont typeface="Wingdings 2" pitchFamily="2" charset="2"/>
              <a:buNone/>
            </a:pPr>
            <a:endParaRPr lang="es-PY" altLang="es-PY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83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85" name="Picture 34884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34887" name="Rectangle 34886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áfico 11" descr="Building contorno">
            <a:extLst>
              <a:ext uri="{FF2B5EF4-FFF2-40B4-BE49-F238E27FC236}">
                <a16:creationId xmlns:a16="http://schemas.microsoft.com/office/drawing/2014/main" id="{4A7624CF-BF63-7203-23F5-65D42DFE2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1927" y="1499132"/>
            <a:ext cx="3851838" cy="3851838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4889" name="Picture 34888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>
            <a:extLst>
              <a:ext uri="{FF2B5EF4-FFF2-40B4-BE49-F238E27FC236}">
                <a16:creationId xmlns:a16="http://schemas.microsoft.com/office/drawing/2014/main" id="{740E05A6-F3CD-CBFA-1381-5030E4C8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90" y="957486"/>
            <a:ext cx="3131603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sz="3400" dirty="0" err="1">
                <a:solidFill>
                  <a:srgbClr val="00B0F0"/>
                </a:solidFill>
              </a:rPr>
              <a:t>Especificación</a:t>
            </a:r>
            <a:r>
              <a:rPr lang="en-US" sz="3400" dirty="0">
                <a:solidFill>
                  <a:srgbClr val="00B0F0"/>
                </a:solidFill>
              </a:rPr>
              <a:t> de Software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6" name="Rectangle 3379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827" name="Rectangle 3380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828" name="Picture 3380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sp>
        <p:nvSpPr>
          <p:cNvPr id="2" name="1 Título">
            <a:extLst>
              <a:ext uri="{FF2B5EF4-FFF2-40B4-BE49-F238E27FC236}">
                <a16:creationId xmlns:a16="http://schemas.microsoft.com/office/drawing/2014/main" id="{C1829A46-C9C6-63A1-428A-37E8F3D4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05" y="1419900"/>
            <a:ext cx="2133002" cy="4018201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s-PY" sz="2100" dirty="0">
                <a:solidFill>
                  <a:srgbClr val="00B0F0"/>
                </a:solidFill>
              </a:rPr>
              <a:t>Especificación de Software</a:t>
            </a:r>
          </a:p>
        </p:txBody>
      </p:sp>
      <p:sp>
        <p:nvSpPr>
          <p:cNvPr id="33795" name="2 Marcador de contenido">
            <a:extLst>
              <a:ext uri="{FF2B5EF4-FFF2-40B4-BE49-F238E27FC236}">
                <a16:creationId xmlns:a16="http://schemas.microsoft.com/office/drawing/2014/main" id="{33FFB7EE-B844-F03D-9F6D-DA328C032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756" y="1193576"/>
            <a:ext cx="4932443" cy="4470850"/>
          </a:xfrm>
        </p:spPr>
        <p:txBody>
          <a:bodyPr anchor="ctr">
            <a:normAutofit/>
          </a:bodyPr>
          <a:lstStyle/>
          <a:p>
            <a:pPr eaLnBrk="1" hangingPunct="1">
              <a:buFont typeface="Wingdings 2" pitchFamily="2" charset="2"/>
              <a:buNone/>
            </a:pPr>
            <a:r>
              <a:rPr lang="es-PY" altLang="es-PY"/>
              <a:t>Es la definición del alcance e identificación de las restricciones de funcionamieto del desarrollo.</a:t>
            </a:r>
            <a:endParaRPr lang="es-PY" altLang="es-PY" dirty="0"/>
          </a:p>
        </p:txBody>
      </p:sp>
      <p:pic>
        <p:nvPicPr>
          <p:cNvPr id="33829" name="Picture 3380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54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827" name="Rectangle 33826">
            <a:extLst>
              <a:ext uri="{FF2B5EF4-FFF2-40B4-BE49-F238E27FC236}">
                <a16:creationId xmlns:a16="http://schemas.microsoft.com/office/drawing/2014/main" id="{C08B58CE-A486-4D86-A04C-CEBEC0C6E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829" name="Picture 2">
            <a:extLst>
              <a:ext uri="{FF2B5EF4-FFF2-40B4-BE49-F238E27FC236}">
                <a16:creationId xmlns:a16="http://schemas.microsoft.com/office/drawing/2014/main" id="{7EF397AE-0609-4FFB-A98F-ECD05F0EF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31" name="Picture 33830">
            <a:extLst>
              <a:ext uri="{FF2B5EF4-FFF2-40B4-BE49-F238E27FC236}">
                <a16:creationId xmlns:a16="http://schemas.microsoft.com/office/drawing/2014/main" id="{FF0509A6-53B5-44A9-B59C-1D9C4DD3C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1 Título">
            <a:extLst>
              <a:ext uri="{FF2B5EF4-FFF2-40B4-BE49-F238E27FC236}">
                <a16:creationId xmlns:a16="http://schemas.microsoft.com/office/drawing/2014/main" id="{C1829A46-C9C6-63A1-428A-37E8F3D4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618517"/>
            <a:ext cx="7773338" cy="159617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PY" dirty="0">
                <a:solidFill>
                  <a:srgbClr val="00B0F0"/>
                </a:solidFill>
              </a:rPr>
              <a:t>Especificación de Software</a:t>
            </a:r>
          </a:p>
        </p:txBody>
      </p:sp>
      <p:graphicFrame>
        <p:nvGraphicFramePr>
          <p:cNvPr id="33812" name="2 Marcador de contenido">
            <a:extLst>
              <a:ext uri="{FF2B5EF4-FFF2-40B4-BE49-F238E27FC236}">
                <a16:creationId xmlns:a16="http://schemas.microsoft.com/office/drawing/2014/main" id="{52636C30-C719-8E13-4776-21F0EF774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471769"/>
              </p:ext>
            </p:extLst>
          </p:nvPr>
        </p:nvGraphicFramePr>
        <p:xfrm>
          <a:off x="685330" y="2367092"/>
          <a:ext cx="7772870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D8319747-9384-740D-BB03-6A74EA40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Y" dirty="0">
                <a:solidFill>
                  <a:schemeClr val="accent1">
                    <a:satMod val="150000"/>
                  </a:schemeClr>
                </a:solidFill>
              </a:rPr>
              <a:t>¿Qué es un Proceso de Software?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36D557F6-F0B0-BF30-34C6-3A1176E08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s-PY" sz="2800" b="1" i="1" dirty="0" err="1"/>
              <a:t>Ian</a:t>
            </a:r>
            <a:r>
              <a:rPr lang="es-PY" sz="2800" b="1" i="1" dirty="0"/>
              <a:t> Somerville (2006), </a:t>
            </a:r>
            <a:r>
              <a:rPr lang="es-PY" sz="2800" dirty="0"/>
              <a:t>es un conjunto de actividades y resultados asociados que producen un producto de software</a:t>
            </a:r>
            <a:r>
              <a:rPr lang="es-PY" dirty="0"/>
              <a:t>.</a:t>
            </a: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s-PY" sz="2800" b="1" i="1" dirty="0"/>
              <a:t>Roger </a:t>
            </a:r>
            <a:r>
              <a:rPr lang="es-PY" sz="2800" b="1" i="1" dirty="0" err="1"/>
              <a:t>Pressman</a:t>
            </a:r>
            <a:r>
              <a:rPr lang="es-PY" sz="2800" b="1" i="1" dirty="0"/>
              <a:t> (2010</a:t>
            </a:r>
            <a:r>
              <a:rPr lang="es-PY" sz="2800" dirty="0"/>
              <a:t>), </a:t>
            </a:r>
            <a:r>
              <a:rPr lang="es-ES_tradnl" sz="2800" dirty="0"/>
              <a:t>el proceso define un marco de trabajo para  un conjunto de áreas clave, las cuales forman  la base del control de gestión  de proyectos de software y establecen el contexto en el cual: se aplican los métodos técnicos, se producen resultados de trabajo, se establecen hitos, se asegura la calidad y el cambio se gestiona adecuadamente.</a:t>
            </a:r>
            <a:endParaRPr lang="es-PY" sz="2800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s-PY" dirty="0">
              <a:solidFill>
                <a:schemeClr val="accent5">
                  <a:lumMod val="75000"/>
                </a:schemeClr>
              </a:solidFill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s-PY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A5C2F-CD93-FD6E-F786-4EBBC5D9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200" dirty="0">
                <a:solidFill>
                  <a:srgbClr val="00B0F0"/>
                </a:solidFill>
              </a:rPr>
              <a:t>Proceso de Ingeniera de requerimientos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5F77A49-C821-0751-1473-EFCFC5DCE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103" y="2155424"/>
            <a:ext cx="8032244" cy="407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91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Rectangle 34824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827" name="Rectangle 34826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740E05A6-F3CD-CBFA-1381-5030E4C8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s-PY" sz="2100" dirty="0"/>
              <a:t>Especificación de Software</a:t>
            </a:r>
          </a:p>
        </p:txBody>
      </p:sp>
      <p:pic>
        <p:nvPicPr>
          <p:cNvPr id="34829" name="Picture 34828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34831" name="Picture 34830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34821" name="2 Marcador de contenido">
            <a:extLst>
              <a:ext uri="{FF2B5EF4-FFF2-40B4-BE49-F238E27FC236}">
                <a16:creationId xmlns:a16="http://schemas.microsoft.com/office/drawing/2014/main" id="{A4EC8DCD-391D-7A99-11FB-188F6DFEF5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00389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53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55" name="Picture 34854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34857" name="Rectangle 34856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740E05A6-F3CD-CBFA-1381-5030E4C8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071" y="1227279"/>
            <a:ext cx="3246614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sz="3000" dirty="0" err="1">
                <a:solidFill>
                  <a:srgbClr val="00B0F0"/>
                </a:solidFill>
              </a:rPr>
              <a:t>Diseño</a:t>
            </a:r>
            <a:r>
              <a:rPr lang="en-US" sz="3000" dirty="0">
                <a:solidFill>
                  <a:srgbClr val="00B0F0"/>
                </a:solidFill>
              </a:rPr>
              <a:t> e </a:t>
            </a:r>
            <a:r>
              <a:rPr lang="en-US" sz="3000" dirty="0" err="1">
                <a:solidFill>
                  <a:srgbClr val="00B0F0"/>
                </a:solidFill>
              </a:rPr>
              <a:t>implementación</a:t>
            </a:r>
            <a:endParaRPr lang="en-US" sz="3000" dirty="0">
              <a:solidFill>
                <a:srgbClr val="00B0F0"/>
              </a:solidFill>
            </a:endParaRPr>
          </a:p>
        </p:txBody>
      </p:sp>
      <p:pic>
        <p:nvPicPr>
          <p:cNvPr id="34859" name="Picture 34858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1947333" cy="872709"/>
          </a:xfrm>
          <a:prstGeom prst="rect">
            <a:avLst/>
          </a:prstGeom>
        </p:spPr>
      </p:pic>
      <p:pic>
        <p:nvPicPr>
          <p:cNvPr id="34861" name="Picture 34860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7855495" y="5564567"/>
            <a:ext cx="1006159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7" name="Gráfico 6" descr="Building Brick Wall contorno">
            <a:extLst>
              <a:ext uri="{FF2B5EF4-FFF2-40B4-BE49-F238E27FC236}">
                <a16:creationId xmlns:a16="http://schemas.microsoft.com/office/drawing/2014/main" id="{44DD6035-3081-15F7-B3AA-4F1789CB1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0" y="1395347"/>
            <a:ext cx="3849243" cy="3849243"/>
          </a:xfrm>
          <a:prstGeom prst="rect">
            <a:avLst/>
          </a:prstGeom>
        </p:spPr>
      </p:pic>
      <p:pic>
        <p:nvPicPr>
          <p:cNvPr id="34863" name="Picture 34862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3454004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8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2" name="Rectangle 3584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883" name="Rectangle 3585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F48BA295-6F15-BC6F-EB66-988186BC9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s-PY" sz="1800" dirty="0">
                <a:solidFill>
                  <a:srgbClr val="00B0F0"/>
                </a:solidFill>
              </a:rPr>
              <a:t>Diseño e implementacion de Software</a:t>
            </a:r>
          </a:p>
        </p:txBody>
      </p:sp>
      <p:pic>
        <p:nvPicPr>
          <p:cNvPr id="35884" name="Picture 3585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35885" name="Picture 3585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35886" name="3 Marcador de contenido">
            <a:extLst>
              <a:ext uri="{FF2B5EF4-FFF2-40B4-BE49-F238E27FC236}">
                <a16:creationId xmlns:a16="http://schemas.microsoft.com/office/drawing/2014/main" id="{CA6DC342-828C-D079-E23D-4A0E22FCC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742112"/>
              </p:ext>
            </p:extLst>
          </p:nvPr>
        </p:nvGraphicFramePr>
        <p:xfrm>
          <a:off x="3275856" y="889000"/>
          <a:ext cx="5182344" cy="585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48BA295-6F15-BC6F-EB66-988186BC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PY" dirty="0">
                <a:solidFill>
                  <a:srgbClr val="00B0F0"/>
                </a:solidFill>
              </a:rPr>
              <a:t>Diseño e implementacion de Software</a:t>
            </a:r>
          </a:p>
        </p:txBody>
      </p:sp>
      <p:sp>
        <p:nvSpPr>
          <p:cNvPr id="35843" name="3 Marcador de contenido">
            <a:extLst>
              <a:ext uri="{FF2B5EF4-FFF2-40B4-BE49-F238E27FC236}">
                <a16:creationId xmlns:a16="http://schemas.microsoft.com/office/drawing/2014/main" id="{9DE60643-5D6B-FE1F-B01C-D4A702DA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s-PY" altLang="es-PY">
              <a:solidFill>
                <a:srgbClr val="FF0000"/>
              </a:solidFill>
            </a:endParaRPr>
          </a:p>
          <a:p>
            <a:pPr eaLnBrk="1" hangingPunct="1"/>
            <a:endParaRPr lang="es-PY" altLang="es-PY" dirty="0">
              <a:solidFill>
                <a:srgbClr val="FF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6B4B8A9-CACE-0782-4A63-823954748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67820"/>
            <a:ext cx="7772400" cy="323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74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68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70" name="Picture 34869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34872" name="Rectangle 34871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740E05A6-F3CD-CBFA-1381-5030E4C8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071" y="1227279"/>
            <a:ext cx="3246614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sz="4400" dirty="0" err="1">
                <a:solidFill>
                  <a:srgbClr val="00B0F0"/>
                </a:solidFill>
              </a:rPr>
              <a:t>Validación</a:t>
            </a: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34874" name="Picture 34873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1947333" cy="872709"/>
          </a:xfrm>
          <a:prstGeom prst="rect">
            <a:avLst/>
          </a:prstGeom>
        </p:spPr>
      </p:pic>
      <p:pic>
        <p:nvPicPr>
          <p:cNvPr id="34876" name="Picture 34875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7855495" y="5564567"/>
            <a:ext cx="1006159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4" name="Gráfico 3" descr="For Sale contorno">
            <a:extLst>
              <a:ext uri="{FF2B5EF4-FFF2-40B4-BE49-F238E27FC236}">
                <a16:creationId xmlns:a16="http://schemas.microsoft.com/office/drawing/2014/main" id="{0FAA25F4-9CB0-3905-E704-766B8EB4DF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0" y="1395347"/>
            <a:ext cx="3849243" cy="3849243"/>
          </a:xfrm>
          <a:prstGeom prst="rect">
            <a:avLst/>
          </a:prstGeom>
        </p:spPr>
      </p:pic>
      <p:pic>
        <p:nvPicPr>
          <p:cNvPr id="34878" name="Picture 34877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3454004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13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7" name="Rectangle 37896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899" name="Rectangle 37898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290B17FE-72C3-0881-1416-C62F5BF5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s-PY" sz="2900" dirty="0">
                <a:solidFill>
                  <a:srgbClr val="00B0F0"/>
                </a:solidFill>
              </a:rPr>
              <a:t>Validación del Software</a:t>
            </a:r>
          </a:p>
        </p:txBody>
      </p:sp>
      <p:pic>
        <p:nvPicPr>
          <p:cNvPr id="37901" name="Picture 37900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37903" name="Picture 37902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37893" name="2 Marcador de contenido">
            <a:extLst>
              <a:ext uri="{FF2B5EF4-FFF2-40B4-BE49-F238E27FC236}">
                <a16:creationId xmlns:a16="http://schemas.microsoft.com/office/drawing/2014/main" id="{DC11DAE5-C4BD-D751-46F4-66C3AF794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657212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09" name="Picture 2">
            <a:extLst>
              <a:ext uri="{FF2B5EF4-FFF2-40B4-BE49-F238E27FC236}">
                <a16:creationId xmlns:a16="http://schemas.microsoft.com/office/drawing/2014/main" id="{ED331677-26DE-4EC1-9413-2FBC100AD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11" name="Picture 34910">
            <a:extLst>
              <a:ext uri="{FF2B5EF4-FFF2-40B4-BE49-F238E27FC236}">
                <a16:creationId xmlns:a16="http://schemas.microsoft.com/office/drawing/2014/main" id="{69D593A5-D0AD-443F-AA6A-E7453C421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34913" name="Rectangle 34912">
            <a:extLst>
              <a:ext uri="{FF2B5EF4-FFF2-40B4-BE49-F238E27FC236}">
                <a16:creationId xmlns:a16="http://schemas.microsoft.com/office/drawing/2014/main" id="{A2796599-2F9D-4315-A650-D9C4D3C3E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915" name="Picture 2">
            <a:extLst>
              <a:ext uri="{FF2B5EF4-FFF2-40B4-BE49-F238E27FC236}">
                <a16:creationId xmlns:a16="http://schemas.microsoft.com/office/drawing/2014/main" id="{84439874-F78C-4081-AA0A-605F7067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917" name="Rounded Rectangle 11">
            <a:extLst>
              <a:ext uri="{FF2B5EF4-FFF2-40B4-BE49-F238E27FC236}">
                <a16:creationId xmlns:a16="http://schemas.microsoft.com/office/drawing/2014/main" id="{882B7823-5E3B-4D0B-A228-E2863A13E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4362" y="1403597"/>
            <a:ext cx="1973615" cy="2631486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919" name="Rounded Rectangle 14">
            <a:extLst>
              <a:ext uri="{FF2B5EF4-FFF2-40B4-BE49-F238E27FC236}">
                <a16:creationId xmlns:a16="http://schemas.microsoft.com/office/drawing/2014/main" id="{C2603129-E1D9-4867-A04C-D72DF826B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193" y="1403597"/>
            <a:ext cx="1973615" cy="2631486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Gráfico 6" descr="Building contorno">
            <a:extLst>
              <a:ext uri="{FF2B5EF4-FFF2-40B4-BE49-F238E27FC236}">
                <a16:creationId xmlns:a16="http://schemas.microsoft.com/office/drawing/2014/main" id="{A14B7753-B11D-21B9-3C54-40A1FB34C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4839" y="1842178"/>
            <a:ext cx="1754323" cy="1754323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4921" name="Rounded Rectangle 17">
            <a:extLst>
              <a:ext uri="{FF2B5EF4-FFF2-40B4-BE49-F238E27FC236}">
                <a16:creationId xmlns:a16="http://schemas.microsoft.com/office/drawing/2014/main" id="{88977661-4245-4D88-AB49-8A0C787AA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6023" y="1403597"/>
            <a:ext cx="1973615" cy="2631486"/>
          </a:xfrm>
          <a:prstGeom prst="roundRect">
            <a:avLst>
              <a:gd name="adj" fmla="val 5241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</a:pPr>
            <a:endParaRPr lang="en-US" sz="3200" cap="all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4923" name="Picture 34922">
            <a:extLst>
              <a:ext uri="{FF2B5EF4-FFF2-40B4-BE49-F238E27FC236}">
                <a16:creationId xmlns:a16="http://schemas.microsoft.com/office/drawing/2014/main" id="{79D0AD7E-4BC2-4345-B093-3CF5D5BC4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5" y="0"/>
            <a:ext cx="9143999" cy="6858000"/>
          </a:xfrm>
          <a:prstGeom prst="rect">
            <a:avLst/>
          </a:prstGeom>
        </p:spPr>
      </p:pic>
      <p:sp>
        <p:nvSpPr>
          <p:cNvPr id="2" name="1 Título">
            <a:extLst>
              <a:ext uri="{FF2B5EF4-FFF2-40B4-BE49-F238E27FC236}">
                <a16:creationId xmlns:a16="http://schemas.microsoft.com/office/drawing/2014/main" id="{740E05A6-F3CD-CBFA-1381-5030E4C8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8" y="4181277"/>
            <a:ext cx="8187274" cy="122015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sz="4100" dirty="0" err="1">
                <a:solidFill>
                  <a:srgbClr val="00B0F0"/>
                </a:solidFill>
              </a:rPr>
              <a:t>Evolución</a:t>
            </a:r>
            <a:r>
              <a:rPr lang="en-US" sz="4100" dirty="0">
                <a:solidFill>
                  <a:srgbClr val="00B0F0"/>
                </a:solidFill>
              </a:rPr>
              <a:t> del </a:t>
            </a:r>
            <a:br>
              <a:rPr lang="en-US" sz="4100" dirty="0">
                <a:solidFill>
                  <a:srgbClr val="00B0F0"/>
                </a:solidFill>
              </a:rPr>
            </a:br>
            <a:r>
              <a:rPr lang="en-US" sz="4100" dirty="0">
                <a:solidFill>
                  <a:srgbClr val="00B0F0"/>
                </a:solidFill>
              </a:rPr>
              <a:t>software</a:t>
            </a:r>
          </a:p>
        </p:txBody>
      </p:sp>
      <p:pic>
        <p:nvPicPr>
          <p:cNvPr id="8" name="Gráfico 7" descr="For Sale contorno">
            <a:extLst>
              <a:ext uri="{FF2B5EF4-FFF2-40B4-BE49-F238E27FC236}">
                <a16:creationId xmlns:a16="http://schemas.microsoft.com/office/drawing/2014/main" id="{8AB2AB9F-8937-6C4F-1BD4-27850EDD25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7696" y="1718020"/>
            <a:ext cx="1754323" cy="1754323"/>
          </a:xfrm>
          <a:prstGeom prst="rect">
            <a:avLst/>
          </a:prstGeom>
        </p:spPr>
      </p:pic>
      <p:pic>
        <p:nvPicPr>
          <p:cNvPr id="5" name="Gráfico 4" descr="City contorno">
            <a:extLst>
              <a:ext uri="{FF2B5EF4-FFF2-40B4-BE49-F238E27FC236}">
                <a16:creationId xmlns:a16="http://schemas.microsoft.com/office/drawing/2014/main" id="{14529BCA-86FE-50B5-0582-42CC0BD559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55668" y="1842178"/>
            <a:ext cx="1754323" cy="1754323"/>
          </a:xfrm>
          <a:prstGeom prst="rect">
            <a:avLst/>
          </a:prstGeom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6839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Rectangle 3891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922" name="Rectangle 3892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924" name="Picture 3892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sp>
        <p:nvSpPr>
          <p:cNvPr id="2" name="1 Título">
            <a:extLst>
              <a:ext uri="{FF2B5EF4-FFF2-40B4-BE49-F238E27FC236}">
                <a16:creationId xmlns:a16="http://schemas.microsoft.com/office/drawing/2014/main" id="{BABE0336-7BE0-5D26-D574-FF0FD38F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05" y="1419900"/>
            <a:ext cx="2133002" cy="4018201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s-PY" sz="2900"/>
              <a:t>Evolución del Sistema</a:t>
            </a:r>
          </a:p>
        </p:txBody>
      </p:sp>
      <p:sp>
        <p:nvSpPr>
          <p:cNvPr id="38915" name="2 Marcador de contenido">
            <a:extLst>
              <a:ext uri="{FF2B5EF4-FFF2-40B4-BE49-F238E27FC236}">
                <a16:creationId xmlns:a16="http://schemas.microsoft.com/office/drawing/2014/main" id="{EEF658D0-8E59-4A57-320A-578D510C6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756" y="1193576"/>
            <a:ext cx="4932443" cy="4470850"/>
          </a:xfrm>
        </p:spPr>
        <p:txBody>
          <a:bodyPr anchor="ctr">
            <a:normAutofit/>
          </a:bodyPr>
          <a:lstStyle/>
          <a:p>
            <a:pPr marL="0" indent="0" eaLnBrk="1" hangingPunct="1">
              <a:buNone/>
            </a:pPr>
            <a:r>
              <a:rPr lang="es-PY" altLang="es-PY" b="1" dirty="0"/>
              <a:t>Implican cambios:</a:t>
            </a:r>
          </a:p>
          <a:p>
            <a:pPr eaLnBrk="1" hangingPunct="1"/>
            <a:r>
              <a:rPr lang="es-PY" altLang="es-PY" b="1" dirty="0"/>
              <a:t> </a:t>
            </a:r>
            <a:r>
              <a:rPr lang="es-PY" altLang="es-PY" dirty="0"/>
              <a:t>para corregir errores en los requerimientos.</a:t>
            </a:r>
          </a:p>
          <a:p>
            <a:pPr eaLnBrk="1" hangingPunct="1"/>
            <a:r>
              <a:rPr lang="es-PY" altLang="es-PY" dirty="0"/>
              <a:t> para implementar nuevos cambios que surgen.</a:t>
            </a:r>
          </a:p>
          <a:p>
            <a:pPr eaLnBrk="1" hangingPunct="1"/>
            <a:endParaRPr lang="es-PY" altLang="es-PY" dirty="0"/>
          </a:p>
        </p:txBody>
      </p:sp>
      <p:pic>
        <p:nvPicPr>
          <p:cNvPr id="38926" name="Picture 3892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28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29" name="Picture 34912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34930" name="Rectangle 34914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740E05A6-F3CD-CBFA-1381-5030E4C8B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071" y="1227279"/>
            <a:ext cx="3246614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sz="3700" dirty="0" err="1">
                <a:solidFill>
                  <a:srgbClr val="00B0F0"/>
                </a:solidFill>
              </a:rPr>
              <a:t>Herramientas</a:t>
            </a:r>
            <a:r>
              <a:rPr lang="en-US" sz="3700" dirty="0">
                <a:solidFill>
                  <a:srgbClr val="00B0F0"/>
                </a:solidFill>
              </a:rPr>
              <a:t> case</a:t>
            </a:r>
          </a:p>
        </p:txBody>
      </p:sp>
      <p:pic>
        <p:nvPicPr>
          <p:cNvPr id="34931" name="Picture 34916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1947333" cy="872709"/>
          </a:xfrm>
          <a:prstGeom prst="rect">
            <a:avLst/>
          </a:prstGeom>
        </p:spPr>
      </p:pic>
      <p:pic>
        <p:nvPicPr>
          <p:cNvPr id="34932" name="Picture 34918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7855495" y="5564567"/>
            <a:ext cx="1006159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6" name="Gráfico 5" descr="Gears">
            <a:extLst>
              <a:ext uri="{FF2B5EF4-FFF2-40B4-BE49-F238E27FC236}">
                <a16:creationId xmlns:a16="http://schemas.microsoft.com/office/drawing/2014/main" id="{36A26C96-3143-B588-5327-1C55818B70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0" y="1395347"/>
            <a:ext cx="3849243" cy="3849243"/>
          </a:xfrm>
          <a:prstGeom prst="rect">
            <a:avLst/>
          </a:prstGeom>
        </p:spPr>
      </p:pic>
      <p:pic>
        <p:nvPicPr>
          <p:cNvPr id="34933" name="Picture 34920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3454004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7BF6BAC4-DE52-5C77-7A86-7E3D4772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Y" sz="4000" dirty="0">
                <a:solidFill>
                  <a:schemeClr val="accent1">
                    <a:satMod val="150000"/>
                  </a:schemeClr>
                </a:solidFill>
              </a:rPr>
              <a:t>Actividades del Proceso de Software: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FCD574F7-F9F4-E8EC-2B3B-E3C1DDF90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2268"/>
            <a:ext cx="8229600" cy="2511425"/>
          </a:xfrm>
        </p:spPr>
        <p:txBody>
          <a:bodyPr rtlCol="0">
            <a:normAutofit fontScale="92500"/>
          </a:bodyPr>
          <a:lstStyle/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s-PY" sz="3600" b="1" dirty="0"/>
              <a:t>Especificación del software</a:t>
            </a:r>
            <a:endParaRPr lang="es-PY" sz="3600" dirty="0"/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s-PY" sz="3600" b="1" dirty="0"/>
              <a:t>Diseño y Desarrollo del software</a:t>
            </a:r>
            <a:endParaRPr lang="es-PY" sz="3600" dirty="0"/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s-PY" sz="3600" b="1" dirty="0"/>
              <a:t>Validación del software</a:t>
            </a:r>
            <a:endParaRPr lang="es-PY" sz="3600" dirty="0"/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s-PY" sz="3600" b="1" dirty="0"/>
              <a:t>Evolución del software</a:t>
            </a:r>
            <a:endParaRPr lang="es-PY" sz="3600" dirty="0"/>
          </a:p>
        </p:txBody>
      </p:sp>
      <p:pic>
        <p:nvPicPr>
          <p:cNvPr id="11268" name="3 Imagen" descr="Validacion del sw.jpg">
            <a:extLst>
              <a:ext uri="{FF2B5EF4-FFF2-40B4-BE49-F238E27FC236}">
                <a16:creationId xmlns:a16="http://schemas.microsoft.com/office/drawing/2014/main" id="{77411201-282A-7DFC-1EBB-632413675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17805"/>
            <a:ext cx="2555776" cy="2768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7" name="Rectangle 39966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969" name="Rectangle 39968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883412BF-2AB0-9B92-C5ED-AC364FB5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s-PY" sz="2400" dirty="0"/>
              <a:t>Herramientas CASE</a:t>
            </a:r>
            <a:br>
              <a:rPr lang="es-PY" sz="2400" dirty="0"/>
            </a:br>
            <a:endParaRPr lang="es-PY" sz="2400" dirty="0"/>
          </a:p>
        </p:txBody>
      </p:sp>
      <p:pic>
        <p:nvPicPr>
          <p:cNvPr id="39971" name="Picture 39970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39973" name="Picture 39972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39952" name="2 Marcador de contenido">
            <a:extLst>
              <a:ext uri="{FF2B5EF4-FFF2-40B4-BE49-F238E27FC236}">
                <a16:creationId xmlns:a16="http://schemas.microsoft.com/office/drawing/2014/main" id="{260299E2-37BA-BEDE-0BBA-3D568A1551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993115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05183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9" name="Rectangle 4096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971" name="Rectangle 4097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68A9189C-52AF-0930-9273-24FF9570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s-PY" sz="2400" dirty="0">
                <a:solidFill>
                  <a:srgbClr val="00B0F0"/>
                </a:solidFill>
              </a:rPr>
              <a:t>Herramientas CASE</a:t>
            </a:r>
          </a:p>
        </p:txBody>
      </p:sp>
      <p:pic>
        <p:nvPicPr>
          <p:cNvPr id="40973" name="Picture 4097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40975" name="Picture 4097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40965" name="2 Marcador de contenido">
            <a:extLst>
              <a:ext uri="{FF2B5EF4-FFF2-40B4-BE49-F238E27FC236}">
                <a16:creationId xmlns:a16="http://schemas.microsoft.com/office/drawing/2014/main" id="{1EE501F2-8ED3-229D-20DB-F35669A44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317435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3" name="Rectangle 41992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995" name="Rectangle 41994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7947BB8E-8945-6013-78BF-ED542994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s-PY" sz="2400" dirty="0">
                <a:solidFill>
                  <a:srgbClr val="00B0F0"/>
                </a:solidFill>
              </a:rPr>
              <a:t>Herramientas CASE</a:t>
            </a:r>
          </a:p>
        </p:txBody>
      </p:sp>
      <p:pic>
        <p:nvPicPr>
          <p:cNvPr id="41997" name="Picture 41996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41999" name="Picture 41998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41989" name="2 Marcador de contenido">
            <a:extLst>
              <a:ext uri="{FF2B5EF4-FFF2-40B4-BE49-F238E27FC236}">
                <a16:creationId xmlns:a16="http://schemas.microsoft.com/office/drawing/2014/main" id="{AB5D837D-6332-292E-D729-F2F2A55D2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763980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7" name="Rectangle 43016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019" name="Rectangle 43018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>
            <a:extLst>
              <a:ext uri="{FF2B5EF4-FFF2-40B4-BE49-F238E27FC236}">
                <a16:creationId xmlns:a16="http://schemas.microsoft.com/office/drawing/2014/main" id="{4F90DF9D-E235-4B5B-8B55-FD67D351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s-PY" sz="2400" dirty="0">
                <a:solidFill>
                  <a:srgbClr val="00B0F0"/>
                </a:solidFill>
              </a:rPr>
              <a:t>Herramientas CASE</a:t>
            </a:r>
          </a:p>
        </p:txBody>
      </p:sp>
      <p:pic>
        <p:nvPicPr>
          <p:cNvPr id="43021" name="Picture 43020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43023" name="Picture 43022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43013" name="2 Marcador de contenido">
            <a:extLst>
              <a:ext uri="{FF2B5EF4-FFF2-40B4-BE49-F238E27FC236}">
                <a16:creationId xmlns:a16="http://schemas.microsoft.com/office/drawing/2014/main" id="{276E9E3D-8098-AC02-E6E9-EB24FCF84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06863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0A2C5A5-A5E4-B937-5808-C17C87F7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Y" dirty="0">
                <a:solidFill>
                  <a:schemeClr val="accent1">
                    <a:satMod val="150000"/>
                  </a:schemeClr>
                </a:solidFill>
              </a:rPr>
              <a:t>Modelo de Procesos de Software</a:t>
            </a:r>
          </a:p>
        </p:txBody>
      </p:sp>
      <p:sp>
        <p:nvSpPr>
          <p:cNvPr id="12291" name="2 Marcador de contenido">
            <a:extLst>
              <a:ext uri="{FF2B5EF4-FFF2-40B4-BE49-F238E27FC236}">
                <a16:creationId xmlns:a16="http://schemas.microsoft.com/office/drawing/2014/main" id="{4CE9B68F-B7E5-ECFD-60A3-7AB48FBC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s-PY" altLang="es-PY" dirty="0"/>
              <a:t>Es una representación abstracta de un proceso de software, que presenta una visión de ese proceso.</a:t>
            </a:r>
          </a:p>
          <a:p>
            <a:pPr algn="just" eaLnBrk="1" hangingPunct="1"/>
            <a:r>
              <a:rPr lang="es-PY" altLang="es-PY" dirty="0"/>
              <a:t>Incluye </a:t>
            </a:r>
            <a:r>
              <a:rPr lang="es-PY" altLang="es-PY" b="1" dirty="0"/>
              <a:t>actividades</a:t>
            </a:r>
            <a:r>
              <a:rPr lang="es-PY" altLang="es-PY" dirty="0"/>
              <a:t> que son parte de los procesos de software y el papel de las </a:t>
            </a:r>
            <a:r>
              <a:rPr lang="es-PY" altLang="es-PY" b="1" dirty="0"/>
              <a:t>personas involucradas </a:t>
            </a:r>
            <a:r>
              <a:rPr lang="es-PY" altLang="es-PY" dirty="0"/>
              <a:t>en la ingeniería del software.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AAE9EC94-F7B0-4857-2937-B9DE6BD5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Y" dirty="0">
                <a:solidFill>
                  <a:schemeClr val="accent1">
                    <a:satMod val="150000"/>
                  </a:schemeClr>
                </a:solidFill>
              </a:rPr>
              <a:t>Algunos Tipos de Modelos de Procesos de Software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5659320F-EC04-5532-211A-3B9B1043A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70744"/>
            <a:ext cx="8229600" cy="3868738"/>
          </a:xfrm>
        </p:spPr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s-PY" b="1" dirty="0"/>
              <a:t>Modelo Cascada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s-PY" b="1" dirty="0"/>
              <a:t>Modelo Iterativo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s-PY" b="1" dirty="0"/>
              <a:t>modelo Incremental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s-PY" b="1" dirty="0"/>
              <a:t>Modelo de Construcción de Prototipos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s-PY" b="1" dirty="0"/>
              <a:t>Modelo en Espiral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s-PY" b="1" dirty="0"/>
              <a:t>Modelo de Desarrollo Rápido de Aplicaciones (DRA)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s-PY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8DEC1AF6-80DB-D2EB-45A4-181CC6E3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332656"/>
            <a:ext cx="7773338" cy="159617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Y" dirty="0">
                <a:solidFill>
                  <a:schemeClr val="accent1">
                    <a:satMod val="150000"/>
                  </a:schemeClr>
                </a:solidFill>
              </a:rPr>
              <a:t>Modelo en Cascada</a:t>
            </a:r>
          </a:p>
        </p:txBody>
      </p:sp>
      <p:pic>
        <p:nvPicPr>
          <p:cNvPr id="14339" name="3 Imagen" descr="ModeloCascada.jpg">
            <a:extLst>
              <a:ext uri="{FF2B5EF4-FFF2-40B4-BE49-F238E27FC236}">
                <a16:creationId xmlns:a16="http://schemas.microsoft.com/office/drawing/2014/main" id="{D527D4A1-49B9-9198-FCA9-F82B6C7F9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8"/>
          <a:stretch>
            <a:fillRect/>
          </a:stretch>
        </p:blipFill>
        <p:spPr bwMode="auto">
          <a:xfrm>
            <a:off x="161764" y="1484784"/>
            <a:ext cx="8820472" cy="523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D798AA49-0C8A-2493-54B1-E04DFAFE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Y" dirty="0">
                <a:solidFill>
                  <a:schemeClr val="accent1">
                    <a:satMod val="150000"/>
                  </a:schemeClr>
                </a:solidFill>
              </a:rPr>
              <a:t>Modelo en Cascada</a:t>
            </a:r>
          </a:p>
        </p:txBody>
      </p:sp>
      <p:sp>
        <p:nvSpPr>
          <p:cNvPr id="15363" name="2 Marcador de contenido">
            <a:extLst>
              <a:ext uri="{FF2B5EF4-FFF2-40B4-BE49-F238E27FC236}">
                <a16:creationId xmlns:a16="http://schemas.microsoft.com/office/drawing/2014/main" id="{8B7695E3-10BA-8CE9-B98A-1855E262B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 2" pitchFamily="2" charset="2"/>
              <a:buNone/>
            </a:pPr>
            <a:r>
              <a:rPr lang="es-PY" altLang="es-PY" b="1" dirty="0"/>
              <a:t>Ventajas y Desventajas</a:t>
            </a:r>
            <a:r>
              <a:rPr lang="es-PY" altLang="es-PY" dirty="0"/>
              <a:t>:</a:t>
            </a:r>
          </a:p>
          <a:p>
            <a:pPr eaLnBrk="1" hangingPunct="1"/>
            <a:r>
              <a:rPr lang="es-PY" altLang="es-PY" dirty="0"/>
              <a:t>Es el método más sencillo de utilizar</a:t>
            </a:r>
          </a:p>
          <a:p>
            <a:pPr eaLnBrk="1" hangingPunct="1"/>
            <a:r>
              <a:rPr lang="es-PY" altLang="es-PY" dirty="0"/>
              <a:t>Exige actividades de profundización en tareas de análisis de requisitos del sistema.</a:t>
            </a:r>
          </a:p>
          <a:p>
            <a:pPr eaLnBrk="1" hangingPunct="1"/>
            <a:r>
              <a:rPr lang="es-PY" altLang="es-PY" dirty="0"/>
              <a:t>Si el sistema no es bien conocido o complejo este modelo puede  alargarse demasiado</a:t>
            </a:r>
          </a:p>
          <a:p>
            <a:pPr eaLnBrk="1" hangingPunct="1"/>
            <a:r>
              <a:rPr lang="es-PY" altLang="es-PY" dirty="0"/>
              <a:t>Como es secuencial, no se puede retroceder en las actividades.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BD972BD1-C265-CB0E-DC28-8BB5B823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Y" dirty="0">
                <a:solidFill>
                  <a:schemeClr val="accent1">
                    <a:satMod val="150000"/>
                  </a:schemeClr>
                </a:solidFill>
              </a:rPr>
              <a:t>Modelo en Cascada</a:t>
            </a:r>
          </a:p>
        </p:txBody>
      </p:sp>
      <p:sp>
        <p:nvSpPr>
          <p:cNvPr id="16387" name="2 Marcador de contenido">
            <a:extLst>
              <a:ext uri="{FF2B5EF4-FFF2-40B4-BE49-F238E27FC236}">
                <a16:creationId xmlns:a16="http://schemas.microsoft.com/office/drawing/2014/main" id="{58E6C201-54A7-6FB1-D357-0842FDB9D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s-PY" altLang="es-PY" b="1" dirty="0">
                <a:solidFill>
                  <a:srgbClr val="FF0000"/>
                </a:solidFill>
              </a:rPr>
              <a:t>  </a:t>
            </a:r>
            <a:r>
              <a:rPr lang="es-PY" altLang="es-PY" b="1" dirty="0"/>
              <a:t>Tipos de Proyectos que pueden utilizar este modelo:</a:t>
            </a:r>
            <a:endParaRPr lang="es-PY" altLang="es-PY" dirty="0"/>
          </a:p>
          <a:p>
            <a:pPr eaLnBrk="1" hangingPunct="1"/>
            <a:r>
              <a:rPr lang="es-PY" altLang="es-PY" dirty="0"/>
              <a:t>Sistemas sencillos y cortos</a:t>
            </a:r>
          </a:p>
          <a:p>
            <a:pPr eaLnBrk="1" hangingPunct="1"/>
            <a:r>
              <a:rPr lang="es-PY" altLang="es-PY" dirty="0"/>
              <a:t>Sistemas que no estén integrados entre sí.</a:t>
            </a:r>
          </a:p>
          <a:p>
            <a:pPr eaLnBrk="1" hangingPunct="1"/>
            <a:r>
              <a:rPr lang="es-PY" altLang="es-PY" dirty="0"/>
              <a:t>Sistemas que no sean de ambiente web (un sitio web, por ejemplo)</a:t>
            </a:r>
          </a:p>
          <a:p>
            <a:pPr eaLnBrk="1" hangingPunct="1"/>
            <a:r>
              <a:rPr lang="es-PY" altLang="es-PY" dirty="0"/>
              <a:t>Sistemas de poca envergadura o tamaño.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Gota">
    <a:dk1>
      <a:sysClr val="windowText" lastClr="000000"/>
    </a:dk1>
    <a:lt1>
      <a:sysClr val="window" lastClr="FFFFFF"/>
    </a:lt1>
    <a:dk2>
      <a:srgbClr val="355071"/>
    </a:dk2>
    <a:lt2>
      <a:srgbClr val="AABED7"/>
    </a:lt2>
    <a:accent1>
      <a:srgbClr val="2FA3EE"/>
    </a:accent1>
    <a:accent2>
      <a:srgbClr val="4BCAAD"/>
    </a:accent2>
    <a:accent3>
      <a:srgbClr val="86C157"/>
    </a:accent3>
    <a:accent4>
      <a:srgbClr val="D99C3F"/>
    </a:accent4>
    <a:accent5>
      <a:srgbClr val="CE6633"/>
    </a:accent5>
    <a:accent6>
      <a:srgbClr val="A35DD1"/>
    </a:accent6>
    <a:hlink>
      <a:srgbClr val="56BCFE"/>
    </a:hlink>
    <a:folHlink>
      <a:srgbClr val="97C5E3"/>
    </a:folHlink>
  </a:clrScheme>
</a:themeOverride>
</file>

<file path=ppt/theme/themeOverride2.xml><?xml version="1.0" encoding="utf-8"?>
<a:themeOverride xmlns:a="http://schemas.openxmlformats.org/drawingml/2006/main">
  <a:clrScheme name="Gota">
    <a:dk1>
      <a:sysClr val="windowText" lastClr="000000"/>
    </a:dk1>
    <a:lt1>
      <a:sysClr val="window" lastClr="FFFFFF"/>
    </a:lt1>
    <a:dk2>
      <a:srgbClr val="355071"/>
    </a:dk2>
    <a:lt2>
      <a:srgbClr val="AABED7"/>
    </a:lt2>
    <a:accent1>
      <a:srgbClr val="2FA3EE"/>
    </a:accent1>
    <a:accent2>
      <a:srgbClr val="4BCAAD"/>
    </a:accent2>
    <a:accent3>
      <a:srgbClr val="86C157"/>
    </a:accent3>
    <a:accent4>
      <a:srgbClr val="D99C3F"/>
    </a:accent4>
    <a:accent5>
      <a:srgbClr val="CE6633"/>
    </a:accent5>
    <a:accent6>
      <a:srgbClr val="A35DD1"/>
    </a:accent6>
    <a:hlink>
      <a:srgbClr val="56BCFE"/>
    </a:hlink>
    <a:folHlink>
      <a:srgbClr val="97C5E3"/>
    </a:folHlink>
  </a:clrScheme>
</a:themeOverride>
</file>

<file path=ppt/theme/themeOverride3.xml><?xml version="1.0" encoding="utf-8"?>
<a:themeOverride xmlns:a="http://schemas.openxmlformats.org/drawingml/2006/main">
  <a:clrScheme name="Gota">
    <a:dk1>
      <a:sysClr val="windowText" lastClr="000000"/>
    </a:dk1>
    <a:lt1>
      <a:sysClr val="window" lastClr="FFFFFF"/>
    </a:lt1>
    <a:dk2>
      <a:srgbClr val="355071"/>
    </a:dk2>
    <a:lt2>
      <a:srgbClr val="AABED7"/>
    </a:lt2>
    <a:accent1>
      <a:srgbClr val="2FA3EE"/>
    </a:accent1>
    <a:accent2>
      <a:srgbClr val="4BCAAD"/>
    </a:accent2>
    <a:accent3>
      <a:srgbClr val="86C157"/>
    </a:accent3>
    <a:accent4>
      <a:srgbClr val="D99C3F"/>
    </a:accent4>
    <a:accent5>
      <a:srgbClr val="CE6633"/>
    </a:accent5>
    <a:accent6>
      <a:srgbClr val="A35DD1"/>
    </a:accent6>
    <a:hlink>
      <a:srgbClr val="56BCFE"/>
    </a:hlink>
    <a:folHlink>
      <a:srgbClr val="97C5E3"/>
    </a:folHlink>
  </a:clrScheme>
</a:themeOverride>
</file>

<file path=ppt/theme/themeOverride4.xml><?xml version="1.0" encoding="utf-8"?>
<a:themeOverride xmlns:a="http://schemas.openxmlformats.org/drawingml/2006/main">
  <a:clrScheme name="Gota">
    <a:dk1>
      <a:sysClr val="windowText" lastClr="000000"/>
    </a:dk1>
    <a:lt1>
      <a:sysClr val="window" lastClr="FFFFFF"/>
    </a:lt1>
    <a:dk2>
      <a:srgbClr val="355071"/>
    </a:dk2>
    <a:lt2>
      <a:srgbClr val="AABED7"/>
    </a:lt2>
    <a:accent1>
      <a:srgbClr val="2FA3EE"/>
    </a:accent1>
    <a:accent2>
      <a:srgbClr val="4BCAAD"/>
    </a:accent2>
    <a:accent3>
      <a:srgbClr val="86C157"/>
    </a:accent3>
    <a:accent4>
      <a:srgbClr val="D99C3F"/>
    </a:accent4>
    <a:accent5>
      <a:srgbClr val="CE6633"/>
    </a:accent5>
    <a:accent6>
      <a:srgbClr val="A35DD1"/>
    </a:accent6>
    <a:hlink>
      <a:srgbClr val="56BCFE"/>
    </a:hlink>
    <a:folHlink>
      <a:srgbClr val="97C5E3"/>
    </a:folHlink>
  </a:clrScheme>
</a:themeOverride>
</file>

<file path=ppt/theme/themeOverride5.xml><?xml version="1.0" encoding="utf-8"?>
<a:themeOverride xmlns:a="http://schemas.openxmlformats.org/drawingml/2006/main">
  <a:clrScheme name="Gota">
    <a:dk1>
      <a:sysClr val="windowText" lastClr="000000"/>
    </a:dk1>
    <a:lt1>
      <a:sysClr val="window" lastClr="FFFFFF"/>
    </a:lt1>
    <a:dk2>
      <a:srgbClr val="355071"/>
    </a:dk2>
    <a:lt2>
      <a:srgbClr val="AABED7"/>
    </a:lt2>
    <a:accent1>
      <a:srgbClr val="2FA3EE"/>
    </a:accent1>
    <a:accent2>
      <a:srgbClr val="4BCAAD"/>
    </a:accent2>
    <a:accent3>
      <a:srgbClr val="86C157"/>
    </a:accent3>
    <a:accent4>
      <a:srgbClr val="D99C3F"/>
    </a:accent4>
    <a:accent5>
      <a:srgbClr val="CE6633"/>
    </a:accent5>
    <a:accent6>
      <a:srgbClr val="A35DD1"/>
    </a:accent6>
    <a:hlink>
      <a:srgbClr val="56BCFE"/>
    </a:hlink>
    <a:folHlink>
      <a:srgbClr val="97C5E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AED10264D4904AB9F87FECD00C302C" ma:contentTypeVersion="18" ma:contentTypeDescription="Create a new document." ma:contentTypeScope="" ma:versionID="aa55731a4c6db7fa6031b05b08dc92c0">
  <xsd:schema xmlns:xsd="http://www.w3.org/2001/XMLSchema" xmlns:xs="http://www.w3.org/2001/XMLSchema" xmlns:p="http://schemas.microsoft.com/office/2006/metadata/properties" xmlns:ns3="2bdd0de1-a67e-4578-97a4-c077884d09f0" xmlns:ns4="f07530fc-25ce-44d3-ba9b-8e5ce643db6a" targetNamespace="http://schemas.microsoft.com/office/2006/metadata/properties" ma:root="true" ma:fieldsID="cc0437563a8880f1cddf84edaf9775a5" ns3:_="" ns4:_="">
    <xsd:import namespace="2bdd0de1-a67e-4578-97a4-c077884d09f0"/>
    <xsd:import namespace="f07530fc-25ce-44d3-ba9b-8e5ce643db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d0de1-a67e-4578-97a4-c077884d09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7530fc-25ce-44d3-ba9b-8e5ce643db6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bdd0de1-a67e-4578-97a4-c077884d09f0" xsi:nil="true"/>
  </documentManagement>
</p:properties>
</file>

<file path=customXml/itemProps1.xml><?xml version="1.0" encoding="utf-8"?>
<ds:datastoreItem xmlns:ds="http://schemas.openxmlformats.org/officeDocument/2006/customXml" ds:itemID="{75F3A0F0-07C5-4446-BFF5-C9F853CDE8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d0de1-a67e-4578-97a4-c077884d09f0"/>
    <ds:schemaRef ds:uri="f07530fc-25ce-44d3-ba9b-8e5ce643db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2FB98E-8801-4264-B6AA-EA1266B5D1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8A8E27-73C4-43AB-AC0D-8C598DD9E0D4}">
  <ds:schemaRefs>
    <ds:schemaRef ds:uri="http://schemas.microsoft.com/office/infopath/2007/PartnerControls"/>
    <ds:schemaRef ds:uri="f07530fc-25ce-44d3-ba9b-8e5ce643db6a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2bdd0de1-a67e-4578-97a4-c077884d09f0"/>
    <ds:schemaRef ds:uri="http://schemas.microsoft.com/office/2006/documentManagement/typ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1476</Words>
  <Application>Microsoft Office PowerPoint</Application>
  <PresentationFormat>Presentación en pantalla (4:3)</PresentationFormat>
  <Paragraphs>191</Paragraphs>
  <Slides>43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0" baseType="lpstr">
      <vt:lpstr>Aptos</vt:lpstr>
      <vt:lpstr>Arial</vt:lpstr>
      <vt:lpstr>Arial Black</vt:lpstr>
      <vt:lpstr>Corbel</vt:lpstr>
      <vt:lpstr>Tw Cen MT</vt:lpstr>
      <vt:lpstr>Wingdings 2</vt:lpstr>
      <vt:lpstr>Gota</vt:lpstr>
      <vt:lpstr>Análisis y Diseño de Sistemas Informáticos I</vt:lpstr>
      <vt:lpstr>Contenido</vt:lpstr>
      <vt:lpstr>¿Qué es un Proceso de Software?</vt:lpstr>
      <vt:lpstr>Actividades del Proceso de Software:</vt:lpstr>
      <vt:lpstr>Modelo de Procesos de Software</vt:lpstr>
      <vt:lpstr>Algunos Tipos de Modelos de Procesos de Software</vt:lpstr>
      <vt:lpstr>Modelo en Cascada</vt:lpstr>
      <vt:lpstr>Modelo en Cascada</vt:lpstr>
      <vt:lpstr>Modelo en Cascada</vt:lpstr>
      <vt:lpstr>Modelo Iterativo</vt:lpstr>
      <vt:lpstr>Modelo Iterativo</vt:lpstr>
      <vt:lpstr>Modelo Iterativo </vt:lpstr>
      <vt:lpstr>Modelo Iterativo </vt:lpstr>
      <vt:lpstr>Modelo Iterativo</vt:lpstr>
      <vt:lpstr>Modelo de Construcción de Prototipos </vt:lpstr>
      <vt:lpstr>Modelo de Construcción de Prototipos </vt:lpstr>
      <vt:lpstr>Modelo de Construcción de Prototipos </vt:lpstr>
      <vt:lpstr>Modelo de Construcción de Prototipos </vt:lpstr>
      <vt:lpstr>Modelo en Espiral</vt:lpstr>
      <vt:lpstr>Modelo en Espiral</vt:lpstr>
      <vt:lpstr>Modelo en Espiral</vt:lpstr>
      <vt:lpstr>Modelo en Espiral</vt:lpstr>
      <vt:lpstr>Modelo DRA(Desarrollo Rápido de Aplicaciones)</vt:lpstr>
      <vt:lpstr>Modelo DRA(Desarrollo Rápido de Aplicaciones)</vt:lpstr>
      <vt:lpstr>Modelo DRA(Desarrollo Rápido de Aplicaciones)</vt:lpstr>
      <vt:lpstr>Modelo DRA(Desarrollo Rápido de Aplicaciones)</vt:lpstr>
      <vt:lpstr>Especificación de Software</vt:lpstr>
      <vt:lpstr>Especificación de Software</vt:lpstr>
      <vt:lpstr>Especificación de Software</vt:lpstr>
      <vt:lpstr>Proceso de Ingeniera de requerimientos</vt:lpstr>
      <vt:lpstr>Especificación de Software</vt:lpstr>
      <vt:lpstr>Diseño e implementación</vt:lpstr>
      <vt:lpstr>Diseño e implementacion de Software</vt:lpstr>
      <vt:lpstr>Diseño e implementacion de Software</vt:lpstr>
      <vt:lpstr>Validación</vt:lpstr>
      <vt:lpstr>Validación del Software</vt:lpstr>
      <vt:lpstr>Evolución del  software</vt:lpstr>
      <vt:lpstr>Evolución del Sistema</vt:lpstr>
      <vt:lpstr>Herramientas case</vt:lpstr>
      <vt:lpstr>Herramientas CASE </vt:lpstr>
      <vt:lpstr>Herramientas CASE</vt:lpstr>
      <vt:lpstr>Herramientas CASE</vt:lpstr>
      <vt:lpstr>Herramientas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Diseño de Sistemas Informáticos I</dc:title>
  <dc:creator>sandra</dc:creator>
  <cp:lastModifiedBy>Javier Sosa</cp:lastModifiedBy>
  <cp:revision>84</cp:revision>
  <dcterms:created xsi:type="dcterms:W3CDTF">2012-09-08T00:54:22Z</dcterms:created>
  <dcterms:modified xsi:type="dcterms:W3CDTF">2024-04-05T21:14:39Z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0x010100CFAED10264D4904AB9F87FECD00C302C</vt:lpwstr>
  </property>
</Properties>
</file>