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97" autoAdjust="0"/>
    <p:restoredTop sz="89251" autoAdjust="0"/>
  </p:normalViewPr>
  <p:slideViewPr>
    <p:cSldViewPr snapToGrid="0" snapToObjects="1">
      <p:cViewPr>
        <p:scale>
          <a:sx n="150" d="100"/>
          <a:sy n="150" d="100"/>
        </p:scale>
        <p:origin x="-304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14B2B-CA1E-D24C-B33A-1DA634771350}" type="datetimeFigureOut">
              <a:rPr lang="en-US" smtClean="0"/>
              <a:t>9/17/16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B3368-CA5B-8347-8334-77934624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B3368-CA5B-8347-8334-7793462432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6E6B-B6AA-0446-A245-D0F359B8261A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3CA3-F061-3F4E-8112-2B86C32E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2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6E6B-B6AA-0446-A245-D0F359B8261A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3CA3-F061-3F4E-8112-2B86C32E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6E6B-B6AA-0446-A245-D0F359B8261A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3CA3-F061-3F4E-8112-2B86C32E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6E6B-B6AA-0446-A245-D0F359B8261A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3CA3-F061-3F4E-8112-2B86C32E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9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6E6B-B6AA-0446-A245-D0F359B8261A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3CA3-F061-3F4E-8112-2B86C32E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6E6B-B6AA-0446-A245-D0F359B8261A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3CA3-F061-3F4E-8112-2B86C32E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6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6E6B-B6AA-0446-A245-D0F359B8261A}" type="datetimeFigureOut">
              <a:rPr lang="en-US" smtClean="0"/>
              <a:t>9/17/16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3CA3-F061-3F4E-8112-2B86C32E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6E6B-B6AA-0446-A245-D0F359B8261A}" type="datetimeFigureOut">
              <a:rPr lang="en-US" smtClean="0"/>
              <a:t>9/17/16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3CA3-F061-3F4E-8112-2B86C32E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6E6B-B6AA-0446-A245-D0F359B8261A}" type="datetimeFigureOut">
              <a:rPr lang="en-US" smtClean="0"/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3CA3-F061-3F4E-8112-2B86C32E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6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6E6B-B6AA-0446-A245-D0F359B8261A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3CA3-F061-3F4E-8112-2B86C32E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6E6B-B6AA-0446-A245-D0F359B8261A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3CA3-F061-3F4E-8112-2B86C32E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6E6B-B6AA-0446-A245-D0F359B8261A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3CA3-F061-3F4E-8112-2B86C32E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1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305864" y="1411201"/>
            <a:ext cx="8589957" cy="2444704"/>
            <a:chOff x="305864" y="1411201"/>
            <a:chExt cx="8589957" cy="2444704"/>
          </a:xfrm>
        </p:grpSpPr>
        <p:grpSp>
          <p:nvGrpSpPr>
            <p:cNvPr id="8" name="Group 7"/>
            <p:cNvGrpSpPr/>
            <p:nvPr/>
          </p:nvGrpSpPr>
          <p:grpSpPr>
            <a:xfrm>
              <a:off x="305864" y="1752783"/>
              <a:ext cx="1828800" cy="2103122"/>
              <a:chOff x="441324" y="1701800"/>
              <a:chExt cx="2522670" cy="1988565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" name="Rectangle 3"/>
              <p:cNvSpPr/>
              <p:nvPr/>
            </p:nvSpPr>
            <p:spPr>
              <a:xfrm>
                <a:off x="441324" y="1701800"/>
                <a:ext cx="2522670" cy="19885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58911" y="1738653"/>
                <a:ext cx="2251785" cy="55292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MATLAB Toolboxes</a:t>
                </a:r>
                <a:endParaRPr lang="en-US" sz="2000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09307" y="2333309"/>
                <a:ext cx="2371478" cy="13095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/>
                  <a:t>Simscape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/>
                  <a:t>Optimization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/>
                  <a:t>MPC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/>
                  <a:t>System ID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/>
                  <a:t>Embedded Coder</a:t>
                </a:r>
                <a:endParaRPr lang="en-US" sz="1400" dirty="0"/>
              </a:p>
              <a:p>
                <a:pPr marL="285750" indent="-285750">
                  <a:buFont typeface="Arial"/>
                  <a:buChar char="•"/>
                </a:pPr>
                <a:endParaRPr lang="en-US" sz="1400" dirty="0" smtClean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44515" y="1411201"/>
              <a:ext cx="1595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Controller</a:t>
              </a:r>
              <a:endParaRPr lang="en-US" sz="1600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563297" y="1442652"/>
              <a:ext cx="1828800" cy="2413045"/>
              <a:chOff x="2930525" y="1415124"/>
              <a:chExt cx="2945049" cy="2620677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085184" y="1415124"/>
                <a:ext cx="267652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MLE+ Structure</a:t>
                </a:r>
                <a:endParaRPr lang="en-US" sz="1600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930525" y="1751713"/>
                <a:ext cx="2945049" cy="22840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60327" y="3426358"/>
                <a:ext cx="2695923" cy="49654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MLE+ Core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65606" y="2642395"/>
                <a:ext cx="1251646" cy="49654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MLE+ Utility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89695" y="2638484"/>
                <a:ext cx="1251646" cy="49654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MLE+ Simulink</a:t>
                </a:r>
              </a:p>
            </p:txBody>
          </p:sp>
          <p:sp>
            <p:nvSpPr>
              <p:cNvPr id="20" name="Down Arrow 19"/>
              <p:cNvSpPr/>
              <p:nvPr/>
            </p:nvSpPr>
            <p:spPr>
              <a:xfrm>
                <a:off x="3626922" y="2417778"/>
                <a:ext cx="190501" cy="19746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>
              <a:stCxn id="4" idx="3"/>
              <a:endCxn id="7" idx="1"/>
            </p:cNvCxnSpPr>
            <p:nvPr/>
          </p:nvCxnSpPr>
          <p:spPr>
            <a:xfrm flipV="1">
              <a:off x="2134664" y="2804129"/>
              <a:ext cx="428633" cy="2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814893" y="1753992"/>
              <a:ext cx="1828800" cy="70478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067021" y="1417462"/>
              <a:ext cx="1828800" cy="1045544"/>
              <a:chOff x="7160158" y="1417462"/>
              <a:chExt cx="1828800" cy="104554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454904" y="1417462"/>
                <a:ext cx="1191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Hardware</a:t>
                </a:r>
                <a:endParaRPr lang="en-US" sz="1600" b="1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160158" y="1758222"/>
                <a:ext cx="1828800" cy="7047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332149" y="1709699"/>
                <a:ext cx="165680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/>
                  <a:t>Building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/>
                  <a:t>Microgrid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 dirty="0" smtClean="0"/>
                  <a:t>PV Systems</a:t>
                </a:r>
                <a:endParaRPr lang="en-US" sz="1400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764091" y="1415820"/>
              <a:ext cx="194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HIL</a:t>
              </a:r>
              <a:endParaRPr lang="en-US" sz="1600" b="1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802192" y="2537921"/>
              <a:ext cx="1843527" cy="1288498"/>
              <a:chOff x="4785258" y="2520987"/>
              <a:chExt cx="1843527" cy="128849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799985" y="2828918"/>
                <a:ext cx="1828800" cy="9805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85258" y="2520987"/>
                <a:ext cx="16917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Simulated Plan</a:t>
                </a:r>
                <a:endParaRPr lang="en-US" sz="1600" b="1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880841" y="2872241"/>
                <a:ext cx="1673352" cy="34580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EnergyPlus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878549" y="3281834"/>
                <a:ext cx="1673352" cy="476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Matlab/Simulink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Simscape/Embedded</a:t>
                </a: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4855440" y="1841596"/>
              <a:ext cx="1747944" cy="51870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Real-Time Machine:</a:t>
              </a:r>
            </a:p>
            <a:p>
              <a:pPr marL="285750" indent="-285750" algn="ctr">
                <a:buFont typeface="Arial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</a:rPr>
                <a:t>Speedgoat</a:t>
              </a:r>
              <a:r>
                <a:rPr lang="en-US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Opal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47179" y="1843814"/>
              <a:ext cx="1674099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MLE+ Workflow</a:t>
              </a:r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3865650" y="2357394"/>
              <a:ext cx="118296" cy="18181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3865650" y="3073434"/>
              <a:ext cx="118296" cy="18181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2986055" y="3063783"/>
              <a:ext cx="118296" cy="18181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30" idx="1"/>
            </p:cNvCxnSpPr>
            <p:nvPr/>
          </p:nvCxnSpPr>
          <p:spPr>
            <a:xfrm>
              <a:off x="4392097" y="2106384"/>
              <a:ext cx="4227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41" idx="1"/>
            </p:cNvCxnSpPr>
            <p:nvPr/>
          </p:nvCxnSpPr>
          <p:spPr>
            <a:xfrm>
              <a:off x="4392097" y="3336136"/>
              <a:ext cx="42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0" idx="3"/>
              <a:endCxn id="40" idx="1"/>
            </p:cNvCxnSpPr>
            <p:nvPr/>
          </p:nvCxnSpPr>
          <p:spPr>
            <a:xfrm>
              <a:off x="6643693" y="2106384"/>
              <a:ext cx="423328" cy="423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934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  <a:headEnd type="triangle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49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Bernal</dc:creator>
  <cp:lastModifiedBy>Willy Bernal</cp:lastModifiedBy>
  <cp:revision>55</cp:revision>
  <dcterms:created xsi:type="dcterms:W3CDTF">2016-09-17T22:33:59Z</dcterms:created>
  <dcterms:modified xsi:type="dcterms:W3CDTF">2016-09-18T00:27:00Z</dcterms:modified>
</cp:coreProperties>
</file>