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5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5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1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1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6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4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7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6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8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Intruder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Made by </a:t>
            </a:r>
            <a:r>
              <a:rPr lang="fr-FR" dirty="0" smtClean="0"/>
              <a:t>Jordan </a:t>
            </a:r>
            <a:r>
              <a:rPr lang="fr-FR" dirty="0" smtClean="0"/>
              <a:t>DAHBI &amp; Willy 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3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Detect</a:t>
            </a:r>
            <a:r>
              <a:rPr lang="fr-FR" dirty="0" smtClean="0"/>
              <a:t> intrusions </a:t>
            </a:r>
            <a:r>
              <a:rPr lang="fr-FR" dirty="0" err="1" smtClean="0"/>
              <a:t>from</a:t>
            </a:r>
            <a:r>
              <a:rPr lang="fr-FR" dirty="0" smtClean="0"/>
              <a:t> the main entrance of </a:t>
            </a:r>
            <a:r>
              <a:rPr lang="fr-FR" dirty="0" err="1" smtClean="0"/>
              <a:t>your</a:t>
            </a:r>
            <a:r>
              <a:rPr lang="fr-FR" dirty="0" smtClean="0"/>
              <a:t> home, the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triggered</a:t>
            </a:r>
            <a:r>
              <a:rPr lang="fr-FR" dirty="0" smtClean="0"/>
              <a:t> by the </a:t>
            </a:r>
            <a:r>
              <a:rPr lang="fr-FR" dirty="0" err="1" smtClean="0"/>
              <a:t>opening</a:t>
            </a:r>
            <a:r>
              <a:rPr lang="fr-FR" dirty="0" smtClean="0"/>
              <a:t> of the main </a:t>
            </a:r>
            <a:r>
              <a:rPr lang="fr-FR" dirty="0" err="1" smtClean="0"/>
              <a:t>door</a:t>
            </a:r>
            <a:r>
              <a:rPr lang="fr-FR" dirty="0" smtClean="0"/>
              <a:t>. It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if the </a:t>
            </a:r>
            <a:r>
              <a:rPr lang="fr-FR" dirty="0" err="1" smtClean="0"/>
              <a:t>identity</a:t>
            </a:r>
            <a:r>
              <a:rPr lang="fr-FR" dirty="0" smtClean="0"/>
              <a:t> of the </a:t>
            </a:r>
            <a:r>
              <a:rPr lang="fr-FR" dirty="0" err="1" smtClean="0"/>
              <a:t>intruder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revealed</a:t>
            </a:r>
            <a:r>
              <a:rPr lang="fr-FR" dirty="0" smtClean="0"/>
              <a:t> by a camera </a:t>
            </a:r>
            <a:r>
              <a:rPr lang="fr-FR" dirty="0" err="1" smtClean="0"/>
              <a:t>taking</a:t>
            </a:r>
            <a:r>
              <a:rPr lang="fr-FR" dirty="0" smtClean="0"/>
              <a:t> multiple </a:t>
            </a:r>
            <a:r>
              <a:rPr lang="fr-FR" dirty="0" err="1" smtClean="0"/>
              <a:t>pictures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979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Components </a:t>
            </a:r>
            <a:r>
              <a:rPr lang="fr-FR" dirty="0" err="1" smtClean="0"/>
              <a:t>used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2 micro </a:t>
            </a:r>
            <a:r>
              <a:rPr lang="fr-FR" dirty="0" smtClean="0"/>
              <a:t>chipset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Wemos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/>
              <a:t> Wi-Fi </a:t>
            </a:r>
            <a:r>
              <a:rPr lang="fr-FR" dirty="0" err="1" smtClean="0"/>
              <a:t>connection</a:t>
            </a:r>
            <a:r>
              <a:rPr lang="fr-FR" dirty="0"/>
              <a:t>, </a:t>
            </a:r>
            <a:r>
              <a:rPr lang="fr-FR" dirty="0" smtClean="0"/>
              <a:t>(setup: ESP8266)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connectors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OV2640 camera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 simple </a:t>
            </a:r>
            <a:r>
              <a:rPr lang="fr-FR" dirty="0" err="1" smtClean="0"/>
              <a:t>button</a:t>
            </a:r>
            <a:r>
              <a:rPr lang="fr-FR" dirty="0" smtClean="0"/>
              <a:t> or an IR detector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3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encountered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OV2640 </a:t>
            </a:r>
            <a:r>
              <a:rPr lang="fr-FR" dirty="0" smtClean="0"/>
              <a:t>Camera: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to </a:t>
            </a:r>
            <a:r>
              <a:rPr lang="fr-FR" dirty="0" err="1" smtClean="0"/>
              <a:t>associate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controllers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36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81" y="3232254"/>
            <a:ext cx="1415947" cy="14159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49" y="3232253"/>
            <a:ext cx="1415947" cy="1415947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3338423" y="2173857"/>
            <a:ext cx="2518606" cy="1570006"/>
            <a:chOff x="3338423" y="2173857"/>
            <a:chExt cx="2518606" cy="157000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38" y="2594581"/>
              <a:ext cx="637672" cy="63767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774" y="2259224"/>
              <a:ext cx="2068255" cy="1484639"/>
            </a:xfrm>
            <a:prstGeom prst="rect">
              <a:avLst/>
            </a:prstGeom>
          </p:spPr>
        </p:pic>
        <p:cxnSp>
          <p:nvCxnSpPr>
            <p:cNvPr id="9" name="Connecteur droit 8"/>
            <p:cNvCxnSpPr/>
            <p:nvPr/>
          </p:nvCxnSpPr>
          <p:spPr>
            <a:xfrm flipV="1">
              <a:off x="4037162" y="2173857"/>
              <a:ext cx="560717" cy="1380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338423" y="2173857"/>
              <a:ext cx="2018581" cy="13802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8" y="2512696"/>
            <a:ext cx="1121841" cy="7195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4" y="804948"/>
            <a:ext cx="861427" cy="86142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51" y="3022156"/>
            <a:ext cx="1466491" cy="1466491"/>
          </a:xfrm>
          <a:prstGeom prst="rect">
            <a:avLst/>
          </a:prstGeom>
        </p:spPr>
      </p:pic>
      <p:sp>
        <p:nvSpPr>
          <p:cNvPr id="17" name="Interdiction 16"/>
          <p:cNvSpPr/>
          <p:nvPr/>
        </p:nvSpPr>
        <p:spPr>
          <a:xfrm>
            <a:off x="9217240" y="2965547"/>
            <a:ext cx="1639019" cy="1556632"/>
          </a:xfrm>
          <a:prstGeom prst="noSmoking">
            <a:avLst/>
          </a:prstGeom>
          <a:solidFill>
            <a:srgbClr val="FF0000">
              <a:alpha val="7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8488392" y="3786995"/>
            <a:ext cx="7288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697618" y="3232252"/>
            <a:ext cx="640805" cy="327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036498" y="4164587"/>
            <a:ext cx="4352251" cy="0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8052074" y="1599667"/>
            <a:ext cx="4998" cy="807103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39" y="4471774"/>
            <a:ext cx="1121841" cy="71955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59" y="5299752"/>
            <a:ext cx="848279" cy="84827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85" y="5393217"/>
            <a:ext cx="478374" cy="6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Detect</a:t>
            </a:r>
            <a:r>
              <a:rPr lang="fr-FR" dirty="0" smtClean="0"/>
              <a:t> the </a:t>
            </a:r>
            <a:r>
              <a:rPr lang="fr-FR" dirty="0" err="1" smtClean="0"/>
              <a:t>opening</a:t>
            </a:r>
            <a:r>
              <a:rPr lang="fr-FR" dirty="0" smtClean="0"/>
              <a:t> of the </a:t>
            </a:r>
            <a:r>
              <a:rPr lang="fr-FR" dirty="0" err="1" smtClean="0"/>
              <a:t>door</a:t>
            </a:r>
            <a:r>
              <a:rPr lang="fr-FR" dirty="0" smtClean="0"/>
              <a:t> by a component (</a:t>
            </a:r>
            <a:r>
              <a:rPr lang="fr-FR" dirty="0" err="1" smtClean="0"/>
              <a:t>button</a:t>
            </a:r>
            <a:r>
              <a:rPr lang="fr-FR" dirty="0" smtClean="0"/>
              <a:t>/detector)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sent by Wi-Fi to </a:t>
            </a:r>
            <a:r>
              <a:rPr lang="fr-FR" dirty="0" err="1" smtClean="0"/>
              <a:t>another</a:t>
            </a:r>
            <a:r>
              <a:rPr lang="fr-FR" dirty="0" smtClean="0"/>
              <a:t> micro chipset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trigger an action.</a:t>
            </a:r>
          </a:p>
          <a:p>
            <a:endParaRPr lang="fr-FR" dirty="0"/>
          </a:p>
          <a:p>
            <a:r>
              <a:rPr lang="fr-FR" dirty="0" smtClean="0"/>
              <a:t>To </a:t>
            </a:r>
            <a:r>
              <a:rPr lang="fr-FR" dirty="0" err="1" smtClean="0"/>
              <a:t>begin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, the chipset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detection</a:t>
            </a:r>
            <a:r>
              <a:rPr lang="fr-FR" dirty="0" smtClean="0"/>
              <a:t> information </a:t>
            </a:r>
            <a:r>
              <a:rPr lang="fr-FR" dirty="0" err="1" smtClean="0"/>
              <a:t>should</a:t>
            </a:r>
            <a:r>
              <a:rPr lang="fr-FR" dirty="0" smtClean="0"/>
              <a:t> have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pictures</a:t>
            </a:r>
            <a:r>
              <a:rPr lang="fr-FR" dirty="0" smtClean="0"/>
              <a:t> but </a:t>
            </a:r>
            <a:r>
              <a:rPr lang="fr-FR" dirty="0" err="1" smtClean="0"/>
              <a:t>it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, </a:t>
            </a:r>
            <a:r>
              <a:rPr lang="fr-FR" dirty="0" err="1" smtClean="0"/>
              <a:t>technical</a:t>
            </a:r>
            <a:r>
              <a:rPr lang="fr-FR" dirty="0" smtClean="0"/>
              <a:t> and time limitations.</a:t>
            </a:r>
          </a:p>
          <a:p>
            <a:endParaRPr lang="fr-FR" dirty="0"/>
          </a:p>
          <a:p>
            <a:r>
              <a:rPr lang="fr-FR" dirty="0" err="1" smtClean="0"/>
              <a:t>Consequently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has been made </a:t>
            </a:r>
            <a:r>
              <a:rPr lang="fr-FR" dirty="0" err="1" smtClean="0"/>
              <a:t>with</a:t>
            </a:r>
            <a:r>
              <a:rPr lang="fr-FR" dirty="0" smtClean="0"/>
              <a:t> the e-mail </a:t>
            </a:r>
            <a:r>
              <a:rPr lang="fr-FR" dirty="0" err="1" smtClean="0"/>
              <a:t>sending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657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160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Intruder detection</vt:lpstr>
      <vt:lpstr>ProjeCt</vt:lpstr>
      <vt:lpstr>Components used</vt:lpstr>
      <vt:lpstr>Problems encountered</vt:lpstr>
      <vt:lpstr>Conception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d’intrusion</dc:title>
  <dc:creator>Willy UNG</dc:creator>
  <cp:lastModifiedBy>Willy UNG</cp:lastModifiedBy>
  <cp:revision>11</cp:revision>
  <dcterms:created xsi:type="dcterms:W3CDTF">2018-04-19T09:14:59Z</dcterms:created>
  <dcterms:modified xsi:type="dcterms:W3CDTF">2018-04-19T15:09:16Z</dcterms:modified>
</cp:coreProperties>
</file>