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5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0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59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5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71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61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16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4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3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6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5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0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36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CEFF9-7E3A-474C-B9A8-58AD1CCBE14D}" type="datetimeFigureOut">
              <a:rPr lang="fr-FR" smtClean="0"/>
              <a:t>19/04/2018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D3E2F-E534-433E-9408-C3358F949C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87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Détection d’intrusion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Jordan DAHBI &amp; Willy UNG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3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Détecter les intrusion par la porte principale d’une maison en détectant l’ouverture de la porte et si possible obtenir l’identité de l’intrus en capturant des images.</a:t>
            </a:r>
          </a:p>
        </p:txBody>
      </p:sp>
    </p:spTree>
    <p:extLst>
      <p:ext uri="{BB962C8B-B14F-4D97-AF65-F5344CB8AC3E}">
        <p14:creationId xmlns:p14="http://schemas.microsoft.com/office/powerpoint/2010/main" val="41979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Composants utilisés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2 micro contrôleurs </a:t>
            </a:r>
            <a:r>
              <a:rPr lang="fr-FR" dirty="0" err="1" smtClean="0"/>
              <a:t>Arduino</a:t>
            </a:r>
            <a:r>
              <a:rPr lang="fr-FR" dirty="0" smtClean="0"/>
              <a:t> avec connexion Wi-Fi, (setup: ESP8266)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Plusieurs connecteurs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Une caméra OV2640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bouton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Un détecteur infrarouge de distances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3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rencontrés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  <a:r>
              <a:rPr lang="fr-FR" dirty="0" smtClean="0"/>
              <a:t>améra OV2640: Complexité et compatibilité avec les micro </a:t>
            </a:r>
            <a:r>
              <a:rPr lang="fr-FR" dirty="0" smtClean="0"/>
              <a:t>contrôleur</a:t>
            </a:r>
          </a:p>
          <a:p>
            <a:r>
              <a:rPr lang="fr-FR" dirty="0" smtClean="0"/>
              <a:t>Gmail a bloqué l’envoie d’email automatique au bout d’un nombre trop important d’envoi d’e-mails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736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38200" y="1690688"/>
            <a:ext cx="1013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d’ouverture de porte par bouton qui enverra automatiquement par Wi-Fi à un autre micro contrôleur une action à réaliser.</a:t>
            </a:r>
          </a:p>
          <a:p>
            <a:endParaRPr lang="fr-FR" dirty="0" smtClean="0"/>
          </a:p>
          <a:p>
            <a:r>
              <a:rPr lang="fr-FR" dirty="0" smtClean="0"/>
              <a:t>De base, l’autre micro contrôleur était sensé prendre des photos, mais par la complexité et les limites techniques -&gt; remplacé par un envoi </a:t>
            </a:r>
            <a:r>
              <a:rPr lang="fr-FR" dirty="0" smtClean="0"/>
              <a:t>d’e-mail. Toutefois, le blocage des e-mails intempestifs rend l’exemple impossible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657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150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Détection d’intrusion</vt:lpstr>
      <vt:lpstr>Projet</vt:lpstr>
      <vt:lpstr>Composants utilisés</vt:lpstr>
      <vt:lpstr>Problèmes rencontrés</vt:lpstr>
      <vt:lpstr>Résultat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d’intrusion</dc:title>
  <dc:creator>Willy UNG</dc:creator>
  <cp:lastModifiedBy>Willy UNG</cp:lastModifiedBy>
  <cp:revision>4</cp:revision>
  <dcterms:created xsi:type="dcterms:W3CDTF">2018-04-19T09:14:59Z</dcterms:created>
  <dcterms:modified xsi:type="dcterms:W3CDTF">2018-04-19T09:36:57Z</dcterms:modified>
</cp:coreProperties>
</file>