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5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5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15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61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16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4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3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70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6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58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Détection d’intrusion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Jordan DAHBI &amp; Willy UNG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3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Détecter les intrusion par la porte principale d’une maison en détectant l’ouverture de la porte et si possible obtenir l’identité de l’intrus en capturant des images.</a:t>
            </a:r>
          </a:p>
        </p:txBody>
      </p:sp>
    </p:spTree>
    <p:extLst>
      <p:ext uri="{BB962C8B-B14F-4D97-AF65-F5344CB8AC3E}">
        <p14:creationId xmlns:p14="http://schemas.microsoft.com/office/powerpoint/2010/main" val="41979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utilisés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2 micro contrôleurs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Wemos</a:t>
            </a:r>
            <a:r>
              <a:rPr lang="fr-FR" dirty="0" smtClean="0"/>
              <a:t> </a:t>
            </a:r>
            <a:r>
              <a:rPr lang="fr-FR" dirty="0" smtClean="0"/>
              <a:t>avec connexion Wi-Fi, (setup: ESP8266)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Plusieurs connecteurs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caméra OV2640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bouton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détecteur infrarouge de distances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3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améra OV2640: Complexité et compatibilité avec les micro contrôleur</a:t>
            </a:r>
          </a:p>
          <a:p>
            <a:r>
              <a:rPr lang="fr-FR" dirty="0" smtClean="0"/>
              <a:t>Gmail a bloqué l’envoie d’email automatique au bout d’un nombre trop important d’envoi d’e-mails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736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81" y="3232254"/>
            <a:ext cx="1415947" cy="141594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49" y="3232253"/>
            <a:ext cx="1415947" cy="1415947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3338423" y="2173857"/>
            <a:ext cx="2518606" cy="1570006"/>
            <a:chOff x="3338423" y="2173857"/>
            <a:chExt cx="2518606" cy="1570006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938" y="2594581"/>
              <a:ext cx="637672" cy="637672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774" y="2259224"/>
              <a:ext cx="2068255" cy="1484639"/>
            </a:xfrm>
            <a:prstGeom prst="rect">
              <a:avLst/>
            </a:prstGeom>
          </p:spPr>
        </p:pic>
        <p:cxnSp>
          <p:nvCxnSpPr>
            <p:cNvPr id="9" name="Connecteur droit 8"/>
            <p:cNvCxnSpPr/>
            <p:nvPr/>
          </p:nvCxnSpPr>
          <p:spPr>
            <a:xfrm flipV="1">
              <a:off x="4037162" y="2173857"/>
              <a:ext cx="560717" cy="1380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338423" y="2173857"/>
              <a:ext cx="2018581" cy="13802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48" y="2512696"/>
            <a:ext cx="1121841" cy="71955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4" y="804948"/>
            <a:ext cx="861427" cy="86142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651" y="3022156"/>
            <a:ext cx="1466491" cy="1466491"/>
          </a:xfrm>
          <a:prstGeom prst="rect">
            <a:avLst/>
          </a:prstGeom>
        </p:spPr>
      </p:pic>
      <p:sp>
        <p:nvSpPr>
          <p:cNvPr id="17" name="Interdiction 16"/>
          <p:cNvSpPr/>
          <p:nvPr/>
        </p:nvSpPr>
        <p:spPr>
          <a:xfrm>
            <a:off x="9217240" y="2965547"/>
            <a:ext cx="1639019" cy="1556632"/>
          </a:xfrm>
          <a:prstGeom prst="noSmoking">
            <a:avLst/>
          </a:prstGeom>
          <a:solidFill>
            <a:srgbClr val="FF0000">
              <a:alpha val="7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8488392" y="3786995"/>
            <a:ext cx="7288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697618" y="3232252"/>
            <a:ext cx="640805" cy="327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036498" y="4164587"/>
            <a:ext cx="4352251" cy="0"/>
          </a:xfrm>
          <a:prstGeom prst="straightConnector1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8052074" y="1599667"/>
            <a:ext cx="4998" cy="807103"/>
          </a:xfrm>
          <a:prstGeom prst="straightConnector1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39" y="4471774"/>
            <a:ext cx="1121841" cy="71955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59" y="5299752"/>
            <a:ext cx="848279" cy="84827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85" y="5393217"/>
            <a:ext cx="478374" cy="6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d’ouverture de porte par bouton qui enverra automatiquement par Wi-Fi à un autre micro contrôleur une action à réaliser.</a:t>
            </a:r>
          </a:p>
          <a:p>
            <a:endParaRPr lang="fr-FR" dirty="0" smtClean="0"/>
          </a:p>
          <a:p>
            <a:r>
              <a:rPr lang="fr-FR" dirty="0" smtClean="0"/>
              <a:t>De base, l’autre micro contrôleur était sensé prendre des photos, mais par la complexité et les limites techniques -&gt; remplacé par un envoi d’e-mail. Toutefois, le blocage des e-mails intempestifs rend l’exemple impossible</a:t>
            </a:r>
          </a:p>
        </p:txBody>
      </p:sp>
    </p:spTree>
    <p:extLst>
      <p:ext uri="{BB962C8B-B14F-4D97-AF65-F5344CB8AC3E}">
        <p14:creationId xmlns:p14="http://schemas.microsoft.com/office/powerpoint/2010/main" val="37657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</TotalTime>
  <Words>152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Détection d’intrusion</vt:lpstr>
      <vt:lpstr>Projet</vt:lpstr>
      <vt:lpstr>Composants utilisés</vt:lpstr>
      <vt:lpstr>Problèmes rencontrés</vt:lpstr>
      <vt:lpstr>Conception</vt:lpstr>
      <vt:lpstr>Résultat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d’intrusion</dc:title>
  <dc:creator>Willy UNG</dc:creator>
  <cp:lastModifiedBy>Willy UNG</cp:lastModifiedBy>
  <cp:revision>9</cp:revision>
  <dcterms:created xsi:type="dcterms:W3CDTF">2018-04-19T09:14:59Z</dcterms:created>
  <dcterms:modified xsi:type="dcterms:W3CDTF">2018-04-19T12:58:18Z</dcterms:modified>
</cp:coreProperties>
</file>