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1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4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8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Détection d’intrusion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Jordan DAHBI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Détecter les intrusion par la porte principale d’une maison en détectant l’ouverture de la porte et si possible obtenir l’identité de l’intrus en capturant des images.</a:t>
            </a:r>
          </a:p>
        </p:txBody>
      </p:sp>
    </p:spTree>
    <p:extLst>
      <p:ext uri="{BB962C8B-B14F-4D97-AF65-F5344CB8AC3E}">
        <p14:creationId xmlns:p14="http://schemas.microsoft.com/office/powerpoint/2010/main" val="4197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utilisés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micro contrôleurs </a:t>
            </a:r>
            <a:r>
              <a:rPr lang="fr-FR" dirty="0" err="1" smtClean="0"/>
              <a:t>Arduino</a:t>
            </a:r>
            <a:r>
              <a:rPr lang="fr-FR" dirty="0" smtClean="0"/>
              <a:t> avec connexion Wi-Fi, (setup: ESP8266)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connecteurs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caméra OV2640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bouton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détecteur infrarouge de distances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3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améra OV2640: Complexité et compatibilité avec les micro contrôleur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3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d’ouverture de porte par bouton qui enverra automatiquement par Wi-Fi à un autre micro contrôleur une action à réaliser.</a:t>
            </a:r>
          </a:p>
          <a:p>
            <a:endParaRPr lang="fr-FR" dirty="0" smtClean="0"/>
          </a:p>
          <a:p>
            <a:r>
              <a:rPr lang="fr-FR" dirty="0" smtClean="0"/>
              <a:t>De base, l’autre micro contrôleur était sensé prendre des photos, mais par la complexité et les limites techniques -&gt; remplacé par un envoi d’e-mail</a:t>
            </a:r>
          </a:p>
        </p:txBody>
      </p:sp>
    </p:spTree>
    <p:extLst>
      <p:ext uri="{BB962C8B-B14F-4D97-AF65-F5344CB8AC3E}">
        <p14:creationId xmlns:p14="http://schemas.microsoft.com/office/powerpoint/2010/main" val="37657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125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Détection d’intrusion</vt:lpstr>
      <vt:lpstr>Projet</vt:lpstr>
      <vt:lpstr>Composants utilisés</vt:lpstr>
      <vt:lpstr>Problèmes rencontrés</vt:lpstr>
      <vt:lpstr>Résultat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d’intrusion</dc:title>
  <dc:creator>Willy UNG</dc:creator>
  <cp:lastModifiedBy>Willy UNG</cp:lastModifiedBy>
  <cp:revision>3</cp:revision>
  <dcterms:created xsi:type="dcterms:W3CDTF">2018-04-19T09:14:59Z</dcterms:created>
  <dcterms:modified xsi:type="dcterms:W3CDTF">2018-04-19T09:26:46Z</dcterms:modified>
</cp:coreProperties>
</file>