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0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38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8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07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00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74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53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7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1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23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6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9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5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2A18E6-95EC-4C3B-A7C8-DE505990BC00}" type="datetimeFigureOut">
              <a:rPr lang="fr-FR" smtClean="0"/>
              <a:t>09/03/2018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4E8737C-8F3A-457D-909C-1A301A82B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423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Machine Learning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Jordan DAHBI, Samuel BIJOU &amp; Willy UNG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15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55606" y="2356374"/>
            <a:ext cx="11145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Visual studio 2017: C#, C++</a:t>
            </a:r>
          </a:p>
          <a:p>
            <a:r>
              <a:rPr lang="fr-FR" dirty="0" err="1" smtClean="0"/>
              <a:t>Unity</a:t>
            </a:r>
            <a:r>
              <a:rPr lang="fr-FR" dirty="0" smtClean="0"/>
              <a:t>: C</a:t>
            </a:r>
            <a:r>
              <a:rPr lang="fr-FR" dirty="0" smtClean="0"/>
              <a:t>#</a:t>
            </a:r>
          </a:p>
          <a:p>
            <a:r>
              <a:rPr lang="fr-FR" dirty="0" err="1" smtClean="0"/>
              <a:t>Mathematica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Bibliothèques utilisées: Eigen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71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03847" y="2468517"/>
            <a:ext cx="1114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Séparation </a:t>
            </a:r>
            <a:r>
              <a:rPr lang="fr-FR" dirty="0" smtClean="0"/>
              <a:t>linéaire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4018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09598" y="2416760"/>
            <a:ext cx="1114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Régression linéaire</a:t>
            </a:r>
          </a:p>
        </p:txBody>
      </p:sp>
    </p:spTree>
    <p:extLst>
      <p:ext uri="{BB962C8B-B14F-4D97-AF65-F5344CB8AC3E}">
        <p14:creationId xmlns:p14="http://schemas.microsoft.com/office/powerpoint/2010/main" val="255680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r>
              <a:rPr lang="fr-FR" dirty="0" smtClean="0"/>
              <a:t> &amp; scénario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9727" y="2399506"/>
            <a:ext cx="11145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de </a:t>
            </a:r>
            <a:r>
              <a:rPr lang="fr-FR" dirty="0" err="1" smtClean="0"/>
              <a:t>dataset</a:t>
            </a:r>
            <a:r>
              <a:rPr lang="fr-FR" dirty="0" smtClean="0"/>
              <a:t> sur la catastrophe du Titanic:</a:t>
            </a:r>
          </a:p>
          <a:p>
            <a:r>
              <a:rPr lang="fr-FR" dirty="0" smtClean="0"/>
              <a:t>Données en entrée: Passagers selon </a:t>
            </a:r>
            <a:r>
              <a:rPr lang="fr-FR" dirty="0" smtClean="0"/>
              <a:t>âge</a:t>
            </a:r>
            <a:r>
              <a:rPr lang="fr-FR" dirty="0"/>
              <a:t> </a:t>
            </a:r>
            <a:r>
              <a:rPr lang="fr-FR" dirty="0" smtClean="0"/>
              <a:t>et</a:t>
            </a:r>
            <a:r>
              <a:rPr lang="fr-FR" dirty="0" smtClean="0"/>
              <a:t> sexe</a:t>
            </a:r>
            <a:endParaRPr lang="fr-FR" dirty="0" smtClean="0"/>
          </a:p>
          <a:p>
            <a:r>
              <a:rPr lang="fr-FR" dirty="0" smtClean="0"/>
              <a:t>Données à comparer: Les survivants</a:t>
            </a:r>
          </a:p>
          <a:p>
            <a:endParaRPr lang="fr-FR" dirty="0"/>
          </a:p>
          <a:p>
            <a:r>
              <a:rPr lang="fr-FR" dirty="0" smtClean="0"/>
              <a:t>Scénario: Statistiques sur les survivants selon l’âge et </a:t>
            </a:r>
            <a:r>
              <a:rPr lang="fr-FR" smtClean="0"/>
              <a:t>le sexe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36261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161</TotalTime>
  <Words>75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Concis</vt:lpstr>
      <vt:lpstr>Projet Machine Learning</vt:lpstr>
      <vt:lpstr>Technologies</vt:lpstr>
      <vt:lpstr>Classification</vt:lpstr>
      <vt:lpstr>Régression</vt:lpstr>
      <vt:lpstr>Dataset &amp; scénario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Machine Learning</dc:title>
  <dc:creator>Willy UNG</dc:creator>
  <cp:lastModifiedBy>Willy UNG</cp:lastModifiedBy>
  <cp:revision>16</cp:revision>
  <dcterms:created xsi:type="dcterms:W3CDTF">2018-03-08T10:48:45Z</dcterms:created>
  <dcterms:modified xsi:type="dcterms:W3CDTF">2018-03-09T16:20:31Z</dcterms:modified>
</cp:coreProperties>
</file>