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7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8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33973/how-does-this-keyword-work-within-a-javascript-object-liter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dyer/ga-js-callback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Callbacks and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Story by William Neely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9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upon a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mythical land of JS…. there was something called a callback</a:t>
            </a:r>
          </a:p>
          <a:p>
            <a:r>
              <a:rPr lang="en-US" dirty="0" smtClean="0"/>
              <a:t>“Cut </a:t>
            </a:r>
            <a:r>
              <a:rPr lang="en-US" smtClean="0"/>
              <a:t>the theoretical crap </a:t>
            </a:r>
            <a:r>
              <a:rPr lang="en-US" dirty="0" smtClean="0"/>
              <a:t>already and get to some examples!”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1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iterator</a:t>
            </a:r>
          </a:p>
          <a:p>
            <a:pPr lvl="1"/>
            <a:r>
              <a:rPr lang="en-US" dirty="0" smtClean="0"/>
              <a:t>For loop to get DOM nodes into array</a:t>
            </a:r>
          </a:p>
          <a:p>
            <a:pPr lvl="1"/>
            <a:r>
              <a:rPr lang="en-US" dirty="0" smtClean="0"/>
              <a:t>Iterate over for loop to hide elements</a:t>
            </a:r>
          </a:p>
          <a:p>
            <a:r>
              <a:rPr lang="en-US" dirty="0" smtClean="0"/>
              <a:t>Simple callback</a:t>
            </a:r>
          </a:p>
          <a:p>
            <a:pPr lvl="1"/>
            <a:r>
              <a:rPr lang="en-US" dirty="0" smtClean="0"/>
              <a:t>Do the same but use callback</a:t>
            </a:r>
          </a:p>
        </p:txBody>
      </p:sp>
    </p:spTree>
    <p:extLst>
      <p:ext uri="{BB962C8B-B14F-4D97-AF65-F5344CB8AC3E}">
        <p14:creationId xmlns:p14="http://schemas.microsoft.com/office/powerpoint/2010/main" val="363027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that is passed to another function that will be run (typically) after the initial function completes all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8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Anon callbacks</a:t>
            </a:r>
          </a:p>
          <a:p>
            <a:pPr lvl="1"/>
            <a:r>
              <a:rPr lang="en-US" dirty="0" smtClean="0"/>
              <a:t>Single use, unnamed function</a:t>
            </a:r>
            <a:endParaRPr lang="en-US" dirty="0"/>
          </a:p>
          <a:p>
            <a:r>
              <a:rPr lang="en-US" dirty="0" smtClean="0"/>
              <a:t>Callbacks with “this”</a:t>
            </a:r>
          </a:p>
          <a:p>
            <a:pPr lvl="1"/>
            <a:r>
              <a:rPr lang="en-US" dirty="0" smtClean="0"/>
              <a:t>Read: </a:t>
            </a:r>
            <a:r>
              <a:rPr lang="en-US" dirty="0" smtClean="0">
                <a:hlinkClick r:id="rId2"/>
              </a:rPr>
              <a:t>http://stackoverflow.com/questions/133973/how-does-this-keyword-work-within-a-javascript-object-literal</a:t>
            </a:r>
            <a:endParaRPr lang="en-US" dirty="0" smtClean="0"/>
          </a:p>
          <a:p>
            <a:pPr lvl="1"/>
            <a:r>
              <a:rPr lang="en-US" dirty="0" smtClean="0"/>
              <a:t>Remember: Unless function explicitly attached to something</a:t>
            </a:r>
            <a:r>
              <a:rPr lang="en-US" smtClean="0"/>
              <a:t>, </a:t>
            </a:r>
            <a:r>
              <a:rPr lang="en-US" smtClean="0"/>
              <a:t>“this” </a:t>
            </a:r>
            <a:r>
              <a:rPr lang="en-US" dirty="0" smtClean="0"/>
              <a:t>is nearly always the “window”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5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 to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https://github.com/tdyer/ga-js-callbacks</a:t>
            </a:r>
            <a:endParaRPr lang="en-US" dirty="0" smtClean="0"/>
          </a:p>
          <a:p>
            <a:r>
              <a:rPr lang="en-US" dirty="0" smtClean="0"/>
              <a:t>https://github.com/tdyer/ga-js-events-lab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1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onclick</a:t>
            </a:r>
            <a:r>
              <a:rPr lang="en-US" dirty="0" smtClean="0"/>
              <a:t> 1-3</a:t>
            </a:r>
            <a:endParaRPr lang="en-US" dirty="0"/>
          </a:p>
          <a:p>
            <a:r>
              <a:rPr lang="en-US" dirty="0" err="1" smtClean="0"/>
              <a:t>onchange</a:t>
            </a:r>
            <a:endParaRPr lang="en-US" dirty="0"/>
          </a:p>
          <a:p>
            <a:r>
              <a:rPr lang="en-US" dirty="0" err="1" smtClean="0"/>
              <a:t>onload</a:t>
            </a:r>
            <a:endParaRPr lang="en-US" dirty="0"/>
          </a:p>
          <a:p>
            <a:r>
              <a:rPr lang="en-US" dirty="0" err="1" smtClean="0"/>
              <a:t>onmouseover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0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Artist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list of artists</a:t>
            </a:r>
          </a:p>
          <a:p>
            <a:r>
              <a:rPr lang="en-US" dirty="0" err="1" smtClean="0"/>
              <a:t>Onclick</a:t>
            </a:r>
            <a:r>
              <a:rPr lang="en-US" dirty="0" smtClean="0"/>
              <a:t>, highlight artist</a:t>
            </a:r>
          </a:p>
          <a:p>
            <a:pPr lvl="1"/>
            <a:r>
              <a:rPr lang="en-US" dirty="0" smtClean="0"/>
              <a:t>Show description of artist in box below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8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border of image </a:t>
            </a:r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smtClean="0"/>
              <a:t>Show inline, then with event 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2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172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JS Callbacks and Events</vt:lpstr>
      <vt:lpstr>Once upon a time</vt:lpstr>
      <vt:lpstr>Callbacks</vt:lpstr>
      <vt:lpstr>Callback</vt:lpstr>
      <vt:lpstr>PowerPoint Presentation</vt:lpstr>
      <vt:lpstr>Git repos to clone</vt:lpstr>
      <vt:lpstr>Events</vt:lpstr>
      <vt:lpstr>Artist List</vt:lpstr>
      <vt:lpstr>Image attributes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Callbacks and Events</dc:title>
  <dc:creator>William</dc:creator>
  <cp:lastModifiedBy>William</cp:lastModifiedBy>
  <cp:revision>15</cp:revision>
  <dcterms:created xsi:type="dcterms:W3CDTF">2014-01-07T01:27:25Z</dcterms:created>
  <dcterms:modified xsi:type="dcterms:W3CDTF">2014-01-08T16:50:57Z</dcterms:modified>
</cp:coreProperties>
</file>