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8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30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34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6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5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17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1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1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4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DF09-D5F3-4DE2-A9DF-7AE6EB673DB6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651CD-ECEF-4EE2-91B4-3F5838B10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072" y="0"/>
            <a:ext cx="9282546" cy="803564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</a:pPr>
            <a:r>
              <a:rPr lang="en-US" sz="4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Permeability Interpolation</a:t>
            </a:r>
            <a:endParaRPr lang="fr-FR" sz="4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526" y="443446"/>
            <a:ext cx="10321637" cy="1417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project was to predict the permeability value of an aquifer zone based on the available knowing permeability value. The result will be a permeability map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455" y="2018627"/>
            <a:ext cx="8970819" cy="1120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endParaRPr lang="en-US" sz="1600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tools that has been is the language python with the libraries: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skgstat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krigring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455" y="3197555"/>
            <a:ext cx="11852563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method to accomplish this task is Kriging. 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knowing permeability value is on excel file. The excel file contain the coordinate value (longitude and latitude), permeability value, name the aquifer, permeability value converted.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have the permeability map, data will be imported, then range of permeability value is selected to build a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takes into account a model (Exponential, Spherical, Gaussian,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Cubic), an estimator (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cressie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fit method (lm,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trf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dogbox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it is a kind of optimization method, cell number.  The best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the estimation of the parameters of the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that the selected permeability value will highly correlate to the model (fit the shape of the model).</a:t>
            </a:r>
            <a:endParaRPr lang="fr-FR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creation of the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grid is set up according to the maximum and minimum values of the permeability value. The interpolation of the permeability value is done on 2D grid with the </a:t>
            </a:r>
            <a:r>
              <a:rPr lang="en-US" sz="16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variogram</a:t>
            </a:r>
            <a:r>
              <a:rPr lang="en-US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created and kriging method. As the result, a permeability map is obtained. The permeability value of the aquifer is known everywhere. This map can be used for simulation, to know where the heater water on the aquifer is.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8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290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Permeability Interpolation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Permeability Interpolation</dc:title>
  <dc:creator>Microsoft account</dc:creator>
  <cp:lastModifiedBy>Microsoft account</cp:lastModifiedBy>
  <cp:revision>2</cp:revision>
  <dcterms:created xsi:type="dcterms:W3CDTF">2021-09-21T09:57:24Z</dcterms:created>
  <dcterms:modified xsi:type="dcterms:W3CDTF">2021-09-21T10:05:24Z</dcterms:modified>
</cp:coreProperties>
</file>