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3b5e95e3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3b5e95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5186919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518691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3b5e95e3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3b5e95e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5186919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51869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5186919a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518691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curso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que se verán en el curso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Internet Of Things (IoT)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25" y="1799650"/>
            <a:ext cx="5191926" cy="29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119700" y="5502175"/>
            <a:ext cx="17589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102100" y="5502175"/>
            <a:ext cx="17589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Aplicaciones</a:t>
            </a:r>
            <a:endParaRPr/>
          </a:p>
        </p:txBody>
      </p:sp>
      <p:cxnSp>
        <p:nvCxnSpPr>
          <p:cNvPr id="77" name="Google Shape;77;p15"/>
          <p:cNvCxnSpPr>
            <a:stCxn id="75" idx="0"/>
            <a:endCxn id="74" idx="2"/>
          </p:cNvCxnSpPr>
          <p:nvPr/>
        </p:nvCxnSpPr>
        <p:spPr>
          <a:xfrm flipH="1" rot="10800000">
            <a:off x="2999150" y="4720075"/>
            <a:ext cx="1572900" cy="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6" idx="0"/>
            <a:endCxn id="74" idx="2"/>
          </p:cNvCxnSpPr>
          <p:nvPr/>
        </p:nvCxnSpPr>
        <p:spPr>
          <a:xfrm rot="10800000">
            <a:off x="4571850" y="4720075"/>
            <a:ext cx="1409700" cy="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móviles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Nativas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Java con Android 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88" y="2683013"/>
            <a:ext cx="27146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25" y="3989900"/>
            <a:ext cx="4366024" cy="2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NoSQL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00" y="2210000"/>
            <a:ext cx="77247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Microservicios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3" y="1802000"/>
            <a:ext cx="7546176" cy="42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