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Source Code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9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Code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bffae9ff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3bffae9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3bffae9ff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3bffae9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3bffae9ff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3bffae9f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3bffae9ff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3bffae9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bffae9ff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bffae9f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3bffae9ff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3bffae9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3bffae9ff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3bffae9f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3bffae9ff_0_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3bffae9f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3bffae9ff_0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3bffae9f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751eff054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751eff0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b73d2c73_0_1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3b73d2c7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8345c8992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8345c89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f3b5e95e3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f3b5e95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1bb10648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1bb106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b73d2c73_0_1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b73d2c7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b73d2c73_0_1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b73d2c7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3b73d2c73_0_1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3b73d2c7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3b73d2c73_0_2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3b73d2c7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3b73d2c73_0_2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3b73d2c7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3bffae9f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3bffae9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3bffae9ff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3bffae9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Eventos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Intents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Clase 2.1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Algunas actividades</a:t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7788" l="0" r="0" t="3606"/>
          <a:stretch/>
        </p:blipFill>
        <p:spPr>
          <a:xfrm>
            <a:off x="7054850" y="2200323"/>
            <a:ext cx="1960200" cy="308786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22"/>
          <p:cNvPicPr preferRelativeResize="0"/>
          <p:nvPr/>
        </p:nvPicPr>
        <p:blipFill rotWithShape="1">
          <a:blip r:embed="rId4">
            <a:alphaModFix/>
          </a:blip>
          <a:srcRect b="8176" l="0" r="0" t="3810"/>
          <a:stretch/>
        </p:blipFill>
        <p:spPr>
          <a:xfrm>
            <a:off x="2437584" y="2245425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5">
            <a:alphaModFix/>
          </a:blip>
          <a:srcRect b="8176" l="0" r="0" t="3810"/>
          <a:stretch/>
        </p:blipFill>
        <p:spPr>
          <a:xfrm>
            <a:off x="128950" y="2245425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 rotWithShape="1">
          <a:blip r:embed="rId6">
            <a:alphaModFix/>
          </a:blip>
          <a:srcRect b="8176" l="0" r="0" t="3810"/>
          <a:stretch/>
        </p:blipFill>
        <p:spPr>
          <a:xfrm>
            <a:off x="4746217" y="2245425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22"/>
          <p:cNvSpPr/>
          <p:nvPr/>
        </p:nvSpPr>
        <p:spPr>
          <a:xfrm>
            <a:off x="128975" y="2245488"/>
            <a:ext cx="1960200" cy="3066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357350" y="20790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Creación de activities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536625"/>
            <a:ext cx="85206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puede hacer usando el IDE: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Manualmente: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Definir un layout (XML)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Crear una clase Java y heredar de AppCompatActivity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Conectar la Actividad con el Layout en el método onCreate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Declarar la Actividad en el Android manifest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1647750"/>
            <a:ext cx="54864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499" y="5869224"/>
            <a:ext cx="3578650" cy="66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3"/>
          <p:cNvCxnSpPr>
            <a:stCxn id="144" idx="3"/>
            <a:endCxn id="142" idx="0"/>
          </p:cNvCxnSpPr>
          <p:nvPr/>
        </p:nvCxnSpPr>
        <p:spPr>
          <a:xfrm>
            <a:off x="6828400" y="5263438"/>
            <a:ext cx="403500" cy="60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3"/>
          <p:cNvSpPr/>
          <p:nvPr/>
        </p:nvSpPr>
        <p:spPr>
          <a:xfrm>
            <a:off x="6453400" y="5202238"/>
            <a:ext cx="375000" cy="122400"/>
          </a:xfrm>
          <a:prstGeom prst="diamond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Intent</a:t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536615"/>
            <a:ext cx="8520600" cy="47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iniciar un Activity desde otro Activity se hace uso de un Intent.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b="1" lang="es-419"/>
              <a:t>Qué es un Intent</a:t>
            </a:r>
            <a:r>
              <a:rPr lang="es-419"/>
              <a:t>? → Es una descripción de una operación a ser realizada. Es un objeto usado para solicitar una acción desde otro componente </a:t>
            </a:r>
            <a:r>
              <a:rPr lang="es-419"/>
              <a:t>vía</a:t>
            </a:r>
            <a:r>
              <a:rPr lang="es-419"/>
              <a:t> el sistema Android.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¿Qué pueden hacer los Intents?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Iniciar un 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Iniciar un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Lanzar un Broadcast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402" y="4156256"/>
            <a:ext cx="4781900" cy="2149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Explicit e Implicit Intents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Existen dos tipos de Intents: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Explicit Intent</a:t>
            </a:r>
            <a:r>
              <a:rPr lang="es-419"/>
              <a:t> → inicia un Activity en particular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Implicit Intent </a:t>
            </a:r>
            <a:r>
              <a:rPr lang="es-419"/>
              <a:t>→ le dice al sistema que busque un Activity que pueda gestionar la solicitud.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 dos activities pueden </a:t>
            </a:r>
            <a:r>
              <a:rPr lang="es-419"/>
              <a:t>gestionar</a:t>
            </a:r>
            <a:r>
              <a:rPr lang="es-419"/>
              <a:t> el Intent, Android muestra el App Chooser 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425" y="4737063"/>
            <a:ext cx="1763025" cy="13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9672" y="3726822"/>
            <a:ext cx="3936675" cy="23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Iniciando un nuevo Activity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abrir un Activity desde otro Activity se usará Explicit Intent.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Cree un Intent: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"/>
              <a:buChar char="○"/>
            </a:pPr>
            <a:r>
              <a:rPr lang="es-419">
                <a:solidFill>
                  <a:schemeClr val="l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Intent intent = new Intent( this , ActivityName.class );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Lanza la actividad: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"/>
              <a:buChar char="○"/>
            </a:pPr>
            <a:r>
              <a:rPr lang="es-419">
                <a:solidFill>
                  <a:schemeClr val="l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startActivity( intent 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s-419"/>
              <a:t>Por ejemplo: Abrir un activity (Main2Activity) al presionar el botón.</a:t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50" y="4225013"/>
            <a:ext cx="631507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3058150" y="5829725"/>
            <a:ext cx="2714400" cy="724200"/>
          </a:xfrm>
          <a:prstGeom prst="roundRect">
            <a:avLst>
              <a:gd fmla="val 16667" name="adj"/>
            </a:avLst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Contexto de la aplicación, en este caso, la misma Activity</a:t>
            </a:r>
            <a:endParaRPr/>
          </a:p>
        </p:txBody>
      </p:sp>
      <p:cxnSp>
        <p:nvCxnSpPr>
          <p:cNvPr id="171" name="Google Shape;171;p26"/>
          <p:cNvCxnSpPr>
            <a:stCxn id="170" idx="0"/>
          </p:cNvCxnSpPr>
          <p:nvPr/>
        </p:nvCxnSpPr>
        <p:spPr>
          <a:xfrm flipH="1" rot="10800000">
            <a:off x="4415350" y="4880225"/>
            <a:ext cx="1090800" cy="94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6"/>
          <p:cNvSpPr/>
          <p:nvPr/>
        </p:nvSpPr>
        <p:spPr>
          <a:xfrm>
            <a:off x="7144125" y="5415650"/>
            <a:ext cx="1391400" cy="386400"/>
          </a:xfrm>
          <a:prstGeom prst="roundRect">
            <a:avLst>
              <a:gd fmla="val 16667" name="adj"/>
            </a:avLst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Activity a abrir</a:t>
            </a:r>
            <a:endParaRPr/>
          </a:p>
        </p:txBody>
      </p:sp>
      <p:cxnSp>
        <p:nvCxnSpPr>
          <p:cNvPr id="173" name="Google Shape;173;p26"/>
          <p:cNvCxnSpPr>
            <a:stCxn id="172" idx="0"/>
          </p:cNvCxnSpPr>
          <p:nvPr/>
        </p:nvCxnSpPr>
        <p:spPr>
          <a:xfrm rot="10800000">
            <a:off x="6907425" y="4890050"/>
            <a:ext cx="932400" cy="52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Enviar información entre Activities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Existen dos formas: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Data</a:t>
            </a:r>
            <a:r>
              <a:rPr lang="es-419"/>
              <a:t>: un único parámetro cuya ubicación puede ser representada por una ruta (archivo, url,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Extras</a:t>
            </a:r>
            <a:r>
              <a:rPr lang="es-419"/>
              <a:t>: uno o más parámetros enviados en formato llave-valor (key-value).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Enviar información entre Activities - Data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Enviar usando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Recibir Data en el Activity destino (en este ejemplo Main2Activity)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2085963"/>
            <a:ext cx="62674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 rotWithShape="1">
          <a:blip r:embed="rId4">
            <a:alphaModFix/>
          </a:blip>
          <a:srcRect b="13889" l="0" r="0" t="0"/>
          <a:stretch/>
        </p:blipFill>
        <p:spPr>
          <a:xfrm>
            <a:off x="1438275" y="4059425"/>
            <a:ext cx="4853650" cy="25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/>
          <p:nvPr/>
        </p:nvSpPr>
        <p:spPr>
          <a:xfrm>
            <a:off x="6429600" y="5967875"/>
            <a:ext cx="2714400" cy="724200"/>
          </a:xfrm>
          <a:prstGeom prst="roundRect">
            <a:avLst>
              <a:gd fmla="val 16667" name="adj"/>
            </a:avLst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actividad que es creada con Intent, accede a esta por medio de </a:t>
            </a:r>
            <a:r>
              <a:rPr b="1" lang="es-419"/>
              <a:t>getIntent</a:t>
            </a:r>
            <a:r>
              <a:rPr lang="es-419"/>
              <a:t>();</a:t>
            </a:r>
            <a:endParaRPr/>
          </a:p>
        </p:txBody>
      </p:sp>
      <p:cxnSp>
        <p:nvCxnSpPr>
          <p:cNvPr id="191" name="Google Shape;191;p28"/>
          <p:cNvCxnSpPr>
            <a:stCxn id="190" idx="1"/>
          </p:cNvCxnSpPr>
          <p:nvPr/>
        </p:nvCxnSpPr>
        <p:spPr>
          <a:xfrm rot="10800000">
            <a:off x="4499700" y="5969975"/>
            <a:ext cx="1929900" cy="36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Enviar información entre Activities - Extras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Enviar usando Extras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Recibir Extras en el Activity destino (en este ejemplo Main2Activity)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3927300" y="6153275"/>
            <a:ext cx="4752600" cy="524700"/>
          </a:xfrm>
          <a:prstGeom prst="roundRect">
            <a:avLst>
              <a:gd fmla="val 16667" name="adj"/>
            </a:avLst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reciben según el tipo de dato. Para objetos se usa getSerializableExtra() con casteo</a:t>
            </a:r>
            <a:endParaRPr/>
          </a:p>
        </p:txBody>
      </p:sp>
      <p:cxnSp>
        <p:nvCxnSpPr>
          <p:cNvPr id="200" name="Google Shape;200;p29"/>
          <p:cNvCxnSpPr>
            <a:stCxn id="199" idx="0"/>
          </p:cNvCxnSpPr>
          <p:nvPr/>
        </p:nvCxnSpPr>
        <p:spPr>
          <a:xfrm rot="10800000">
            <a:off x="5871300" y="5839475"/>
            <a:ext cx="432300" cy="31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52847" l="0" r="0" t="0"/>
          <a:stretch/>
        </p:blipFill>
        <p:spPr>
          <a:xfrm>
            <a:off x="5569775" y="3799988"/>
            <a:ext cx="3218675" cy="360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p29"/>
          <p:cNvPicPr preferRelativeResize="0"/>
          <p:nvPr/>
        </p:nvPicPr>
        <p:blipFill rotWithShape="1">
          <a:blip r:embed="rId4">
            <a:alphaModFix/>
          </a:blip>
          <a:srcRect b="2629" l="0" r="0" t="0"/>
          <a:stretch/>
        </p:blipFill>
        <p:spPr>
          <a:xfrm>
            <a:off x="1318100" y="1913625"/>
            <a:ext cx="6229350" cy="17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088" y="4692275"/>
            <a:ext cx="6638925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9"/>
          <p:cNvCxnSpPr>
            <a:endCxn id="201" idx="0"/>
          </p:cNvCxnSpPr>
          <p:nvPr/>
        </p:nvCxnSpPr>
        <p:spPr>
          <a:xfrm>
            <a:off x="4963312" y="3202688"/>
            <a:ext cx="2215800" cy="59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9"/>
          <p:cNvSpPr txBox="1"/>
          <p:nvPr/>
        </p:nvSpPr>
        <p:spPr>
          <a:xfrm>
            <a:off x="6266825" y="3294450"/>
            <a:ext cx="2802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roxima Nova"/>
                <a:ea typeface="Proxima Nova"/>
                <a:cs typeface="Proxima Nova"/>
                <a:sym typeface="Proxima Nova"/>
              </a:rPr>
              <a:t>La clase debe ser serializable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Implicit Intents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11700" y="1536625"/>
            <a:ext cx="8520600" cy="47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lanzar Implicit Intents: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Crear un Intent con la acción por realizar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Validar que el equipo soporta la acción a realizar y lanza el intent… OJO a partir de Android 30, ver siguiente Diapo.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Puede encontrar una lista de las acciones </a:t>
            </a:r>
            <a:r>
              <a:rPr lang="es-419"/>
              <a:t>más</a:t>
            </a:r>
            <a:r>
              <a:rPr lang="es-419"/>
              <a:t> comunes en: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→ </a:t>
            </a:r>
            <a:r>
              <a:rPr lang="es-419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https://developer.android.com/guide/components/intents-common.html</a:t>
            </a:r>
            <a:endParaRPr/>
          </a:p>
        </p:txBody>
      </p:sp>
      <p:sp>
        <p:nvSpPr>
          <p:cNvPr id="212" name="Google Shape;212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475" y="2524133"/>
            <a:ext cx="609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084770"/>
            <a:ext cx="9143999" cy="1234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Implicit Intents - validación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</a:t>
            </a:r>
            <a:r>
              <a:rPr lang="es-419"/>
              <a:t>partir</a:t>
            </a:r>
            <a:r>
              <a:rPr lang="es-419"/>
              <a:t> del Android 30, para implicit Intents, es necesario definirlos en el manifiesto, caso contrario, Android siempre devolverá nulo.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00" y="2585350"/>
            <a:ext cx="68103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Gestión de eventos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Intents en otros paquetes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311700" y="1536632"/>
            <a:ext cx="852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Si configura un intent fuera de la </a:t>
            </a:r>
            <a:r>
              <a:rPr lang="es-419"/>
              <a:t>raíz</a:t>
            </a:r>
            <a:r>
              <a:rPr lang="es-419"/>
              <a:t> de su proyecto, necesita importar la librería </a:t>
            </a:r>
            <a:r>
              <a:rPr b="1" lang="es-419" sz="2000"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s-419"/>
              <a:t>.</a:t>
            </a:r>
            <a:endParaRPr/>
          </a:p>
        </p:txBody>
      </p:sp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25" y="2423432"/>
            <a:ext cx="28003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175" y="3910048"/>
            <a:ext cx="1779625" cy="2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2175" y="4204599"/>
            <a:ext cx="4558350" cy="210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32"/>
          <p:cNvCxnSpPr/>
          <p:nvPr/>
        </p:nvCxnSpPr>
        <p:spPr>
          <a:xfrm>
            <a:off x="2232550" y="3934725"/>
            <a:ext cx="1208700" cy="14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2"/>
          <p:cNvSpPr/>
          <p:nvPr/>
        </p:nvSpPr>
        <p:spPr>
          <a:xfrm>
            <a:off x="3318000" y="5476525"/>
            <a:ext cx="3268800" cy="35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sp>
        <p:nvSpPr>
          <p:cNvPr id="246" name="Google Shape;246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Eventos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Alguna acción que sucede: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En la UI</a:t>
            </a:r>
            <a:r>
              <a:rPr lang="es-419"/>
              <a:t>: </a:t>
            </a:r>
            <a:r>
              <a:rPr lang="es-419"/>
              <a:t>Click</a:t>
            </a:r>
            <a:r>
              <a:rPr lang="es-419"/>
              <a:t>, drag, select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En el dispositivo</a:t>
            </a:r>
            <a:r>
              <a:rPr lang="es-419"/>
              <a:t>: caminar, manejar, acelerómetro,sensores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→ Los eventos son gestionados por el sistema Android y son siempre lanzados. Depende de cada aplicación gestionar si los captura o no.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Event Handlers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Métodos que realizan una acción en respuesta a un evento.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Se pueden implementar de dos formas: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Configurar en la vista (xml) e implementar en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Configurar e implementar en java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Configurar en la vista (xml) e implementar en java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536625"/>
            <a:ext cx="8832300" cy="50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→ Ejemplo: </a:t>
            </a:r>
            <a:r>
              <a:rPr b="1" i="1" lang="es-419"/>
              <a:t>Incrementar en 1 el contador: en JAVA</a:t>
            </a:r>
            <a:r>
              <a:rPr lang="es-419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En la actividad que abrió la vista debe crear un método con las siguientes </a:t>
            </a:r>
            <a:r>
              <a:rPr lang="es-419"/>
              <a:t>características</a:t>
            </a:r>
            <a:r>
              <a:rPr lang="es-419"/>
              <a:t>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modificador público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retornar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recibir como parámetros el objeto View (para saber desde que vista fue llamado)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findViewById → permite obtener un View por su ID.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R.id.&lt;id del view&gt; → permite indicar el ID de un Recurso (R = res)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075" y="3751563"/>
            <a:ext cx="46482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Configurar en la vista (xml) e implementar en java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el XML: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Se vincula la acción </a:t>
            </a:r>
            <a:r>
              <a:rPr b="1" lang="es-419"/>
              <a:t>onClick </a:t>
            </a:r>
            <a:r>
              <a:rPr lang="es-419"/>
              <a:t>del botón al método recién creado: (puede ser por la interfaz o a nivel de xml)</a:t>
            </a:r>
            <a:endParaRPr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550" y="3429000"/>
            <a:ext cx="30099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250" y="3305175"/>
            <a:ext cx="25527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Configurar e implementar en java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otra opción es configurar e implementar la funcionalidad del click directamente desde Java.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Para esto se define un Click handler y se debe realizar en el método onCreate()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38" y="3010175"/>
            <a:ext cx="519112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2070025" y="3732450"/>
            <a:ext cx="176700" cy="235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Activities &amp; Intents</a:t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un activity?</a:t>
            </a:r>
            <a:endParaRPr/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536625"/>
            <a:ext cx="8608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un componente que represente una ventana, la cual a su vez contiene un conjunto de vistas (views)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Normalmente ocupa toda la pantalla pero puede ser embebido mediante fragmentos.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una clase Java.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Gestiona la interacción del usuario, como clicks, entrada de texto, login,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Puede iniciar otras actividades en su misma App o en otras Apps.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Tiene un ciclo de vida: created, started, run, resumed, paused, stopped y destroyed.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pueden definir relaciones padre-hijo entre actividades para la navegación del usuario (botón </a:t>
            </a:r>
            <a:r>
              <a:rPr lang="es-419"/>
              <a:t>atrás</a:t>
            </a:r>
            <a:r>
              <a:rPr lang="es-419"/>
              <a:t> por ejemplo).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Cuando se crea un activity, este crea la vista.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