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7539cdb27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7539cdb2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7539cdb27_0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7539cdb2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7539cdb27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7539cdb2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7539cdb27_0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7539cdb2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7539cdb27_0_1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7539cdb2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7539cdb27_0_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7539cdb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7539cdb27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7539cdb2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7539cdb27_0_1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7539cdb2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7539cdb27_0_1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7539cdb2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7539cdb27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7539cdb2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7539cdb2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7539cd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7539cdb27_0_1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7539cdb2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7539cdb27_0_1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7539cdb2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7539cdb27_0_1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7539cdb2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7539cdb27_0_1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7539cdb2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7539cdb27_0_1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7539cdb2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7539cdb27_0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7539cdb2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f3b5e95e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f3b5e95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539cdb27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539cdb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7539cdb27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7539cdb2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7539cdb27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7539cdb2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Para cambiar el título de la barra: 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getSupportActionBar().setTitle(</a:t>
            </a:r>
            <a:r>
              <a:rPr b="1" lang="es-419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"Main Activity"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7539cdb27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7539cdb2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7539cdb27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7539cdb2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ActivityResultLauncher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launcher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registerForActivityResult(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ActivityResultContracts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.StartActivityForResult(),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ActivityResultCallback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onActivityResult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resultData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result.getData();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nombreUsuario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resultData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.getStringExtra(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"nombreUsuario"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 textView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findViewById(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textView9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"Texto de la otra aplicación: "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nombreUsuario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539cdb27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7539cdb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7539cdb27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7539cdb2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guide/components/activities/tasks-and-back-stack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Activity Navigation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Activity Lifecycle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2.2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Activity Lifecycle</a:t>
            </a:r>
            <a:endParaRPr/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Estados de una actividad</a:t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536629"/>
            <a:ext cx="8520600" cy="22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Cuando una actividad vive en una aplicación puede pasar por un conjunto de estados, desde creado hasta destruido.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→ Entonces, ¿qué es el ciclo de vida de una actividad (Activity lifecycle)?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Un conjunto de todos los estados en los que puede estar una Actividad, y los callbacks asociados con la transición de cada estado al siguiente.</a:t>
            </a:r>
            <a:endParaRPr/>
          </a:p>
        </p:txBody>
      </p:sp>
      <p:pic>
        <p:nvPicPr>
          <p:cNvPr descr="activity-stack.png"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887" y="3623250"/>
            <a:ext cx="6218226" cy="31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Relación estados - visibilidad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Created (no es visible todavía)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Started (visible)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Resume (visible)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Paused (parcialmente invisible)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Stopped (oculto)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Destroyed (borrado de memoria)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Los cambios de estado de una actividad se deben a acciones del usuario, como interacciones con la interfaz, giro del dispositivo, cambio de aplicación, entre otros.</a:t>
            </a:r>
            <a:endParaRPr/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Callbacks y cuando son llamados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536625"/>
            <a:ext cx="8648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onCreate(Bundle savedInstanceState)</a:t>
            </a:r>
            <a:r>
              <a:rPr lang="es-419"/>
              <a:t>→ inicialización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      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onStart()→</a:t>
            </a:r>
            <a:r>
              <a:rPr lang="es-419"/>
              <a:t> cuando la Actividad está por hacerse visible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onRestart()</a:t>
            </a:r>
            <a:r>
              <a:rPr lang="es-419"/>
              <a:t>→ cuando una actividad está detenida (stopped) quiere activarse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Al terminar llama a </a:t>
            </a: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onStart()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           	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onResume()</a:t>
            </a:r>
            <a:r>
              <a:rPr lang="es-419"/>
              <a:t>→ cuando inicia la interacción con el usuario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           	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onPause()</a:t>
            </a:r>
            <a:r>
              <a:rPr lang="es-419"/>
              <a:t>→ cuando se va a retomar (resumed) la actividad previa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      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onStop()</a:t>
            </a:r>
            <a:r>
              <a:rPr lang="es-419"/>
              <a:t>→ la actividad no se puede ver pero aún existe con su información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  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onDestroy()</a:t>
            </a:r>
            <a:r>
              <a:rPr lang="es-419"/>
              <a:t>→ última llamada antes que Android destruya el objeto de memoria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cxnSp>
        <p:nvCxnSpPr>
          <p:cNvPr id="195" name="Google Shape;195;p25"/>
          <p:cNvCxnSpPr/>
          <p:nvPr/>
        </p:nvCxnSpPr>
        <p:spPr>
          <a:xfrm>
            <a:off x="406550" y="1592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406550" y="50112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5"/>
          <p:cNvCxnSpPr/>
          <p:nvPr/>
        </p:nvCxnSpPr>
        <p:spPr>
          <a:xfrm>
            <a:off x="768525" y="2105725"/>
            <a:ext cx="0" cy="3174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5"/>
          <p:cNvCxnSpPr/>
          <p:nvPr/>
        </p:nvCxnSpPr>
        <p:spPr>
          <a:xfrm>
            <a:off x="768525" y="2642950"/>
            <a:ext cx="0" cy="3174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5"/>
          <p:cNvCxnSpPr/>
          <p:nvPr/>
        </p:nvCxnSpPr>
        <p:spPr>
          <a:xfrm>
            <a:off x="768525" y="4512300"/>
            <a:ext cx="0" cy="3174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5"/>
          <p:cNvCxnSpPr/>
          <p:nvPr/>
        </p:nvCxnSpPr>
        <p:spPr>
          <a:xfrm>
            <a:off x="1213500" y="3429000"/>
            <a:ext cx="0" cy="2835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5"/>
          <p:cNvCxnSpPr/>
          <p:nvPr/>
        </p:nvCxnSpPr>
        <p:spPr>
          <a:xfrm>
            <a:off x="1213500" y="4015575"/>
            <a:ext cx="0" cy="2835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Estados de una actividad y sus callbacks</a:t>
            </a:r>
            <a:endParaRPr/>
          </a:p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00" y="176980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onCreate() </a:t>
            </a:r>
            <a:r>
              <a:rPr lang="es-419"/>
              <a:t>→  Created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Método llamado cuando la actividad se crea.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Solo es llamado una única vez en todo el ciclo de vida de la aplicación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Recibe como parámetro un Bundle con el estado almacenado de la misma Activity, si es que existe uno.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3593875"/>
            <a:ext cx="59055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onStart() </a:t>
            </a:r>
            <a:r>
              <a:rPr lang="es-419"/>
              <a:t>→  Started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Llamado cuando la Actividad está por ser visible al usuario.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Puede ser llamado más de una vez en todo el ciclo de vida.</a:t>
            </a:r>
            <a:endParaRPr/>
          </a:p>
        </p:txBody>
      </p:sp>
      <p:sp>
        <p:nvSpPr>
          <p:cNvPr id="223" name="Google Shape;223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25" y="2794613"/>
            <a:ext cx="56483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onRestart() </a:t>
            </a:r>
            <a:r>
              <a:rPr lang="es-419"/>
              <a:t>→  Started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11700" y="1536630"/>
            <a:ext cx="8520600" cy="2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Llamado cuando la Actividad había sido detenido y está por ser iniciada nuevamente.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Estado transitorio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Siempre le sigue </a:t>
            </a: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onStart()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1" name="Google Shape;231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3651230"/>
            <a:ext cx="60864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onResume() </a:t>
            </a:r>
            <a:r>
              <a:rPr lang="es-419"/>
              <a:t>→  Resumed/Running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11700" y="1536629"/>
            <a:ext cx="8520600" cy="21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Llamado cuando la Actividad empezará a tener interacción con el usuario mediante su UI.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Actividad se ha movido a la cima del Activity Stack y el visible por el usuario.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Siempre le sigue </a:t>
            </a: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onPause()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25" y="3801850"/>
            <a:ext cx="465772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onPause() </a:t>
            </a:r>
            <a:r>
              <a:rPr lang="es-419"/>
              <a:t>→  Paused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Llamado cuando se va a abrir una nueva Actividad o retomar una de la Activity Stack.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Actividad actual es parcialmente visible aún.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Aquí se suelen guardar cambios a la capa de persistencia (bd), detener animaciones y cualquier elemento que pueda consumir recursos.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código aquí debe ser corto y rápido, pues la siguiente actividad no entrará en escena hasta que este método termine.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550" y="4541900"/>
            <a:ext cx="52101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275" y="4027550"/>
            <a:ext cx="23812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Activity </a:t>
            </a:r>
            <a:r>
              <a:rPr lang="es-419"/>
              <a:t>Navigation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onStop() </a:t>
            </a:r>
            <a:r>
              <a:rPr lang="es-419"/>
              <a:t>→  Stopped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Llamado cuando la actividad ya no es visible para el usuario.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Esto sucede cuando una nueva actividad está iniciando, o se está restaurando una previa o se está destruyendo la actual.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Aquí se pueden realizar operaciones que en onPause() eran muy pesadas o lentas.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3382988"/>
            <a:ext cx="49149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onDestroy() </a:t>
            </a:r>
            <a:r>
              <a:rPr lang="es-419"/>
              <a:t>→  Destroyed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Última llamada antes que la Actividad sea destruida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Puede suceder cuando el usuario retoma una actividad de la Activity stack o sucede un configuration change (ver diapos siguientes).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Tener cuidado que el sistema podría destruir la actividad sin llamar a este método. Es más seguro realizar operaciones de persistencia en onPause o onStop.</a:t>
            </a:r>
            <a:endParaRPr/>
          </a:p>
        </p:txBody>
      </p:sp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75" y="4062100"/>
            <a:ext cx="53816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Configuration Change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Cuando el usuario realizar una de las siguientes acciones: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Rota el dispositivo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Elige otro idioma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Entra en multi-window (desde android 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Android recrea la Actividad actual bajo el siguiente esquema: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 Shuts down Activity: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onPause()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onStop()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onDestroy()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Luego, vuelve a crear la Actividad con: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onCreate()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onStart()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onResume()</a:t>
            </a:r>
            <a:endParaRPr/>
          </a:p>
        </p:txBody>
      </p:sp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Configuration Change - solución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gestionar este tipo de situaciones se debe guardar el estado de la Actividad: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puede guardar el estado de todo aquello que tenga 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Se debe sobreescribir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onSaveInstanceState()</a:t>
            </a: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419"/>
              <a:t>en la actividad: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Este método es llamado por Android cuando existe una posibilidad que la Actividad sea destruida.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Considerar sólo guardar la información  de la Actividad actual.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Configuration Change - guardar estado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ejemplo. guardar el estado de un textView si es que la pantalla gira.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En este ejemplo, se valida si el textView tiene el valor original o ha cambiado su valor. De ser así, se guarda su estado en outState.</a:t>
            </a:r>
            <a:endParaRPr/>
          </a:p>
        </p:txBody>
      </p:sp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00" y="2181225"/>
            <a:ext cx="56673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Configuration Change - restaurar estado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1700" y="1536624"/>
            <a:ext cx="8520600" cy="50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</a:t>
            </a: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onCreate()</a:t>
            </a:r>
            <a:r>
              <a:rPr lang="es-419"/>
              <a:t>, del objeto </a:t>
            </a: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savedInstanceState</a:t>
            </a:r>
            <a:r>
              <a:rPr lang="es-419"/>
              <a:t>, se valida si este es diferente de nulo. Esto solo es cierto si se ha guardado el estado de esta actividad.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Luego de realizar la validación, se reemplaza el valor en el textView.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/>
              <a:t>Observación</a:t>
            </a:r>
            <a:r>
              <a:rPr lang="es-419"/>
              <a:t>: si la aplicación se cierra y vuelve abrir, savedInstanciaState siempre será nulo. Para guardar información aún cuando se cierre la aplicación, use DB.</a:t>
            </a:r>
            <a:endParaRPr/>
          </a:p>
        </p:txBody>
      </p:sp>
      <p:sp>
        <p:nvSpPr>
          <p:cNvPr id="294" name="Google Shape;294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13" y="2914850"/>
            <a:ext cx="57435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301" name="Google Shape;301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307" name="Google Shape;307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Activity Stack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536631"/>
            <a:ext cx="85206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Cuando se inicia una nueva actividad, la actividad previa es parada (stopped) y enviada al Activity </a:t>
            </a:r>
            <a:r>
              <a:rPr b="1" i="1" lang="es-419"/>
              <a:t>back stack</a:t>
            </a:r>
            <a:r>
              <a:rPr lang="es-419"/>
              <a:t>, el cual es una pila de activity bajo el esquema LIFO.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 rot="6853157">
            <a:off x="2388105" y="4974883"/>
            <a:ext cx="178052" cy="424177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7" name="Google Shape;77;p15"/>
          <p:cNvSpPr/>
          <p:nvPr/>
        </p:nvSpPr>
        <p:spPr>
          <a:xfrm>
            <a:off x="175400" y="5787108"/>
            <a:ext cx="1889700" cy="42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MainActivity</a:t>
            </a:r>
            <a:br>
              <a:rPr lang="es-419" sz="1200"/>
            </a:br>
            <a:r>
              <a:rPr lang="es-419" sz="1200"/>
              <a:t>What do you want to do?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301960" y="5360382"/>
            <a:ext cx="1889700" cy="42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FoodListActivity</a:t>
            </a:r>
            <a:br>
              <a:rPr lang="es-419" sz="1200"/>
            </a:br>
            <a:r>
              <a:rPr lang="es-419" sz="1200"/>
              <a:t>Choose food items</a:t>
            </a:r>
            <a:endParaRPr sz="1200"/>
          </a:p>
        </p:txBody>
      </p:sp>
      <p:sp>
        <p:nvSpPr>
          <p:cNvPr id="79" name="Google Shape;79;p15"/>
          <p:cNvSpPr/>
          <p:nvPr/>
        </p:nvSpPr>
        <p:spPr>
          <a:xfrm>
            <a:off x="415599" y="4933656"/>
            <a:ext cx="1889700" cy="4269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CartActivity</a:t>
            </a:r>
            <a:br>
              <a:rPr lang="es-419" sz="1200"/>
            </a:br>
            <a:r>
              <a:rPr lang="es-419" sz="1200"/>
              <a:t>View </a:t>
            </a:r>
            <a:r>
              <a:rPr b="1" lang="es-419" sz="1200"/>
              <a:t>shopping cart</a:t>
            </a:r>
            <a:endParaRPr b="1" sz="1200"/>
          </a:p>
        </p:txBody>
      </p:sp>
      <p:sp>
        <p:nvSpPr>
          <p:cNvPr id="80" name="Google Shape;80;p15"/>
          <p:cNvSpPr/>
          <p:nvPr/>
        </p:nvSpPr>
        <p:spPr>
          <a:xfrm>
            <a:off x="2357075" y="5773771"/>
            <a:ext cx="1889700" cy="42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MainActivity</a:t>
            </a:r>
            <a:br>
              <a:rPr lang="es-419" sz="1200"/>
            </a:br>
            <a:r>
              <a:rPr lang="es-419" sz="1200"/>
              <a:t>What do you want to do?</a:t>
            </a:r>
            <a:endParaRPr sz="1200"/>
          </a:p>
        </p:txBody>
      </p:sp>
      <p:sp>
        <p:nvSpPr>
          <p:cNvPr id="81" name="Google Shape;81;p15"/>
          <p:cNvSpPr/>
          <p:nvPr/>
        </p:nvSpPr>
        <p:spPr>
          <a:xfrm>
            <a:off x="2457709" y="5347044"/>
            <a:ext cx="1889700" cy="4269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FoodListActivity</a:t>
            </a:r>
            <a:br>
              <a:rPr lang="es-419" sz="1200"/>
            </a:br>
            <a:r>
              <a:rPr lang="es-419" sz="1200"/>
              <a:t>Choose food items</a:t>
            </a:r>
            <a:endParaRPr sz="1200"/>
          </a:p>
        </p:txBody>
      </p:sp>
      <p:sp>
        <p:nvSpPr>
          <p:cNvPr id="82" name="Google Shape;82;p15"/>
          <p:cNvSpPr/>
          <p:nvPr/>
        </p:nvSpPr>
        <p:spPr>
          <a:xfrm rot="-1860968">
            <a:off x="2469927" y="4061232"/>
            <a:ext cx="1913719" cy="421677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CartActivity</a:t>
            </a:r>
            <a:br>
              <a:rPr lang="es-419" sz="1200"/>
            </a:br>
            <a:r>
              <a:rPr lang="es-419" sz="1200"/>
              <a:t>View shopping cart</a:t>
            </a:r>
            <a:endParaRPr sz="1200"/>
          </a:p>
        </p:txBody>
      </p:sp>
      <p:sp>
        <p:nvSpPr>
          <p:cNvPr id="83" name="Google Shape;83;p15"/>
          <p:cNvSpPr/>
          <p:nvPr/>
        </p:nvSpPr>
        <p:spPr>
          <a:xfrm>
            <a:off x="4570887" y="5798204"/>
            <a:ext cx="1889700" cy="42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MainActivity</a:t>
            </a:r>
            <a:br>
              <a:rPr lang="es-419" sz="1200"/>
            </a:br>
            <a:r>
              <a:rPr lang="es-419" sz="1200"/>
              <a:t>What do you want to do?</a:t>
            </a:r>
            <a:endParaRPr sz="1200"/>
          </a:p>
        </p:txBody>
      </p:sp>
      <p:sp>
        <p:nvSpPr>
          <p:cNvPr id="84" name="Google Shape;84;p15"/>
          <p:cNvSpPr/>
          <p:nvPr/>
        </p:nvSpPr>
        <p:spPr>
          <a:xfrm>
            <a:off x="4697446" y="5371478"/>
            <a:ext cx="1889700" cy="42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FoodListActivity</a:t>
            </a:r>
            <a:br>
              <a:rPr lang="es-419" sz="1200"/>
            </a:br>
            <a:r>
              <a:rPr lang="es-419" sz="1200"/>
              <a:t>Choose food items</a:t>
            </a:r>
            <a:endParaRPr sz="1200"/>
          </a:p>
        </p:txBody>
      </p:sp>
      <p:sp>
        <p:nvSpPr>
          <p:cNvPr id="85" name="Google Shape;85;p15"/>
          <p:cNvSpPr/>
          <p:nvPr/>
        </p:nvSpPr>
        <p:spPr>
          <a:xfrm>
            <a:off x="4811086" y="4944752"/>
            <a:ext cx="1889700" cy="42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CartActivity</a:t>
            </a:r>
            <a:br>
              <a:rPr lang="es-419" sz="1200"/>
            </a:br>
            <a:r>
              <a:rPr lang="es-419" sz="1200"/>
              <a:t>View shopping cart</a:t>
            </a:r>
            <a:endParaRPr sz="1200"/>
          </a:p>
        </p:txBody>
      </p:sp>
      <p:sp>
        <p:nvSpPr>
          <p:cNvPr id="86" name="Google Shape;86;p15"/>
          <p:cNvSpPr/>
          <p:nvPr/>
        </p:nvSpPr>
        <p:spPr>
          <a:xfrm>
            <a:off x="4909030" y="4518026"/>
            <a:ext cx="1889700" cy="4269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OrderActivity</a:t>
            </a:r>
            <a:br>
              <a:rPr lang="es-419" sz="1200"/>
            </a:br>
            <a:r>
              <a:rPr lang="es-419" sz="1200"/>
              <a:t>Place order</a:t>
            </a:r>
            <a:endParaRPr sz="1200"/>
          </a:p>
        </p:txBody>
      </p:sp>
      <p:sp>
        <p:nvSpPr>
          <p:cNvPr id="87" name="Google Shape;87;p15"/>
          <p:cNvSpPr/>
          <p:nvPr/>
        </p:nvSpPr>
        <p:spPr>
          <a:xfrm>
            <a:off x="6977412" y="5767554"/>
            <a:ext cx="1889700" cy="4269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MainActivity</a:t>
            </a:r>
            <a:br>
              <a:rPr lang="es-419" sz="1200"/>
            </a:br>
            <a:r>
              <a:rPr lang="es-419" sz="1200"/>
              <a:t>What do you want to do?</a:t>
            </a:r>
            <a:endParaRPr sz="1200"/>
          </a:p>
        </p:txBody>
      </p:sp>
      <p:sp>
        <p:nvSpPr>
          <p:cNvPr id="88" name="Google Shape;88;p15"/>
          <p:cNvSpPr/>
          <p:nvPr/>
        </p:nvSpPr>
        <p:spPr>
          <a:xfrm rot="-785650">
            <a:off x="7167915" y="4883801"/>
            <a:ext cx="1889632" cy="426874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FoodListActivity</a:t>
            </a:r>
            <a:br>
              <a:rPr lang="es-419" sz="1200"/>
            </a:br>
            <a:r>
              <a:rPr lang="es-419" sz="1200"/>
              <a:t>Choose food items</a:t>
            </a:r>
            <a:endParaRPr sz="1200"/>
          </a:p>
        </p:txBody>
      </p:sp>
      <p:sp>
        <p:nvSpPr>
          <p:cNvPr id="89" name="Google Shape;89;p15"/>
          <p:cNvSpPr/>
          <p:nvPr/>
        </p:nvSpPr>
        <p:spPr>
          <a:xfrm rot="-1380450">
            <a:off x="7103964" y="4180731"/>
            <a:ext cx="1889720" cy="426932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CartActivity</a:t>
            </a:r>
            <a:br>
              <a:rPr lang="es-419" sz="1200"/>
            </a:br>
            <a:r>
              <a:rPr lang="es-419" sz="1200"/>
              <a:t>View shopping cart</a:t>
            </a:r>
            <a:endParaRPr sz="1200"/>
          </a:p>
        </p:txBody>
      </p:sp>
      <p:sp>
        <p:nvSpPr>
          <p:cNvPr id="90" name="Google Shape;90;p15"/>
          <p:cNvSpPr/>
          <p:nvPr/>
        </p:nvSpPr>
        <p:spPr>
          <a:xfrm rot="-2431520">
            <a:off x="7275473" y="3288309"/>
            <a:ext cx="1889705" cy="42705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OrderActivity</a:t>
            </a:r>
            <a:br>
              <a:rPr lang="es-419" sz="1200"/>
            </a:br>
            <a:r>
              <a:rPr lang="es-419" sz="1200"/>
              <a:t>Place order</a:t>
            </a:r>
            <a:endParaRPr sz="1200"/>
          </a:p>
        </p:txBody>
      </p:sp>
      <p:sp>
        <p:nvSpPr>
          <p:cNvPr id="91" name="Google Shape;91;p15"/>
          <p:cNvSpPr/>
          <p:nvPr/>
        </p:nvSpPr>
        <p:spPr>
          <a:xfrm>
            <a:off x="62728" y="5561725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2" name="Google Shape;92;p15"/>
          <p:cNvSpPr/>
          <p:nvPr/>
        </p:nvSpPr>
        <p:spPr>
          <a:xfrm>
            <a:off x="175403" y="5095025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3" name="Google Shape;93;p15"/>
          <p:cNvSpPr/>
          <p:nvPr/>
        </p:nvSpPr>
        <p:spPr>
          <a:xfrm>
            <a:off x="4676478" y="46753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4" name="Google Shape;94;p15"/>
          <p:cNvSpPr/>
          <p:nvPr/>
        </p:nvSpPr>
        <p:spPr>
          <a:xfrm>
            <a:off x="4365275" y="5209047"/>
            <a:ext cx="440475" cy="352675"/>
          </a:xfrm>
          <a:custGeom>
            <a:rect b="b" l="l" r="r" t="t"/>
            <a:pathLst>
              <a:path extrusionOk="0" h="14107" w="17619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5" name="Google Shape;95;p15"/>
          <p:cNvSpPr/>
          <p:nvPr/>
        </p:nvSpPr>
        <p:spPr>
          <a:xfrm>
            <a:off x="6775872" y="4705250"/>
            <a:ext cx="215950" cy="1296950"/>
          </a:xfrm>
          <a:custGeom>
            <a:rect b="b" l="l" r="r" t="t"/>
            <a:pathLst>
              <a:path extrusionOk="0" h="51878" w="8638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96" name="Google Shape;96;p15"/>
          <p:cNvGrpSpPr/>
          <p:nvPr/>
        </p:nvGrpSpPr>
        <p:grpSpPr>
          <a:xfrm>
            <a:off x="2888850" y="3922175"/>
            <a:ext cx="742200" cy="840300"/>
            <a:chOff x="2944675" y="1166450"/>
            <a:chExt cx="742200" cy="840300"/>
          </a:xfrm>
        </p:grpSpPr>
        <p:cxnSp>
          <p:nvCxnSpPr>
            <p:cNvPr id="97" name="Google Shape;97;p15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5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" name="Google Shape;99;p15"/>
          <p:cNvGrpSpPr/>
          <p:nvPr/>
        </p:nvGrpSpPr>
        <p:grpSpPr>
          <a:xfrm>
            <a:off x="7788572" y="3319507"/>
            <a:ext cx="638812" cy="698121"/>
            <a:chOff x="2944675" y="1166450"/>
            <a:chExt cx="742200" cy="840300"/>
          </a:xfrm>
        </p:grpSpPr>
        <p:cxnSp>
          <p:nvCxnSpPr>
            <p:cNvPr id="100" name="Google Shape;100;p15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" name="Google Shape;102;p15"/>
          <p:cNvGrpSpPr/>
          <p:nvPr/>
        </p:nvGrpSpPr>
        <p:grpSpPr>
          <a:xfrm rot="1475339">
            <a:off x="7798857" y="4010396"/>
            <a:ext cx="638201" cy="662093"/>
            <a:chOff x="2944675" y="1166450"/>
            <a:chExt cx="742200" cy="840300"/>
          </a:xfrm>
        </p:grpSpPr>
        <p:cxnSp>
          <p:nvCxnSpPr>
            <p:cNvPr id="103" name="Google Shape;103;p15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5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" name="Google Shape;105;p15"/>
          <p:cNvGrpSpPr/>
          <p:nvPr/>
        </p:nvGrpSpPr>
        <p:grpSpPr>
          <a:xfrm rot="1899850">
            <a:off x="7783433" y="4810914"/>
            <a:ext cx="619561" cy="572679"/>
            <a:chOff x="2944675" y="1166450"/>
            <a:chExt cx="742200" cy="840300"/>
          </a:xfrm>
        </p:grpSpPr>
        <p:cxnSp>
          <p:nvCxnSpPr>
            <p:cNvPr id="106" name="Google Shape;106;p15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5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8" name="Google Shape;108;p15"/>
          <p:cNvSpPr txBox="1"/>
          <p:nvPr/>
        </p:nvSpPr>
        <p:spPr>
          <a:xfrm>
            <a:off x="301950" y="2639013"/>
            <a:ext cx="2471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Después de ver el shopping cart, el usuario decide agregar más ítems, para luego presionar “order”.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Dos formas de navegación ← 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144650" y="1776175"/>
            <a:ext cx="7687500" cy="4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Temporal o back navigation: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usa mediante el botón de regresar (que tienen todos los dispositivos Android)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back stack lo gestiona directamente Android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Ancestral o up navigation: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usa mediante el botón de retroceder dentro de la misma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puede controlar definiendo relaciones padre-hijo entre actividades en el Android manifest o mediante flags. Para ampliar el tema,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Revisar</a:t>
            </a:r>
            <a:r>
              <a:rPr lang="es-419"/>
              <a:t>.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586925" y="1852335"/>
            <a:ext cx="436401" cy="38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5">
            <a:alphaModFix/>
          </a:blip>
          <a:srcRect b="9804" l="0" r="0" t="0"/>
          <a:stretch/>
        </p:blipFill>
        <p:spPr>
          <a:xfrm>
            <a:off x="665875" y="422655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6">
            <a:alphaModFix/>
          </a:blip>
          <a:srcRect b="20948" l="0" r="0" t="0"/>
          <a:stretch/>
        </p:blipFill>
        <p:spPr>
          <a:xfrm>
            <a:off x="3716973" y="4920199"/>
            <a:ext cx="3106119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7">
            <a:alphaModFix/>
          </a:blip>
          <a:srcRect b="0" l="0" r="0" t="6164"/>
          <a:stretch/>
        </p:blipFill>
        <p:spPr>
          <a:xfrm>
            <a:off x="3989925" y="2535975"/>
            <a:ext cx="2560225" cy="11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Up navigation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desea que aparezca el botón de </a:t>
            </a:r>
            <a:r>
              <a:rPr b="1" lang="es-419"/>
              <a:t>Up navigation,</a:t>
            </a:r>
            <a:r>
              <a:rPr lang="es-419"/>
              <a:t> debe indicar en el manifest: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:parentActivityName</a:t>
            </a:r>
            <a:r>
              <a:rPr b="1" lang="es-419" sz="11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=".&lt;Actividad&gt;"</a:t>
            </a:r>
            <a:endParaRPr b="1" sz="11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Por ejemplo, si tiene dos actividades: </a:t>
            </a:r>
            <a:r>
              <a:rPr b="1" lang="es-419"/>
              <a:t>Main3Activity </a:t>
            </a:r>
            <a:r>
              <a:rPr lang="es-419"/>
              <a:t>que abre </a:t>
            </a:r>
            <a:r>
              <a:rPr b="1" lang="es-419"/>
              <a:t>MessageActivity</a:t>
            </a:r>
            <a:r>
              <a:rPr lang="es-419"/>
              <a:t>, en el Android Manifest: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Aquí se observa que en el tag de la actividad </a:t>
            </a:r>
            <a:r>
              <a:rPr b="1" lang="es-419"/>
              <a:t>MessageActivity </a:t>
            </a:r>
            <a:r>
              <a:rPr lang="es-419"/>
              <a:t>se define su elemento padre, en este ejemplo, </a:t>
            </a:r>
            <a:r>
              <a:rPr b="1" lang="es-419"/>
              <a:t>Main3Activity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150" y="3382488"/>
            <a:ext cx="49720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282" y="5356599"/>
            <a:ext cx="3542543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Lanzar un activity y regresar del mismo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11700" y="153663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Es posible lanzar un nuevo activity y luego regresar al activity original, usando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ActivityResultLauncher</a:t>
            </a:r>
            <a:r>
              <a:rPr lang="es-419"/>
              <a:t>.</a:t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038" y="2309874"/>
            <a:ext cx="6397925" cy="42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ActivityResultLauncher </a:t>
            </a:r>
            <a:r>
              <a:rPr lang="es-419"/>
              <a:t>→ Lanzar Activity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471450" y="1477425"/>
            <a:ext cx="5549700" cy="1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Primero, se define el launcher, el cual contiene 2 parámetros: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El contrato (lo que hará)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El callback (lo que ejecutará al regreso).</a:t>
            </a:r>
            <a:endParaRPr sz="1400"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73" y="1356876"/>
            <a:ext cx="3113050" cy="517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724" y="2422750"/>
            <a:ext cx="5541277" cy="240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598513" y="5113963"/>
            <a:ext cx="5549700" cy="1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400"/>
              <a:t>Luego, se utiliza el launcher con la actividad deseada.</a:t>
            </a:r>
            <a:endParaRPr sz="1400"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8523" y="5464350"/>
            <a:ext cx="5549700" cy="93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ActivityResultLauncher </a:t>
            </a:r>
            <a:r>
              <a:rPr lang="es-419"/>
              <a:t>→ Devolver respuesta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471450" y="1536625"/>
            <a:ext cx="5549700" cy="1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En la actividad que recibe el Intent, se indica el resultado de la operación (RESULT_OK), se manda la data necesaria (putExtra) y se finaliza con finish().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01" y="1536626"/>
            <a:ext cx="3114050" cy="5132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975" y="3016963"/>
            <a:ext cx="42386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ActivityResultLauncher </a:t>
            </a:r>
            <a:r>
              <a:rPr lang="es-419"/>
              <a:t>→ Capturar respuesta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381475" y="1474775"/>
            <a:ext cx="5706600" cy="14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En la actividad que lanzó originalmente el Intent, la respuesta será capturada en el callback.</a:t>
            </a:r>
            <a:endParaRPr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6" y="1450076"/>
            <a:ext cx="3130425" cy="51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724" y="2422750"/>
            <a:ext cx="5541277" cy="240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3939500" y="2843775"/>
            <a:ext cx="173400" cy="1615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