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4c3c1416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c4c3c14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4c3c1416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4c3c14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4c3c1416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4c3c14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4c3c1416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4c3c14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4c3c1416_0_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4c3c141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4c3c1416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4c3c141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View Binding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3.1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View Binding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View Binding es una característica que permite escribir código más limpio y mantenible.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Cuando se habilita</a:t>
            </a:r>
            <a:r>
              <a:rPr lang="es-419"/>
              <a:t> View Binding, una “binding class” se crea para cada layout en XML.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la mayoría de los casos, View Binding reemplaza a findViewById.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Habilitar View Binding: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su configuración del módulo: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46500" y="3824038"/>
            <a:ext cx="2703300" cy="147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buildFeatures 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viewBinding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75" y="3895400"/>
            <a:ext cx="3694475" cy="13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0975" y="4201775"/>
            <a:ext cx="1311675" cy="7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generada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activar View Binding, se crean clases (ocultas) para cada layout XML siguiendo el estándar CamelCase con la palabra “Binding” al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 tiene: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Activity: MainActivity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Layout: activity_main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View Binding: </a:t>
            </a:r>
            <a:r>
              <a:rPr b="1" i="1" lang="es-419"/>
              <a:t>ActivityMainBinding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Inicializando ViewBinding (para cada activity)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36624"/>
            <a:ext cx="8520600" cy="5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Ahora: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											</a:t>
            </a:r>
            <a:r>
              <a:rPr lang="es-419"/>
              <a:t>Parece</a:t>
            </a:r>
            <a:r>
              <a:rPr lang="es-419"/>
              <a:t> más largo… peeero…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213650" y="1624000"/>
            <a:ext cx="5480700" cy="147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setContentView(R.layout.</a:t>
            </a:r>
            <a:r>
              <a:rPr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13650" y="3525350"/>
            <a:ext cx="6357000" cy="2031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ActivityMainBinding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Utilizando View Binding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Ahora: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259525" y="1618175"/>
            <a:ext cx="5627400" cy="1046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 button = findViewById(R.id.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button.setOnClickListener(view -&gt;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//algo...    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259525" y="3429000"/>
            <a:ext cx="5627400" cy="831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.setOnClickListener(view -&gt;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//algo...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