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a18818b9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a18818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b56eba428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b56eba4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guide/topics/resources/localizatio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Internacionalización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4.3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Internacionalización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25"/>
            <a:ext cx="8709300" cy="4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información completa se encuentra en: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→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https://developer.android.com/guide/topics/resources/localization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En el archivo strings.xml, abra el editor: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					Adicione un nuevo “locale” y seleccione el idioma deseado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00" y="3568337"/>
            <a:ext cx="114557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6050" y="3428988"/>
            <a:ext cx="5715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7025025" y="3153900"/>
            <a:ext cx="2949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2600" y="5511950"/>
            <a:ext cx="4701875" cy="10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984250" y="5251700"/>
            <a:ext cx="2949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Nuevo Locale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nueva columna permite cambiar el texto a su versión en el idioma deseado.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Así mismo, observará que se han creado un nuevo archivo strings.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479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	Si va a la vista de “Project files”, observará que cada idioma crea una nueva carpeta.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25" y="2338400"/>
            <a:ext cx="5287875" cy="8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13" y="4120450"/>
            <a:ext cx="17240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238" y="5124638"/>
            <a:ext cx="14001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