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0d6291c6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0d6291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0d6291c6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0d6291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0d6291c6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0d6291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0d6291c6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0d6291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9b952c0b7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9b952c0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0d6291c6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0d6291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0d6291c6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0d6291c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0d6291c6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0d6291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0d6291c6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0d6291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0d6291c6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0d6291c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a18818b9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a18818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0d6291c6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0d6291c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0d6291c6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0d6291c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faec852e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faec85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0d6291c6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0d6291c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1e8e0041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1e8e00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e8e00417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e8e004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1e8e00417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1e8e004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1e8e00417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1e8e004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1e8e00417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1e8e004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1e8e00417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1e8e004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a18818b9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a18818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70d6291c6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70d6291c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:name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="android.permission.WRITE_EXTERNAL_STORAGE"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:maxSdkVersion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="28"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1e8e00417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1e8e004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1ea27673f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1ea2767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1ea27673f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1ea2767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descargarConDownloadManager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SDK_INT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lang="es-419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29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checkSelfPermission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WRITE_EXTERNAL_STORAGE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s-419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//si tengo permisos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fileName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"pucp.jpg"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endPoint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"http://maternet.edu.pe/sites/default/files/images/LOGO-PUCP.jpg"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Uri downloadUri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endPoint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request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downloadUri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.setAllowedNetworkTypes(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NETWORK_WIFI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NETWORK_MOBILE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.setAllowedOverRoaming(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.setTitle(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.setMimeType(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"image/jpeg"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.setNotificationVisibility(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VISIBILITY_VISIBLE_NOTIFY_COMPLETED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.setDestinationInExternalPublicDir(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DIRECTORY_PICTURES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separator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 dm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getSystemService(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DOWNLOAD_SERVICE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.enqueue(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s-419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//si no tiene permisos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requestPermissionLauncher1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WRITE_EXTERNAL_STORAGE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1ea27673f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1ea2767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1ea27673f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1ea27673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faec852e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2faec85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70d6291c6_0_3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70d6291c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70d6291c6_0_2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70d6291c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70d6291c6_0_3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70d6291c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a18818b9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a18818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70d6291c6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70d6291c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70d6291c6_0_3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70d6291c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70d6291c6_0_3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70d6291c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faec852e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faec85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faec852e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faec85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faec852e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faec85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0f0d73629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0f0d736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JobDto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jobs)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jobs;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_embedded;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0d6291c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70d629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JobDto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setJobs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jobs)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jobs;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set_embedded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JobAttrDto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_embedded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_embedded;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raining/data-storage/shared/medi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training/data-storage/shared/documents-fil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Intent#CATEGORY_OPENABLE" TargetMode="External"/><Relationship Id="rId4" Type="http://schemas.openxmlformats.org/officeDocument/2006/relationships/hyperlink" Target="https://developer.android.com/reference/android/content/Intent#CATEGORY_OPENABLE" TargetMode="External"/><Relationship Id="rId5" Type="http://schemas.openxmlformats.org/officeDocument/2006/relationships/hyperlink" Target="https://www.freeformatter.com/mime-types-lis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x/security/crypto/EncryptedSharedPreferences" TargetMode="External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Storage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Json recibido de un webservice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536632"/>
            <a:ext cx="8520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usará el siguiente método para tener ordenado el código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820350" y="2346975"/>
            <a:ext cx="7503300" cy="1293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(response.isSuccessful()){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JobDto jobDto = response.body()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"todo ok"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Job[] listaTrabajos = jobDto.get_embedded().getJobs()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guardarArchivoComoJson(listaTrabajos)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820350" y="4315150"/>
            <a:ext cx="6280200" cy="738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guardarArchivoComoJson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(Job[]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listaTrabajos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237600" y="1923450"/>
            <a:ext cx="8668800" cy="2893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guardarArchivoComoJson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(Job[] listaTrabajos)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//convertimos el arreglo a un String (para guardarlo como json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Gson gson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Gson()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listaTrabajosJson = gson.toJson(listaTrabajos)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//nombre del archivo a guardar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fileNameJson = 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"listaTrabajosJson"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//Se utiliza la clase FileOutputStream para poder almacenar en Android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(FileOutputStream fileOutputStream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.openFileOutput(fileNameJson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Context.</a:t>
            </a:r>
            <a:r>
              <a:rPr i="1"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 fileWriter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FileWriter(fileOutputStream.getFD()))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fileWriter.write(listaTrabajosJson)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e.printStackTrace()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688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Json como String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462450" y="4499375"/>
            <a:ext cx="32550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Es necesario colocarle el modo privado para que guarde (necesario para </a:t>
            </a:r>
            <a:r>
              <a:rPr lang="es-419" sz="1200"/>
              <a:t>API level </a:t>
            </a:r>
            <a:r>
              <a:rPr lang="es-419" sz="1200"/>
              <a:t>&gt;= 24)</a:t>
            </a:r>
            <a:endParaRPr sz="1200"/>
          </a:p>
        </p:txBody>
      </p:sp>
      <p:cxnSp>
        <p:nvCxnSpPr>
          <p:cNvPr id="140" name="Google Shape;140;p23"/>
          <p:cNvCxnSpPr>
            <a:stCxn id="139" idx="0"/>
          </p:cNvCxnSpPr>
          <p:nvPr/>
        </p:nvCxnSpPr>
        <p:spPr>
          <a:xfrm flipH="1" rot="10800000">
            <a:off x="7089950" y="3756575"/>
            <a:ext cx="4326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688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Json como Objeto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5650" y="1839500"/>
            <a:ext cx="9092700" cy="2893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guardarArchivoContenidoObjeto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(Job[] listaTrabajos)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//nombre del archivo a guardar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fileNameJson = 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"listaTrabajosObjeto"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//Se utiliza la clase FileOutputStream para poder almacenar en Android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(FileOutputStream fileOutputStream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.openFileOutput(fileNameJson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Context.</a:t>
            </a:r>
            <a:r>
              <a:rPr i="1"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ObjectOutputStream objectOutputStream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ObjectOutputStream(fileOutputStream))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//con objectOutputStream se realiza la escritura como objeto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objectOutputStream.writeObject(listaTrabajos)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e.printStackTrace()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Listar archivos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536632"/>
            <a:ext cx="85206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fileList()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413" y="4769708"/>
            <a:ext cx="2369180" cy="46136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2043600" y="2711263"/>
            <a:ext cx="5056800" cy="147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listarArchivosGuardados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String[] archivosGuardados = fileList()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archivo: archivosGuardados){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.println(archivo)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los archivos en Android Studio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3087075" y="1235975"/>
            <a:ext cx="2626050" cy="3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0" r="41093" t="0"/>
          <a:stretch/>
        </p:blipFill>
        <p:spPr>
          <a:xfrm>
            <a:off x="3087075" y="5073763"/>
            <a:ext cx="2969850" cy="178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Borrar archivos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deleteFile()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2457750" y="2465775"/>
            <a:ext cx="4228500" cy="738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borrarArchivo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deleteFile(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"listaTrabajosJson"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Leer un archivo de texto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536632"/>
            <a:ext cx="8520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usa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openFileInput()</a:t>
            </a:r>
            <a:r>
              <a:rPr lang="es-419"/>
              <a:t> para obtener el archivo de Android y las clases </a:t>
            </a:r>
            <a:r>
              <a:rPr b="1" lang="es-419"/>
              <a:t>FileReader </a:t>
            </a:r>
            <a:r>
              <a:rPr lang="es-419"/>
              <a:t>y </a:t>
            </a:r>
            <a:r>
              <a:rPr b="1" lang="es-419"/>
              <a:t>BufferedReader </a:t>
            </a:r>
            <a:r>
              <a:rPr lang="es-419"/>
              <a:t>para leer el archivo.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90550" y="2591000"/>
            <a:ext cx="8562900" cy="369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leerArchivoTexto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 fileName =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"listaTrabajosJson"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try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(FileInputStream fileInputStream = openFileInput(fileName)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FileReader fileReader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FileReader(fileInputStream.getFD())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 bufferedReader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BufferedReader(fileReader))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jsonData = bufferedReader.readLine()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Gson gson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Gson()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Job[] listaTrabajos = gson.fromJson(jsonData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Job[].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(Job j: listaTrabajos){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j.getJobTitle())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e.printStackTrace()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25" y="4970682"/>
            <a:ext cx="3571875" cy="1771650"/>
          </a:xfrm>
          <a:prstGeom prst="rect">
            <a:avLst/>
          </a:prstGeom>
          <a:noFill/>
          <a:ln cap="flat" cmpd="sng" w="9525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Leer un archivo con objetos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536623"/>
            <a:ext cx="85206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usa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openFileInput()</a:t>
            </a:r>
            <a:r>
              <a:rPr lang="es-419"/>
              <a:t> para obtener el archivo de Android y la clase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ObjectInputStream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leer el objeto se utiliza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 readObject()</a:t>
            </a:r>
            <a:r>
              <a:rPr lang="es-419"/>
              <a:t>;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338700" y="3011175"/>
            <a:ext cx="8466600" cy="3324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leerArchivoObjeto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 fileName =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"listaTrabajosObjeto"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try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(FileInputStream fileInputStream = openFileInput(fileName)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ObjectInputStream objectInputStream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ObjectInputStream(fileInputStream))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Job[] arregloTrabajos = (Job[]) objectInputStream.readObject()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(Job j: arregloTrabajos){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j.getJobTitle())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(FileNotFoundException | ClassNotFoundException 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e.printStackTrace()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directorios internos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536632"/>
            <a:ext cx="8520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método getFilesDir() le devuelve el directorio de su aplicación.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1806000" y="2320800"/>
            <a:ext cx="55320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 subFolder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File(getFilesDir()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"subdirectory"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(!subFolder.exists()){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subFolder.mkdir()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en sub</a:t>
            </a:r>
            <a:r>
              <a:rPr lang="es-419"/>
              <a:t>directorios internos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536631"/>
            <a:ext cx="85206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guardar en directorios internos, no debe usar la clase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openFileOutput()</a:t>
            </a:r>
            <a:r>
              <a:rPr lang="es-419"/>
              <a:t>; por el contrario, debe usar la clase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FileOutputStream()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método getFilesDir() le devuelve el directorio actual en Android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654975" y="3175725"/>
            <a:ext cx="77442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fileNameJson =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"trabajosComJson"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 subFolder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File(getFilesDir()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"subdirectory"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 file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File(subFolder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fileNameJson)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(FileOutputStream outputStream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FileOutputStream(file)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 fileWriter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FileWriter(outputStream.getFD()))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fileWriter.write(trabajosGuardar)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" name="Google Shape;206;p31"/>
          <p:cNvCxnSpPr/>
          <p:nvPr/>
        </p:nvCxnSpPr>
        <p:spPr>
          <a:xfrm flipH="1">
            <a:off x="5648675" y="3584950"/>
            <a:ext cx="16791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Almacenamiento de datos y archivos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24"/>
            <a:ext cx="8520600" cy="4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Android utiliza un sistema de archivos similar a los sistemas de archivos en otras plataformas. El sistema proporciona varias opciones para que guarde los datos de su aplicación: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Almacenamiento específico de la App</a:t>
            </a:r>
            <a:r>
              <a:rPr lang="es-419"/>
              <a:t>: almacenar archivos con significado únicamente para la aplicación, como imágenes propias de la App o archivos de configuración.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Se borran al borran la aplicación (aún si </a:t>
            </a:r>
            <a:r>
              <a:rPr lang="es-419"/>
              <a:t>está</a:t>
            </a:r>
            <a:r>
              <a:rPr lang="es-419"/>
              <a:t> grabado en external storage)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Almacenamiento compartido</a:t>
            </a:r>
            <a:r>
              <a:rPr lang="es-419"/>
              <a:t>: Almacenamiento de archivos públicos para cualquier otra aplicación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No se borran al borrar la aplicación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Preferencias</a:t>
            </a:r>
            <a:r>
              <a:rPr lang="es-419"/>
              <a:t>: Archivo para guardar valores pequeños en formato llave-valor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Privado, no accesible por otras aplicaciones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Se borran al borran la aplicación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Databases</a:t>
            </a:r>
            <a:r>
              <a:rPr lang="es-419"/>
              <a:t>: Base de datos interna del celular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Privado, no accesible por otras aplicaciones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1000"/>
              </a:spcAft>
              <a:buSzPts val="1400"/>
              <a:buChar char="■"/>
            </a:pPr>
            <a:r>
              <a:rPr lang="es-419"/>
              <a:t>Se borran al borrar la aplicación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External Storage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guardar un archivo en un almacenamiento externo, siempre debe validarse que se cuente con el mismo: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Environment.MEDIA_MOUNTED</a:t>
            </a:r>
            <a:r>
              <a:rPr lang="es-419"/>
              <a:t> valida que exista almacenamiento externo y además que se tenga permisos de lectura y escritura.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Si solo se desea verificar que se tenga permisos de lectura, debe usar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MEDIA_MOUNTED_READ_ONLY</a:t>
            </a:r>
            <a:r>
              <a:rPr lang="es-419"/>
              <a:t>.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725750" y="3284525"/>
            <a:ext cx="5692500" cy="92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isExternalStorageWritable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 state = Environment.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getExternalStorageState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MEDIA_MOUNTED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.equals(state)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Escribir en External Storage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536630"/>
            <a:ext cx="85206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realiza de la misma forma que para el almacenamiento interno, excepto que en vez de usar el método getFilesDir(), se utiliza el método getExternalFilesDir().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Considerar que este método recibe como parámetro un subdirectorio.</a:t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459150" y="3091825"/>
            <a:ext cx="8225700" cy="1662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(isExternalStorageWritable())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File fileExternal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File(getExternalFilesDir(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try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(FileOutputStream outputStream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FileOutputStream(fileExternal)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ObjectOutputStream objectOutputStream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ObjectOutputStream(outputStream))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objectOutputStream.writeObject(arregloTrabajos)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Shared storage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Shared Storage</a:t>
            </a:r>
            <a:endParaRPr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 almacenar archivos e información que pueden ser visibles y accesibles por el usuario y por otras aplicaciones.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 grabado en estos directorios persiste, aún si el usuario borra la aplicación.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Existen dos formas de gestionar los archivos: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Contenido Multimedia</a:t>
            </a:r>
            <a:r>
              <a:rPr lang="es-419"/>
              <a:t>: Música, videos e imágenes, mediante el API MediaStore.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Documentos y otros archivos</a:t>
            </a:r>
            <a:r>
              <a:rPr lang="es-419"/>
              <a:t>: Usando el Storage Access Framework.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Más información en: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https://developer.android.com/training/data-storage/shared/media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Storage Access Framework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Disponible desde la versión Android 4.4, le permite al usuario seleccionar la ubicación donde desea guardar el documento sin necesidad de solicitar permisos de escritura en la aplicación.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https://developer.android.com/training/data-storage/shared/documents-files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1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536632"/>
            <a:ext cx="8520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archivo de texto en shared storage (es decir, que se pueda ver desde el explorador de archivos), lo que se escriba en el editText.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7362"/>
            <a:ext cx="9144000" cy="262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Action create document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536613"/>
            <a:ext cx="8520600" cy="4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usa un explicit intent, para indicar que seleccionaremos una carpeta,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Intent.ACTION_CREATE_DOCUMENT</a:t>
            </a:r>
            <a:r>
              <a:rPr lang="es-419"/>
              <a:t>. La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categoría </a:t>
            </a:r>
            <a:r>
              <a:rPr b="1" lang="es-419" u="sng">
                <a:solidFill>
                  <a:schemeClr val="hlink"/>
                </a:solidFill>
                <a:hlinkClick r:id="rId4"/>
              </a:rPr>
              <a:t>openable</a:t>
            </a:r>
            <a:r>
              <a:rPr lang="es-419"/>
              <a:t>, permite mostrar solo las carpetas donde se puede escribir con Content Provider. </a:t>
            </a:r>
            <a:r>
              <a:rPr b="1" lang="es-419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SetType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419"/>
              <a:t>permite definir el tipo de archivos a ver y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EXTRA_TITLE </a:t>
            </a:r>
            <a:r>
              <a:rPr lang="es-419"/>
              <a:t>el nombre del mismo.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/>
              <a:t>ActivityForResultLauncher </a:t>
            </a:r>
            <a:r>
              <a:rPr lang="es-419"/>
              <a:t>se ha </a:t>
            </a:r>
            <a:r>
              <a:rPr lang="es-419"/>
              <a:t>definido en la siguiente diapositiva.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955200" y="3178575"/>
            <a:ext cx="7233600" cy="147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guardarTexto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Intent intent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Intent(Intent.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ACTION_CREATE_DOCUMENT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intent.addCategory(Intent.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CATEGORY_OPENABLE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intent.setType(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"text/plain"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intent.putExtra(Intent.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EXTRA_TITLE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"archivo.txt"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activityForResultLauncher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.launch(intent)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536631"/>
            <a:ext cx="85206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Cuando el usuario selecciona la carpeta donde guardará el archivo, se captura el parámetro en </a:t>
            </a:r>
            <a:r>
              <a:rPr lang="es-419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result.getData()</a:t>
            </a:r>
            <a:r>
              <a:rPr lang="es-419"/>
              <a:t>, Aquí se guarda usando la clase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ParcelFileDescriptor</a:t>
            </a:r>
            <a:r>
              <a:rPr lang="es-419"/>
              <a:t>, la cual tiene acceso a la ubicación del archivo. </a:t>
            </a:r>
            <a:endParaRPr/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0" y="2937775"/>
            <a:ext cx="9144000" cy="369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ActivityResultLauncher&lt;Intent&gt;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activityForResultLauncher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ActivityResultContracts.StartActivityForResult()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(result.getResultCode() == Activity.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Intent data = result.getData()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(data !=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(ParcelFileDescriptor pfd =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getContentResolver().openFileDescriptor(data.getData()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 fileWriter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FileWriter(pfd.getFileDescriptor()))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String textoAescribir =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editTextTextoAGuardar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fileWriter.write(textoAescribir)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e.printStackTrace()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Media Files en Shared Storage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guardar archivos del tipo imagen, videos y audio, no es tan directo, pues se debe realizar una validación en función de la versión de Android que se tenga.</a:t>
            </a:r>
            <a:endParaRPr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1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Descargar una imagen de internet al storage (compartido) del celular.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Se puede realizar de varias formas: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Utilizar el Download Manager.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Utilizar volley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Utilizar OkHttp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cualquier caso se deben solicitar permisos para escribir en el almacenamiento externo.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Otras formas de almacenamiento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Usando un servidor propio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Grabando en un backend, usando webservice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Usando un servicio de 3ros como firebase realtime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verá </a:t>
            </a:r>
            <a:r>
              <a:rPr lang="es-419"/>
              <a:t>más</a:t>
            </a:r>
            <a:r>
              <a:rPr lang="es-419"/>
              <a:t> adelante en el curso.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Permisos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usa un API Level mayor al 28, no es necesario agregar ningún permiso; sin embargo, por compatibilidad, si su aplicación podría estar instalada en versiones 28 o menos, debe definir en el </a:t>
            </a:r>
            <a:r>
              <a:rPr b="1" lang="es-419"/>
              <a:t>Manifest</a:t>
            </a:r>
            <a:r>
              <a:rPr lang="es-419"/>
              <a:t>.</a:t>
            </a:r>
            <a:endParaRPr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3085990"/>
            <a:ext cx="7534275" cy="68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536632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imagen que se descargará será: </a:t>
            </a:r>
            <a:r>
              <a:rPr lang="es-419" sz="1200">
                <a:solidFill>
                  <a:srgbClr val="6A87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http://maternet.edu.pe/sites/default/files/images/LOGO-PUCP.jpg</a:t>
            </a:r>
            <a:endParaRPr sz="1200">
              <a:solidFill>
                <a:srgbClr val="6A8759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47865" l="0" r="0" t="0"/>
          <a:stretch/>
        </p:blipFill>
        <p:spPr>
          <a:xfrm>
            <a:off x="4023225" y="2382944"/>
            <a:ext cx="4038600" cy="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25" y="2382950"/>
            <a:ext cx="2847474" cy="11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Callbacks de permiso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CallBack para descargar con DownloadManager</a:t>
            </a:r>
            <a:endParaRPr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05" name="Google Shape;305;p44"/>
          <p:cNvSpPr txBox="1"/>
          <p:nvPr/>
        </p:nvSpPr>
        <p:spPr>
          <a:xfrm>
            <a:off x="1181550" y="2413050"/>
            <a:ext cx="6780900" cy="2031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ActivityResultLauncher&lt;String&gt;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launcher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ActivityResultContracts.RequestPermission()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isGranted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(isGranted) { </a:t>
            </a:r>
            <a:r>
              <a:rPr lang="es-419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permiso concedido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descargarConDownloadManager()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"Permiso denegado"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Validar permisos y descargar - DownloadManager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536632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Siempre se deben validar los permisos. Para versiones &gt;= 29 no es necesario tener permisos de escritura para guardar archivos en shared storage.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0" y="2517300"/>
            <a:ext cx="9144000" cy="4340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descargarConDownloadManager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 permission = Manifest.permission.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WRITE_EXTERNAL_STORAGE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//si no funciona android.Manifest.permission…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&gt;29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(Build.VERSION.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SDK_INT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&gt;= Build.VERSION_CODES.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ContextCompat.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checkSelfPermission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== PackageManager.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//si tengo permisos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fileName =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"pucp.jpg"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endPoint =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"http://maternet.edu.pe/sites/default/files/images/LOGO-PUCP.jpg"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Uri downloadUri = Uri.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(endPoint)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DownloadManager.Request request =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DownloadManager.Request(downloadUri)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request.setAllowedNetworkTypes(DownloadManager.Request.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NETWORK_WIFI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DownloadManager.Request.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NETWORK_MOBILE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request.setAllowedOverRoaming(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request.setTitle(fileName)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request.setMimeType(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"image/jpeg"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request.setNotificationVisibility(DownloadManager.Request.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VISIBILITY_VISIBLE_NOTIFY_COMPLETED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request.setDestinationInExternalPublicDir(Environment.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DIRECTORY_PICTURES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separator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fileName)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DownloadManager dm = (DownloadManager) getSystemService(Context.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DOWNLOAD_SERVICE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dm.enqueue(request)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//si no tiene permisos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launcher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.launch(permission)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imagen con DownloadManager y guardar</a:t>
            </a:r>
            <a:endParaRPr/>
          </a:p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6428" l="0" r="0" t="0"/>
          <a:stretch/>
        </p:blipFill>
        <p:spPr>
          <a:xfrm>
            <a:off x="891050" y="2529200"/>
            <a:ext cx="7361901" cy="35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038" y="1907025"/>
            <a:ext cx="7361925" cy="3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/>
          <p:nvPr/>
        </p:nvSpPr>
        <p:spPr>
          <a:xfrm>
            <a:off x="1312675" y="1620750"/>
            <a:ext cx="308100" cy="28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/>
          <p:nvPr/>
        </p:nvSpPr>
        <p:spPr>
          <a:xfrm rot="-5400000">
            <a:off x="1210534" y="4358295"/>
            <a:ext cx="308100" cy="28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otras librerías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Pruebe haciendo el ejercicio con Volley o OkHttp.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Preferences</a:t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Shared preferences</a:t>
            </a:r>
            <a:endParaRPr/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tiene un conjunto de datos pequeños (máximo 1.42 MB) que desea guardar en formato llave-valor (key-value), puede usar el archivo shared preferences.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Este archivo permite guardar tipos de datos primitivos y cadena de caracteres como un archivo propio de la aplicación, no visible para el resto.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Los tipos de datos soportados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arreglo de Strings.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Shared preferences y preferences</a:t>
            </a:r>
            <a:endParaRPr/>
          </a:p>
        </p:txBody>
      </p:sp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actividad puede tener sus propio archivo preferences o se puede utilizar uno o varios compartidos por las diversas actividades, utilizando shared preferences: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getSharedPreferences()</a:t>
            </a:r>
            <a:r>
              <a:rPr lang="es-419"/>
              <a:t> → permite crear múltiples archivos preferences que pueden ser compartidos entre diversas actividades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getPreferences()</a:t>
            </a:r>
            <a:r>
              <a:rPr lang="es-419"/>
              <a:t> → crea un archivo shared preference disponible para esa actividad.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Utilizar shared preferences </a:t>
            </a:r>
            <a:r>
              <a:rPr b="1" lang="es-419"/>
              <a:t>por activity</a:t>
            </a:r>
            <a:endParaRPr b="1"/>
          </a:p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b="1" lang="es-419"/>
              <a:t>escribir</a:t>
            </a:r>
            <a:r>
              <a:rPr lang="es-419"/>
              <a:t>: primero se obtienen las preferencias: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guardar se tienen dos 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edit.apply()</a:t>
            </a:r>
            <a:r>
              <a:rPr lang="es-419"/>
              <a:t> → guardar en cache los cambios y de forma </a:t>
            </a:r>
            <a:r>
              <a:rPr lang="es-419"/>
              <a:t>asíncrona</a:t>
            </a:r>
            <a:r>
              <a:rPr lang="es-419"/>
              <a:t> guarda el archivo en disco.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edit.commit()</a:t>
            </a:r>
            <a:r>
              <a:rPr lang="es-419"/>
              <a:t> → guarda el archivo en disco de forma síncrona. Puede causar freeze de la pantalla, por lo cual si lo usa, debería ser desde un worker Threat.</a:t>
            </a:r>
            <a:endParaRPr/>
          </a:p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2123250"/>
            <a:ext cx="5381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1"/>
          <p:cNvPicPr preferRelativeResize="0"/>
          <p:nvPr/>
        </p:nvPicPr>
        <p:blipFill rotWithShape="1">
          <a:blip r:embed="rId4">
            <a:alphaModFix/>
          </a:blip>
          <a:srcRect b="11220" l="0" r="0" t="50326"/>
          <a:stretch/>
        </p:blipFill>
        <p:spPr>
          <a:xfrm>
            <a:off x="2592700" y="5906303"/>
            <a:ext cx="1543050" cy="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1"/>
          <p:cNvPicPr preferRelativeResize="0"/>
          <p:nvPr/>
        </p:nvPicPr>
        <p:blipFill rotWithShape="1">
          <a:blip r:embed="rId4">
            <a:alphaModFix/>
          </a:blip>
          <a:srcRect b="61547" l="0" r="0" t="0"/>
          <a:stretch/>
        </p:blipFill>
        <p:spPr>
          <a:xfrm>
            <a:off x="4864575" y="5906293"/>
            <a:ext cx="1543050" cy="3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Almacenamiento específico de la app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Utilizar shared preferences </a:t>
            </a:r>
            <a:r>
              <a:rPr b="1" lang="es-419"/>
              <a:t>por activity</a:t>
            </a:r>
            <a:endParaRPr b="1"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</a:t>
            </a:r>
            <a:r>
              <a:rPr b="1" lang="es-419"/>
              <a:t>leer</a:t>
            </a:r>
            <a:r>
              <a:rPr lang="es-419"/>
              <a:t>: primero se obtienen las preferencias, luego se indica la llave que se desea obtener y finalmente el valor por defecto en caso no </a:t>
            </a:r>
            <a:r>
              <a:rPr lang="es-419"/>
              <a:t>exista la</a:t>
            </a:r>
            <a:r>
              <a:rPr lang="es-419"/>
              <a:t> llave.</a:t>
            </a:r>
            <a:endParaRPr/>
          </a:p>
        </p:txBody>
      </p:sp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743200"/>
            <a:ext cx="6477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</a:t>
            </a:r>
            <a:r>
              <a:rPr lang="es-419"/>
              <a:t>hared preferences </a:t>
            </a:r>
            <a:r>
              <a:rPr b="1" lang="es-419"/>
              <a:t>compartidas para las</a:t>
            </a:r>
            <a:r>
              <a:rPr b="1" lang="es-419"/>
              <a:t> activity</a:t>
            </a:r>
            <a:endParaRPr b="1"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311700" y="1536629"/>
            <a:ext cx="85206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b="1" lang="es-419"/>
              <a:t>escribir</a:t>
            </a:r>
            <a:r>
              <a:rPr lang="es-419"/>
              <a:t>: primero se obtienen las preferencias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getSharedPreferences()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guardar es igual que preferences, se tienen las dos mismas opciones con las mismas funcionalidad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edit.apply()</a:t>
            </a:r>
            <a:r>
              <a:rPr lang="es-419"/>
              <a:t> y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edi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t.commit()</a:t>
            </a:r>
            <a:endParaRPr/>
          </a:p>
        </p:txBody>
      </p:sp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76" name="Google Shape;376;p53"/>
          <p:cNvPicPr preferRelativeResize="0"/>
          <p:nvPr/>
        </p:nvPicPr>
        <p:blipFill rotWithShape="1">
          <a:blip r:embed="rId3">
            <a:alphaModFix/>
          </a:blip>
          <a:srcRect b="11220" l="0" r="0" t="50326"/>
          <a:stretch/>
        </p:blipFill>
        <p:spPr>
          <a:xfrm>
            <a:off x="4608238" y="4353053"/>
            <a:ext cx="1543050" cy="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 b="61547" l="0" r="0" t="0"/>
          <a:stretch/>
        </p:blipFill>
        <p:spPr>
          <a:xfrm>
            <a:off x="2626238" y="4353043"/>
            <a:ext cx="1543050" cy="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75" y="2437425"/>
            <a:ext cx="798345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Shared preferences </a:t>
            </a:r>
            <a:r>
              <a:rPr b="1" lang="es-419"/>
              <a:t>compartidas para las activity</a:t>
            </a:r>
            <a:endParaRPr/>
          </a:p>
        </p:txBody>
      </p:sp>
      <p:sp>
        <p:nvSpPr>
          <p:cNvPr id="384" name="Google Shape;384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b="1" lang="es-419"/>
              <a:t>leer</a:t>
            </a:r>
            <a:r>
              <a:rPr lang="es-419"/>
              <a:t>: Se realiza exactamente igual que preferences, solo que se utiliza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getSharedPreferences()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También es posible encriptar estos archivos, puede revisar la guía de buenas prácticas de Android en: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https://developer.android.com/reference/androidx/security/crypto/EncryptedSharedPreferences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75" y="2766925"/>
            <a:ext cx="8932050" cy="6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392" name="Google Shape;392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398" name="Google Shape;398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Almacenamiento específico de la app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</a:t>
            </a:r>
            <a:r>
              <a:rPr lang="es-419"/>
              <a:t>su aplicación crea archivos, los cuales no deben ser accesibles por otras aplicaciones, entonces puede usar este método.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Android le proporciona las siguientes ubicaciones: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/>
              <a:t>Almacenamiento interno</a:t>
            </a:r>
            <a:r>
              <a:rPr lang="es-419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se permite el acceso a estos archivos desde otras aplicaciones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 partir del Android 10 (API 29), los archivos están encriptados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Aquí deben guardar data sensible para su aplicación.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 u="sng"/>
              <a:t>Almacenamiento externo</a:t>
            </a:r>
            <a:r>
              <a:rPr lang="es-419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Tampoco se permite a otra aplicación leer estos archivos; sin embargo: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No guarde información de la cual dependa su aplicación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Si el usuario desinstala la aplicación, los archivos aquí presentes se borrarán.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por ejemplo, un usuario toma una foto, </a:t>
            </a:r>
            <a:r>
              <a:rPr lang="es-419"/>
              <a:t>él</a:t>
            </a:r>
            <a:r>
              <a:rPr lang="es-419"/>
              <a:t> esperaría que esta </a:t>
            </a:r>
            <a:r>
              <a:rPr lang="es-419"/>
              <a:t>esté</a:t>
            </a:r>
            <a:r>
              <a:rPr lang="es-419"/>
              <a:t> disponible aún si borra la aplicación. Si es este el caso, utilice mejor Shared Storage.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Internal Storage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aplicación no necesita permisos para leer y escribir en el almacenamiento interno, vinculado a su aplicación.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Tenga en consideración que el almacenamiento interno de un dispositivo por lo general es limitado.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abra y cierre un archivo </a:t>
            </a:r>
            <a:r>
              <a:rPr lang="es-419"/>
              <a:t>múltiples</a:t>
            </a:r>
            <a:r>
              <a:rPr lang="es-419"/>
              <a:t> veces, las actividades de I/O afectan el rendimiento de una aplicación.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archivo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guardar un archivo tiene dos 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Guardar un archivo como texto: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Utilizando la clásica clase de java: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FileWriter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Guardar un archivo como un conjunto de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Esta opción es preferida para cualquier tipo de información que no sea un texto.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FileOutputStream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Json recibido de un webservice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36630"/>
            <a:ext cx="85206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ejemplo, se podría obtener un json de un webservice y almacenarlo en el dispositivo: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Primero se obtiene la información del webservice: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https://github.com/2022-2-1TEL05-Servicios-y-Apps-IoT/clase7ws.git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8290" r="0" t="0"/>
          <a:stretch/>
        </p:blipFill>
        <p:spPr>
          <a:xfrm>
            <a:off x="6097075" y="3055875"/>
            <a:ext cx="3046924" cy="3627875"/>
          </a:xfrm>
          <a:prstGeom prst="rect">
            <a:avLst/>
          </a:prstGeom>
          <a:noFill/>
          <a:ln cap="flat" cmpd="sng" w="9525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0"/>
          <p:cNvSpPr txBox="1"/>
          <p:nvPr/>
        </p:nvSpPr>
        <p:spPr>
          <a:xfrm>
            <a:off x="394925" y="3506738"/>
            <a:ext cx="5432400" cy="1200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minSalary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jobTitle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maxSalary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94925" y="4975250"/>
            <a:ext cx="5432400" cy="1708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JobDto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Embedded _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class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Embedded{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Job[]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public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Job[]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getJobs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setJobs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(Job[] jobs) {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jobs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un Json recibido de un webservice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36630"/>
            <a:ext cx="85206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Retrofit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2709500"/>
            <a:ext cx="6016500" cy="387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JobRepository jobRepository =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Retrofit.Builder()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.baseUrl(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"http://192.168.50.177:8080"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.addConverterFactory(GsonConverterFactory.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.build().create(JobRepository.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jobRepository.getJobs().enqueue(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Callback&lt;JobDto&gt;()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onResponse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(Call&lt;JobDto&gt; call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Response&lt;JobDto&gt; response)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(response.isSuccessful()){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JobDto jobDto = response.body()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ok"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Job[] listaTrabajos = jobDto.get_embedded().getJobs()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Log.d(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"algo salió mal"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(Call&lt;JobDto&gt; call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Throwable t)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t.printStackTrace()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444800" y="1666325"/>
            <a:ext cx="3000000" cy="954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JobRepository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"/api/job"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Call&lt;JobDto&gt;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getJobs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