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14ab54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14ab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e7e2a705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e7e2a70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7e2a705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e7e2a7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e7e2a705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e7e2a70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irebase.google.com/pricing?hl=es-419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9.1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firebase?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es un Backend-as-a-Service (BaaS) ofrecido por Google, el cual brinda diferentes servicios a los usuarios como: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Databases (NoSQL)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Cloud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Test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Dynamic Links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Entre muchos otros y cuenta con librerías para Android, iOS y web (frontend y backend).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 de Firebase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75" y="1558625"/>
            <a:ext cx="6800849" cy="25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3306" l="0" r="0" t="0"/>
          <a:stretch/>
        </p:blipFill>
        <p:spPr>
          <a:xfrm>
            <a:off x="1064075" y="4068525"/>
            <a:ext cx="6705449" cy="2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Firebase… BaaS?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ser Firebase un BaaS, se puede realizar una conexión directa del cliente al Backend cumpliendo con todos los criterios de seguridad y confiabilidad.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50" y="2632002"/>
            <a:ext cx="5587100" cy="345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Costos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incluye una capa gratuita llamada “Plan Spark”, el cual ofrece diferentes servicios con </a:t>
            </a:r>
            <a:r>
              <a:rPr lang="es-419"/>
              <a:t>cuotas</a:t>
            </a:r>
            <a:r>
              <a:rPr lang="es-419"/>
              <a:t> limitadas: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https://firebase.google.com/pricing?hl=es-419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7777"/>
            <a:ext cx="9144000" cy="173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