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6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9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8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ece72865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ece7286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ActivityResultLauncher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openDocumentLauncher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.StartActivityForResult(),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result -&gt;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(result.getResultCode() ==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Uri uri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result.getData().getData();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FirebaseStorage firebaseStorage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StorageReference imageRef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.getReference().child(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"img/"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"doc.pdf"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imageRef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.putFile(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.addOnSuccessListener(taskSnapshot -&gt;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"archivo subido exitosamente"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.addOnFailureListener(e -&gt;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e.getCause()));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ece72865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ece728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ece72865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ece7286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ece72865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ece7286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bytesTransferidos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snapshot.getBytesTransferred();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bytesTotales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snapshot.getTotalByteCount();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progreso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s-419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100.0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bytesTransferidos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bytesTotales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"Porcentaje de subida: 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progreso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ece72865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ece728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ece72865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ece7286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ece72865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ece728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ece72865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ece7286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ece72865_0_1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ece7286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ece72865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ece7286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ece7286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ece72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ece72865_0_2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ece7286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SDK_INT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lang="es-419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(checkSelfPermission(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WRITE_EXTERNAL_STORAGE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PackageManager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PERMISSION_GRANTED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directorio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getExternalStoragePublicDirectory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DIRECTORY_DOWNLOADS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localFile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directorio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"archivo.pdf"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FirebaseStorage firebaseStorage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StorageReference docRef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firebaseStorage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.getReference().child(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"img/"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"doc.pdf"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docRef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.getFile(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localFile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.addOnSuccessListener(taskSnapshot -&gt;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"archivo descargado"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.addOnFailureListener(e -&gt;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e.getCause()));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ActivityResultLauncher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requestReadPermissionLauncher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ActivityResultContracts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.RequestPermission(), isGranted -&gt;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(isGranted)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GuardarData2(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ece72865_0_2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ece7286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ece72865_0_2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ece7286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'com.firebaseui:firebase-ui-storage:7.2.0'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'com.github.bumptech.glide:glide:4.13.2'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annotationProcessor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'com.github.bumptech.glide:compiler:4.13.2'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1ece72865_0_2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1ece7286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BBB529"/>
                </a:solidFill>
                <a:highlight>
                  <a:srgbClr val="2B2B2B"/>
                </a:highlight>
              </a:rPr>
              <a:t>@GlideModule</a:t>
            </a:r>
            <a:endParaRPr sz="15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GlideConfig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AppGlideModule {</a:t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s-419" sz="1500">
                <a:solidFill>
                  <a:srgbClr val="BBB529"/>
                </a:solidFill>
                <a:highlight>
                  <a:srgbClr val="2B2B2B"/>
                </a:highlight>
              </a:rPr>
              <a:t>@Override</a:t>
            </a:r>
            <a:endParaRPr sz="15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</a:rPr>
              <a:t>registerComponents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(Context context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Glide glide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Registry registry) {</a:t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</a:rPr>
              <a:t>// Register FirebaseImageLoader to handle StorageReference</a:t>
            </a:r>
            <a:endParaRPr sz="15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registry.append(StorageReference.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class,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InputStream.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class,</a:t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               new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FirebaseImageLoader.Factory())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ece72865_0_2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ece7286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ece72865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ece7286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ece72865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ece7286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1ece72865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1ece7286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ece72865_0_2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ece7286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ece72865_0_3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ece7286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f56a2be8_0_2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f56a2be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'com.google.firebase:firebase-storage'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ece72865_0_3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1ece7286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ece72865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1ece7286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f56a2be8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f56a2be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ece72865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ece728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ece72865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ece728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f56a2be8_0_3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f56a2be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ece72865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ece728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ece72865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ece728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irebase.google.com/docs/storage/android/file-metadata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irebase.google.com/docs/storage/android/download-files#downloading_images_with_firebaseui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irebase.google.com/docs/storage/android/list-files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irebase.google.com/docs/storage/android/upload-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Storage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putFile()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36631"/>
            <a:ext cx="8520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subirá un archivo PDF.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8906"/>
            <a:ext cx="4524375" cy="762000"/>
          </a:xfrm>
          <a:prstGeom prst="rect">
            <a:avLst/>
          </a:prstGeom>
          <a:noFill/>
          <a:ln cap="flat" cmpd="sng" w="9525">
            <a:solidFill>
              <a:srgbClr val="A9B7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50" y="3530244"/>
            <a:ext cx="8520600" cy="305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nube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2937925"/>
            <a:ext cx="65341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Progreso en subida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OnProgressListener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536631"/>
            <a:ext cx="8520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En caso de archivos grandes (en general cualquiera archivo), es posible monitorear el estado y progreso de la transferencia hacia Cloud Storage, con el listener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OnProgressListener()</a:t>
            </a:r>
            <a:r>
              <a:rPr lang="es-419"/>
              <a:t>.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125" y="5626582"/>
            <a:ext cx="2705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0624"/>
            <a:ext cx="8520600" cy="211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File Metadata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File Metadata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536624"/>
            <a:ext cx="8520600" cy="4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posible adicionarle Metadata personalizada a los archivos subidos: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Más información en: </a:t>
            </a:r>
            <a:r>
              <a:rPr lang="es-419" sz="1700" u="sng">
                <a:solidFill>
                  <a:schemeClr val="hlink"/>
                </a:solidFill>
                <a:hlinkClick r:id="rId3"/>
              </a:rPr>
              <a:t>https://firebase.google.com/docs/storage/android/file-metadata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75" y="2617225"/>
            <a:ext cx="8292850" cy="2061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7"/>
          <p:cNvCxnSpPr/>
          <p:nvPr/>
        </p:nvCxnSpPr>
        <p:spPr>
          <a:xfrm>
            <a:off x="2021725" y="3395975"/>
            <a:ext cx="74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2478050" y="4678725"/>
            <a:ext cx="74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cloud storage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13" y="1356867"/>
            <a:ext cx="7362970" cy="5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193050" y="5034475"/>
            <a:ext cx="3382800" cy="1612200"/>
          </a:xfrm>
          <a:prstGeom prst="roundRect">
            <a:avLst>
              <a:gd fmla="val 11475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 o no el archivo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536632"/>
            <a:ext cx="8520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Puede usar el método getMetadata para obtener la metadata almacenada pero también para validar si el archivo existe o no.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5" y="3033586"/>
            <a:ext cx="8868750" cy="150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Bajar/Leer archivos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Bajar/leer archivos de Cloud Storage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formas de obtener archivos de Cloud Storage: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Descargar al dispositivo</a:t>
            </a:r>
            <a:r>
              <a:rPr lang="es-419"/>
              <a:t>: El archivo se descarga y se guarda en el almacenamiento del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Descargar en memoria</a:t>
            </a:r>
            <a:r>
              <a:rPr lang="es-419"/>
              <a:t>: El archivo se descarga en memoria y se puede mostrar pero no se guarda en el dispositivo.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Firebase Cloud Storage?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 storage es una solución robusta, segura y escalable para guardar todo tipo de archivo asociado con una aplicación.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 integra con los demás servicios de Firebase y sobre todo utiliza Firebase Authentication para reconocer y vincular los archivos de un usuario. Sin embargo, para entornos de prueba, es posible utilizarlo sin autenticación.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525" y="4627074"/>
            <a:ext cx="2729776" cy="1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Descargar en el dispositivo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536631"/>
            <a:ext cx="85206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obtiene una referencia al archivo en firebase y la referencia al almacenamiento SharedStorage. </a:t>
            </a:r>
            <a:r>
              <a:rPr b="1" lang="es-419"/>
              <a:t>No olvide validar los permisos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Con el método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getFile()</a:t>
            </a:r>
            <a:r>
              <a:rPr lang="es-419"/>
              <a:t> se descarga el archivo localmente.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3146213"/>
            <a:ext cx="86487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Descargar en memoria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descargar en memoria puede usar el método getBytes() para descargar el archivo.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Sin embargo, si lo que desea descargar (sin guardar) son imágenes, puede usar Firebase UI (el mismo de Firebase Auth) junto con Glide para descargar en memorias las imágenes y pintarlas directamente en un imageView.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https://firebase.google.com/docs/storage/android/download-files#downloading_images_with_firebaseui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2530"/>
            <a:ext cx="9144000" cy="210943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Descargar en memoria - Dependencias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536625"/>
            <a:ext cx="8633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Debe agregar dos </a:t>
            </a:r>
            <a:r>
              <a:rPr lang="es-419"/>
              <a:t>dependencias</a:t>
            </a:r>
            <a:r>
              <a:rPr lang="es-419"/>
              <a:t> para usar Glide y la dependencia de Firebase UI Storage.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4018625" y="3770600"/>
            <a:ext cx="4926600" cy="6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archivo de configuración Glide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debe crear un archivo de configuración que usará Glide para conectarse con Firebase UI Storage. la ubicación del archivo no es relevante.</a:t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5392"/>
            <a:ext cx="9144000" cy="291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Descargar con Glide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2443154"/>
            <a:ext cx="6448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Listar archivos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Listar archivos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536624"/>
            <a:ext cx="8520600" cy="5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posible listar los archivos de una ruta (siempre que se tengan permisos) con el método listAll(). Tener en consideración que listAll() guarda la información en memoria y puede causar overflow (exception) si la lista es muy grande.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Mas información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https://firebase.google.com/docs/storage/android/list-files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2691388"/>
            <a:ext cx="8267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Integración con Firebase Auth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archivos en una carpeta con el uid del usuario: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Reglas en cloud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/b/{bucket}/o → hace referencia a todos los buckets.</a:t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8" y="2831130"/>
            <a:ext cx="7868425" cy="1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 logueado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1536631"/>
            <a:ext cx="85206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el usuario está logueado, obtenemos su uid.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Luego, se crea el archivo File listo para subirlo a Cloud Storage.</a:t>
            </a:r>
            <a:endParaRPr/>
          </a:p>
        </p:txBody>
      </p:sp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2700088"/>
            <a:ext cx="88106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376350"/>
            <a:ext cx="8991600" cy="18545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Agregando SDK de Firebase Authentication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9657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→ build.gradle (</a:t>
            </a:r>
            <a:r>
              <a:rPr b="1" lang="es-419"/>
              <a:t>Module: app</a:t>
            </a:r>
            <a:r>
              <a:rPr lang="es-419"/>
              <a:t>)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50" y="1574719"/>
            <a:ext cx="1242391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 rot="10800000">
            <a:off x="7132325" y="1536625"/>
            <a:ext cx="5487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8400" y="2839525"/>
            <a:ext cx="1813500" cy="30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stCxn id="81" idx="3"/>
          </p:cNvCxnSpPr>
          <p:nvPr/>
        </p:nvCxnSpPr>
        <p:spPr>
          <a:xfrm>
            <a:off x="2181900" y="2993575"/>
            <a:ext cx="196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Subida a cloud Storage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536631"/>
            <a:ext cx="852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Finalmente se sube el archivo, creando una carpeta en la ruta </a:t>
            </a:r>
            <a:r>
              <a:rPr lang="es-419"/>
              <a:t>raíz</a:t>
            </a:r>
            <a:r>
              <a:rPr lang="es-419"/>
              <a:t> con su ID.</a:t>
            </a:r>
            <a:endParaRPr/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092863"/>
            <a:ext cx="809625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Verificando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905000"/>
            <a:ext cx="30194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/>
          <p:nvPr/>
        </p:nvSpPr>
        <p:spPr>
          <a:xfrm>
            <a:off x="505650" y="3887250"/>
            <a:ext cx="410700" cy="4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618750"/>
            <a:ext cx="43529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Configurando en Firebase console 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Storage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0292"/>
            <a:ext cx="22764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800" y="2263092"/>
            <a:ext cx="54578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Ajustar reglas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156875"/>
            <a:ext cx="6629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Subir archivos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una referencia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subir archivos a Cloud Storage, es necesario crear una referencia (StorageReference).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 debe configurar una ruta hija para guardar la información pues no se permite guardar en la </a:t>
            </a:r>
            <a:r>
              <a:rPr lang="es-419"/>
              <a:t>raíz</a:t>
            </a:r>
            <a:r>
              <a:rPr lang="es-419"/>
              <a:t> del storage (o bucket, </a:t>
            </a:r>
            <a:r>
              <a:rPr lang="es-419"/>
              <a:t>cómo se le llama</a:t>
            </a:r>
            <a:r>
              <a:rPr lang="es-419"/>
              <a:t> firebase).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Por ejemplo, aquí se creará una carpeta de nombre “img”.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4011463"/>
            <a:ext cx="61150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para subir archivos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 Firestore brinda 3 métodos para subir archivos: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putBytes()</a:t>
            </a:r>
            <a:r>
              <a:rPr lang="es-419"/>
              <a:t> → permite subir archivos como un conjunto de bytes (Byte[])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putFile()</a:t>
            </a:r>
            <a:r>
              <a:rPr lang="es-419"/>
              <a:t> → permite subir un archivo desde una URL o almacenado en una ruta del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putStream()</a:t>
            </a:r>
            <a:r>
              <a:rPr lang="es-419"/>
              <a:t> → permite subir un archivo desde un inputStream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Mas información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https://firebase.google.com/docs/storage/android/upload-files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