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289a9c02e_0_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289a9c0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6e316177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6e3161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6e316177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6e3161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6e316177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6e31617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00e199db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500e19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00e199db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00e199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00e199db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00e199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00e199db_0_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00e199d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6e316177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6e3161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6e316177_0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6e3161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6e316177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6e3161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04150" y="1577341"/>
            <a:ext cx="7136700" cy="21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Microservicios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Gateway y Resiliencia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Clase 13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593378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 de configuración por defecto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del Circuit Breaker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688433"/>
            <a:ext cx="8520600" cy="5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slidingWindowSize: 100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realizan 100 Peticiones a un microservicio y se registran un porcentaje de fallas. Si esto supera el umbral, se abre el circuito.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failureRateThreshold: 50 (porcentaje)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 el umbral. Si de las 100 solicitudes, fallan 50, se abre el circuito.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waitDurationInOpenState: 60000 ms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este tiempo no se realiza más solicitudes a un microservicio pues está abierto.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permittedNumberOfCallsInHalfOpenState: 10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semiabierto se van a realizar 10 solicitudes para ver si regresa a cerrado o a abierto.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slowCallRateThreshold: 100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 se tienen 100 llamadas lentas entonces entra a estado abierto.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¿Qué es una “llamada lenta”? → slowCallDurationThreshold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slowCallDurationThreshold: 60000 ms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 tarda más de 1 minuto se considera una llamada lenta.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 Boot y Spring Cloud Version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Siempre verifique que su versión de Spring Boot esté con su correspondiente Spring Cloud Version: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https://spring.io/projects/spring-cloud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Dependencias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08350" y="1624250"/>
            <a:ext cx="8727300" cy="1262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&lt;groupId&gt;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org.springframework.cloud</a:t>
            </a:r>
            <a:r>
              <a:rPr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&lt;artifactId&gt;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spring-cloud-starter-circuitbreaker-resilience4j</a:t>
            </a:r>
            <a:r>
              <a:rPr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&lt;version&gt;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3.0.0</a:t>
            </a:r>
            <a:r>
              <a:rPr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 Cloud Gateway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 Gateway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688433"/>
            <a:ext cx="42603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API Gateway provee una puerta de enlace centralizada para las solicitudes a Spring.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versiones: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&lt;2.4 → Zuul Netflix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&gt;=2.4 → Spring Cloud Gateway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Enrutamiento dinámico a los microservicios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Balanceo de carga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Filtros para gestionar cabeceras, por seguridad, payload, etc.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8" y="1278867"/>
            <a:ext cx="4361325" cy="40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 API Gateway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80330" l="0" r="0" t="0"/>
          <a:stretch/>
        </p:blipFill>
        <p:spPr>
          <a:xfrm>
            <a:off x="311700" y="2301733"/>
            <a:ext cx="6547099" cy="134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700" y="4049917"/>
            <a:ext cx="30861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Resiliencia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Resiliencia y cortocircuito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veces, en un sistema de microservicios, la comunicación entre ellos puede fallar, lo cual puede generar que tarde demasiado en responder, que el sistema lance una excepción o simplemente el servicio no se encuentra disponible.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43" y="3053955"/>
            <a:ext cx="3884526" cy="2571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Resilience4j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Resilience4j es una librería para trabajar la resiliencia y tolerancia a fallos e implementa el patrón de diseño “cortocircuito”.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Está diseñada con programación funcional, expresiones lambda de Java &gt; 8 y anotaciones.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Reemplaza a Hystrix de Netflix a partir de la versión &gt;= 2.4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366750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Estados de cortocircuito (Circuit Breaker)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se implementa el patrón Circuit Breaker en un microservicio, este por defecto se encuentra en estado: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Cerrado</a:t>
            </a:r>
            <a:r>
              <a:rPr lang="es-419"/>
              <a:t>: el microservicio funciona normalmente.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Cuando ocurre una falla, el microservicio puede cambiar al estado: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Abierto</a:t>
            </a:r>
            <a:r>
              <a:rPr lang="es-419"/>
              <a:t>: Cuando las fallas superan el umbral. En este estado, las solicitudes al microservicio con fallas no se realizan.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Semi-abierto</a:t>
            </a:r>
            <a:r>
              <a:rPr lang="es-419"/>
              <a:t>: Cuando un microservicio ha estado en estado abierto luego de 60 segundos, pasa al estado semi-abierto. Aquí se realizan varias solicitudes. Si son exitosas, vuelve al estado cerrado; caso contrario, vuelve al estado abierto.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Estados de cortocircuito (Circuit Breaker)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954350" y="2451200"/>
            <a:ext cx="1486800" cy="870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Cerrado</a:t>
            </a:r>
            <a:endParaRPr sz="1800"/>
          </a:p>
        </p:txBody>
      </p:sp>
      <p:sp>
        <p:nvSpPr>
          <p:cNvPr id="113" name="Google Shape;113;p21"/>
          <p:cNvSpPr/>
          <p:nvPr/>
        </p:nvSpPr>
        <p:spPr>
          <a:xfrm>
            <a:off x="6230150" y="2451200"/>
            <a:ext cx="1486800" cy="870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Abierto</a:t>
            </a:r>
            <a:endParaRPr sz="1800"/>
          </a:p>
        </p:txBody>
      </p:sp>
      <p:sp>
        <p:nvSpPr>
          <p:cNvPr id="114" name="Google Shape;114;p21"/>
          <p:cNvSpPr/>
          <p:nvPr/>
        </p:nvSpPr>
        <p:spPr>
          <a:xfrm>
            <a:off x="3592250" y="5335567"/>
            <a:ext cx="1486800" cy="870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Semi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Abierto</a:t>
            </a:r>
            <a:endParaRPr sz="1800"/>
          </a:p>
        </p:txBody>
      </p:sp>
      <p:cxnSp>
        <p:nvCxnSpPr>
          <p:cNvPr id="115" name="Google Shape;115;p21"/>
          <p:cNvCxnSpPr>
            <a:stCxn id="112" idx="3"/>
            <a:endCxn id="113" idx="1"/>
          </p:cNvCxnSpPr>
          <p:nvPr/>
        </p:nvCxnSpPr>
        <p:spPr>
          <a:xfrm>
            <a:off x="2441150" y="2886650"/>
            <a:ext cx="3789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 txBox="1"/>
          <p:nvPr/>
        </p:nvSpPr>
        <p:spPr>
          <a:xfrm>
            <a:off x="2660888" y="2394200"/>
            <a:ext cx="33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tasa de fallas por encima del umbral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" name="Google Shape;117;p21"/>
          <p:cNvCxnSpPr>
            <a:stCxn id="114" idx="1"/>
            <a:endCxn id="112" idx="2"/>
          </p:cNvCxnSpPr>
          <p:nvPr/>
        </p:nvCxnSpPr>
        <p:spPr>
          <a:xfrm rot="10800000">
            <a:off x="1697750" y="3322117"/>
            <a:ext cx="1894500" cy="24489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1"/>
          <p:cNvCxnSpPr>
            <a:stCxn id="114" idx="3"/>
            <a:endCxn id="113" idx="2"/>
          </p:cNvCxnSpPr>
          <p:nvPr/>
        </p:nvCxnSpPr>
        <p:spPr>
          <a:xfrm flipH="1" rot="10800000">
            <a:off x="5079050" y="3322117"/>
            <a:ext cx="1894500" cy="2448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1"/>
          <p:cNvCxnSpPr/>
          <p:nvPr/>
        </p:nvCxnSpPr>
        <p:spPr>
          <a:xfrm flipH="1" rot="10800000">
            <a:off x="5079050" y="3335300"/>
            <a:ext cx="1591500" cy="20763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" name="Google Shape;120;p21"/>
          <p:cNvSpPr txBox="1"/>
          <p:nvPr/>
        </p:nvSpPr>
        <p:spPr>
          <a:xfrm>
            <a:off x="3692700" y="3648367"/>
            <a:ext cx="26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después de un tiempo de espera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829575" y="4601067"/>
            <a:ext cx="27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tasa de fallas por encima del umbral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0" y="4601067"/>
            <a:ext cx="28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tasa de fallas por debajo del umbral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