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6858000" cx="9144000"/>
  <p:notesSz cx="6858000" cy="9144000"/>
  <p:embeddedFontLst>
    <p:embeddedFont>
      <p:font typeface="Proxima Nova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ProximaNova-italic.fntdata"/><Relationship Id="rId10" Type="http://schemas.openxmlformats.org/officeDocument/2006/relationships/font" Target="fonts/ProximaNova-bold.fntdata"/><Relationship Id="rId12" Type="http://schemas.openxmlformats.org/officeDocument/2006/relationships/font" Target="fonts/ProximaNova-boldItalic.fntdata"/><Relationship Id="rId9" Type="http://schemas.openxmlformats.org/officeDocument/2006/relationships/font" Target="fonts/ProximaNova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0289a9c02e_0_57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0289a9c02e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04f52de8d4_1_0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04f52de8d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031ff00611_0_0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031ff0061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3997533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676400"/>
            <a:ext cx="8123100" cy="211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4243083"/>
            <a:ext cx="8123100" cy="8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321967"/>
            <a:ext cx="8520600" cy="25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4095067"/>
            <a:ext cx="8520600" cy="12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3997533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743200"/>
            <a:ext cx="8123100" cy="103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701800"/>
            <a:ext cx="57975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100"/>
            <a:ext cx="457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607767"/>
            <a:ext cx="4045200" cy="201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3692001"/>
            <a:ext cx="4045200" cy="17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5649100"/>
            <a:ext cx="5998800" cy="7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1004150" y="1577341"/>
            <a:ext cx="7136700" cy="212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Microservicios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Despliegue</a:t>
            </a:r>
            <a:r>
              <a:rPr lang="es-419"/>
              <a:t> en nube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4243083"/>
            <a:ext cx="8123100" cy="8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1TEL05 - Servicios y Aplicaciones para IoT</a:t>
            </a: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5765725" y="6159675"/>
            <a:ext cx="3151500" cy="55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Prof. Stuardo Lucho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510450" y="6159675"/>
            <a:ext cx="3151500" cy="55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Clase 14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Pruebas locales - Docker Desktop</a:t>
            </a:r>
            <a:endParaRPr/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1837" y="1688434"/>
            <a:ext cx="4482825" cy="3553524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688433"/>
            <a:ext cx="24165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Consideraciones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Pruebas en la nube - AWS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Creación de cuenta en docker hub.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/>
              <a:t>→ Es necesario para poder subir imágenes y luego descargarlas desde una instancia.</a:t>
            </a:r>
            <a:endParaRPr/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5845" y="2665268"/>
            <a:ext cx="4572005" cy="257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