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1" r:id="rId4"/>
    <p:sldId id="257" r:id="rId5"/>
    <p:sldId id="265" r:id="rId6"/>
    <p:sldId id="258" r:id="rId7"/>
    <p:sldId id="263" r:id="rId8"/>
    <p:sldId id="266" r:id="rId9"/>
    <p:sldId id="26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D3C4CE-49CD-410E-9753-6975BB7F377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4B105B-DC27-4029-BDB3-6934EED870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D3C4CE-49CD-410E-9753-6975BB7F377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4B105B-DC27-4029-BDB3-6934EED870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D3C4CE-49CD-410E-9753-6975BB7F377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4B105B-DC27-4029-BDB3-6934EED870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D3C4CE-49CD-410E-9753-6975BB7F377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4B105B-DC27-4029-BDB3-6934EED8706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D3C4CE-49CD-410E-9753-6975BB7F377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4B105B-DC27-4029-BDB3-6934EED8706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D3C4CE-49CD-410E-9753-6975BB7F377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4B105B-DC27-4029-BDB3-6934EED870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D3C4CE-49CD-410E-9753-6975BB7F377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4B105B-DC27-4029-BDB3-6934EED8706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D3C4CE-49CD-410E-9753-6975BB7F377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4B105B-DC27-4029-BDB3-6934EED87065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D3C4CE-49CD-410E-9753-6975BB7F377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4B105B-DC27-4029-BDB3-6934EED870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DD3C4CE-49CD-410E-9753-6975BB7F377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4B105B-DC27-4029-BDB3-6934EED8706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D3C4CE-49CD-410E-9753-6975BB7F377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4B105B-DC27-4029-BDB3-6934EED8706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DD3C4CE-49CD-410E-9753-6975BB7F377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34B105B-DC27-4029-BDB3-6934EED8706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2529626"/>
          </a:xfrm>
        </p:spPr>
        <p:txBody>
          <a:bodyPr>
            <a:normAutofit/>
          </a:bodyPr>
          <a:lstStyle/>
          <a:p>
            <a:r>
              <a:rPr lang="fr-FR" dirty="0" smtClean="0"/>
              <a:t>Apprentissage &amp; Reconnaissance de Signatures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William </a:t>
            </a:r>
            <a:r>
              <a:rPr lang="fr-FR" dirty="0" smtClean="0"/>
              <a:t>GALBY</a:t>
            </a:r>
            <a:r>
              <a:rPr lang="fr-FR" dirty="0"/>
              <a:t>, dans le cadre du cours de Machine </a:t>
            </a:r>
            <a:r>
              <a:rPr lang="fr-FR" dirty="0" smtClean="0"/>
              <a:t>Learning </a:t>
            </a:r>
            <a:r>
              <a:rPr lang="fr-FR" dirty="0"/>
              <a:t>de Jeff </a:t>
            </a:r>
            <a:r>
              <a:rPr lang="fr-FR" dirty="0" err="1" smtClean="0"/>
              <a:t>Abrahamson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7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0"/>
            <a:ext cx="1142999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6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albyw\Documents\ML\2016-2017\projet_final\A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5829"/>
            <a:ext cx="9144000" cy="634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79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Signature = grosse précision ! Il me faut le meilleurs !</a:t>
            </a:r>
          </a:p>
          <a:p>
            <a:r>
              <a:rPr lang="fr-FR" dirty="0" smtClean="0"/>
              <a:t>Supervisé</a:t>
            </a:r>
          </a:p>
          <a:p>
            <a:r>
              <a:rPr lang="fr-FR" dirty="0" smtClean="0"/>
              <a:t>Semi-supervisé</a:t>
            </a:r>
          </a:p>
          <a:p>
            <a:r>
              <a:rPr lang="fr-FR" dirty="0" smtClean="0"/>
              <a:t>Renforcement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« $1 » - Jacob </a:t>
            </a:r>
            <a:r>
              <a:rPr lang="fr-FR" dirty="0"/>
              <a:t>O. </a:t>
            </a:r>
            <a:r>
              <a:rPr lang="fr-FR" dirty="0" err="1"/>
              <a:t>Wobbrock</a:t>
            </a:r>
            <a:r>
              <a:rPr lang="fr-FR" dirty="0"/>
              <a:t>, Andrew D. Wilson, Yang </a:t>
            </a:r>
            <a:r>
              <a:rPr lang="fr-FR" dirty="0" err="1"/>
              <a:t>Li_Y</a:t>
            </a:r>
            <a:r>
              <a:rPr lang="fr-FR" dirty="0"/>
              <a:t>,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Chercher l’</a:t>
            </a:r>
            <a:r>
              <a:rPr lang="fr-FR" dirty="0" err="1" smtClean="0"/>
              <a:t>algo</a:t>
            </a:r>
            <a:r>
              <a:rPr lang="fr-FR" dirty="0" smtClean="0"/>
              <a:t> le plus adapté à mon problème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6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Algo</a:t>
            </a:r>
            <a:r>
              <a:rPr lang="fr-FR" dirty="0" smtClean="0"/>
              <a:t> fonctionnel = présentation à l’administration</a:t>
            </a:r>
            <a:endParaRPr lang="fr-FR" dirty="0"/>
          </a:p>
        </p:txBody>
      </p:sp>
      <p:pic>
        <p:nvPicPr>
          <p:cNvPr id="6" name="Picture 2" descr="C:\Users\galbyw\Documents\ML\2016-2017\projet_final\IMG-20170306-WA0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88"/>
          <a:stretch/>
        </p:blipFill>
        <p:spPr bwMode="auto">
          <a:xfrm>
            <a:off x="0" y="1628800"/>
            <a:ext cx="910956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/>
          <p:cNvCxnSpPr/>
          <p:nvPr/>
        </p:nvCxnSpPr>
        <p:spPr>
          <a:xfrm>
            <a:off x="2771800" y="3429000"/>
            <a:ext cx="1368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5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Algo</a:t>
            </a:r>
            <a:r>
              <a:rPr lang="fr-FR" dirty="0" smtClean="0"/>
              <a:t> fonctionnel = présentation à l’administration</a:t>
            </a:r>
            <a:endParaRPr lang="fr-FR" dirty="0"/>
          </a:p>
        </p:txBody>
      </p:sp>
      <p:pic>
        <p:nvPicPr>
          <p:cNvPr id="6" name="Picture 3" descr="C:\Users\galbyw\Documents\ML\2016-2017\projet_final\IMG-20170306-WA00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0" r="29683"/>
          <a:stretch/>
        </p:blipFill>
        <p:spPr bwMode="auto">
          <a:xfrm>
            <a:off x="0" y="1787236"/>
            <a:ext cx="9144000" cy="509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galbyw\Documents\ML\2016-2017\projet_final\APIma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37460" cy="634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galbyw\Documents\ML\2016-2017\projet_final\APIma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12" y="180330"/>
            <a:ext cx="9137460" cy="634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galbyw\Documents\ML\2016-2017\projet_final\APIma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" y="540370"/>
            <a:ext cx="9137460" cy="634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Lancement du programme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8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Aller plus loin</a:t>
            </a:r>
            <a:endParaRPr lang="fr-FR" dirty="0"/>
          </a:p>
        </p:txBody>
      </p:sp>
      <p:pic>
        <p:nvPicPr>
          <p:cNvPr id="4" name="Picture 2" descr="Logo-Large-JeSuisEnCours-JeSuisEnCou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69090"/>
            <a:ext cx="8229600" cy="195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terdiction 4"/>
          <p:cNvSpPr/>
          <p:nvPr/>
        </p:nvSpPr>
        <p:spPr>
          <a:xfrm>
            <a:off x="2483768" y="1772816"/>
            <a:ext cx="4032448" cy="3888432"/>
          </a:xfrm>
          <a:prstGeom prst="noSmoking">
            <a:avLst>
              <a:gd name="adj" fmla="val 5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3705</TotalTime>
  <Words>61</Words>
  <Application>Microsoft Office PowerPoint</Application>
  <PresentationFormat>Affichage à l'écran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Rotonde</vt:lpstr>
      <vt:lpstr>Apprentissage &amp; Reconnaissance de Signatures</vt:lpstr>
      <vt:lpstr>Présentation PowerPoint</vt:lpstr>
      <vt:lpstr>Présentation PowerPoint</vt:lpstr>
      <vt:lpstr>Chercher l’algo le plus adapté à mon problème</vt:lpstr>
      <vt:lpstr>Algo fonctionnel = présentation à l’administration</vt:lpstr>
      <vt:lpstr>Algo fonctionnel = présentation à l’administration</vt:lpstr>
      <vt:lpstr>Présentation PowerPoint</vt:lpstr>
      <vt:lpstr>Résultats</vt:lpstr>
      <vt:lpstr>Aller plus loin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</dc:title>
  <dc:creator>GALBY, William</dc:creator>
  <cp:lastModifiedBy>GALBY, William</cp:lastModifiedBy>
  <cp:revision>16</cp:revision>
  <dcterms:created xsi:type="dcterms:W3CDTF">2017-03-06T22:20:10Z</dcterms:created>
  <dcterms:modified xsi:type="dcterms:W3CDTF">2017-03-09T12:06:00Z</dcterms:modified>
</cp:coreProperties>
</file>