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2"/>
  </p:normalViewPr>
  <p:slideViewPr>
    <p:cSldViewPr snapToGrid="0" snapToObjects="1">
      <p:cViewPr>
        <p:scale>
          <a:sx n="98" d="100"/>
          <a:sy n="98" d="100"/>
        </p:scale>
        <p:origin x="90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1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F511-4A34-0043-AA02-619B300EC2D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ACBC-4FD7-C34E-8FEB-9C07154C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77438" y="819618"/>
            <a:ext cx="7401827" cy="484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4" y="0"/>
            <a:ext cx="95377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7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75" y="964282"/>
            <a:ext cx="10058400" cy="393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4892" y="253388"/>
            <a:ext cx="4935557" cy="3492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08" y="1071849"/>
            <a:ext cx="3262981" cy="21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27" y="1199308"/>
            <a:ext cx="4762500" cy="3556000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1" r="70459" b="14449"/>
          <a:stretch/>
        </p:blipFill>
        <p:spPr>
          <a:xfrm>
            <a:off x="4671149" y="1199308"/>
            <a:ext cx="2633034" cy="304218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070761" y="3193209"/>
            <a:ext cx="286599" cy="2332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4114743" y="1380571"/>
            <a:ext cx="3285561" cy="2115122"/>
          </a:xfrm>
          <a:prstGeom prst="cloud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39" y="1616284"/>
            <a:ext cx="2176150" cy="1488757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6292083" y="3775309"/>
            <a:ext cx="1596619" cy="991970"/>
          </a:xfrm>
          <a:prstGeom prst="cloud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3646009" y="3912376"/>
            <a:ext cx="1596619" cy="787638"/>
          </a:xfrm>
          <a:prstGeom prst="cloud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4873441" y="4140927"/>
            <a:ext cx="1596619" cy="614381"/>
          </a:xfrm>
          <a:prstGeom prst="cloud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30697" y="2914190"/>
            <a:ext cx="329543" cy="3325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Vemulapalli</dc:creator>
  <cp:lastModifiedBy>Pramod Vemulapalli</cp:lastModifiedBy>
  <cp:revision>7</cp:revision>
  <dcterms:created xsi:type="dcterms:W3CDTF">2017-09-23T16:13:51Z</dcterms:created>
  <dcterms:modified xsi:type="dcterms:W3CDTF">2017-09-24T18:31:21Z</dcterms:modified>
</cp:coreProperties>
</file>