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ns" charset="1" panose="020B0606030504020204"/>
      <p:regular r:id="rId12"/>
    </p:embeddedFont>
    <p:embeddedFont>
      <p:font typeface="Open Sans Bold" charset="1" panose="020B0806030504020204"/>
      <p:regular r:id="rId13"/>
    </p:embeddedFont>
    <p:embeddedFont>
      <p:font typeface="Open Sans Italics" charset="1" panose="020B0606030504020204"/>
      <p:regular r:id="rId14"/>
    </p:embeddedFont>
    <p:embeddedFont>
      <p:font typeface="Open Sans Bold Italics" charset="1" panose="020B0806030504020204"/>
      <p:regular r:id="rId15"/>
    </p:embeddedFont>
    <p:embeddedFont>
      <p:font typeface="Open Sans Light" charset="1" panose="020B0306030504020204"/>
      <p:regular r:id="rId16"/>
    </p:embeddedFont>
    <p:embeddedFont>
      <p:font typeface="Open Sans Light Italics" charset="1" panose="020B0306030504020204"/>
      <p:regular r:id="rId17"/>
    </p:embeddedFont>
    <p:embeddedFont>
      <p:font typeface="Open Sans Ultra-Bold" charset="1" panose="00000000000000000000"/>
      <p:regular r:id="rId18"/>
    </p:embeddedFont>
    <p:embeddedFont>
      <p:font typeface="Open Sans Ultra-Bold Italics" charset="1" panose="00000000000000000000"/>
      <p:regular r:id="rId19"/>
    </p:embeddedFont>
    <p:embeddedFont>
      <p:font typeface="Montserrat" charset="1" panose="00000500000000000000"/>
      <p:regular r:id="rId20"/>
    </p:embeddedFont>
    <p:embeddedFont>
      <p:font typeface="Montserrat Bold" charset="1" panose="00000800000000000000"/>
      <p:regular r:id="rId21"/>
    </p:embeddedFont>
    <p:embeddedFont>
      <p:font typeface="Montserrat Italics" charset="1" panose="00000500000000000000"/>
      <p:regular r:id="rId22"/>
    </p:embeddedFont>
    <p:embeddedFont>
      <p:font typeface="Montserrat Bold Italics" charset="1" panose="00000800000000000000"/>
      <p:regular r:id="rId23"/>
    </p:embeddedFont>
    <p:embeddedFont>
      <p:font typeface="Montserrat Thin" charset="1" panose="00000300000000000000"/>
      <p:regular r:id="rId24"/>
    </p:embeddedFont>
    <p:embeddedFont>
      <p:font typeface="Montserrat Thin Italics" charset="1" panose="00000300000000000000"/>
      <p:regular r:id="rId25"/>
    </p:embeddedFont>
    <p:embeddedFont>
      <p:font typeface="Montserrat Extra-Light" charset="1" panose="00000300000000000000"/>
      <p:regular r:id="rId26"/>
    </p:embeddedFont>
    <p:embeddedFont>
      <p:font typeface="Montserrat Extra-Light Italics" charset="1" panose="00000300000000000000"/>
      <p:regular r:id="rId27"/>
    </p:embeddedFont>
    <p:embeddedFont>
      <p:font typeface="Montserrat Light" charset="1" panose="00000400000000000000"/>
      <p:regular r:id="rId28"/>
    </p:embeddedFont>
    <p:embeddedFont>
      <p:font typeface="Montserrat Light Italics" charset="1" panose="00000400000000000000"/>
      <p:regular r:id="rId29"/>
    </p:embeddedFont>
    <p:embeddedFont>
      <p:font typeface="Montserrat Medium" charset="1" panose="00000600000000000000"/>
      <p:regular r:id="rId30"/>
    </p:embeddedFont>
    <p:embeddedFont>
      <p:font typeface="Montserrat Medium Italics" charset="1" panose="00000600000000000000"/>
      <p:regular r:id="rId31"/>
    </p:embeddedFont>
    <p:embeddedFont>
      <p:font typeface="Montserrat Semi-Bold" charset="1" panose="00000700000000000000"/>
      <p:regular r:id="rId32"/>
    </p:embeddedFont>
    <p:embeddedFont>
      <p:font typeface="Montserrat Semi-Bold Italics" charset="1" panose="00000700000000000000"/>
      <p:regular r:id="rId33"/>
    </p:embeddedFont>
    <p:embeddedFont>
      <p:font typeface="Montserrat Ultra-Bold" charset="1" panose="00000900000000000000"/>
      <p:regular r:id="rId34"/>
    </p:embeddedFont>
    <p:embeddedFont>
      <p:font typeface="Montserrat Ultra-Bold Italics" charset="1" panose="00000900000000000000"/>
      <p:regular r:id="rId35"/>
    </p:embeddedFont>
    <p:embeddedFont>
      <p:font typeface="Montserrat Heavy" charset="1" panose="00000A00000000000000"/>
      <p:regular r:id="rId36"/>
    </p:embeddedFont>
    <p:embeddedFont>
      <p:font typeface="Montserrat Heavy Italics" charset="1" panose="00000A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47" Target="slides/slide10.xml" Type="http://schemas.openxmlformats.org/officeDocument/2006/relationships/slide"/><Relationship Id="rId48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0790" y="0"/>
            <a:ext cx="212090" cy="5143500"/>
            <a:chOff x="0" y="0"/>
            <a:chExt cx="55859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859" cy="1354667"/>
            </a:xfrm>
            <a:custGeom>
              <a:avLst/>
              <a:gdLst/>
              <a:ahLst/>
              <a:cxnLst/>
              <a:rect r="r" b="b" t="t" l="l"/>
              <a:pathLst>
                <a:path h="1354667" w="55859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29775" y="4088040"/>
            <a:ext cx="9288593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1211CA"/>
                </a:solidFill>
                <a:latin typeface="Montserrat Ultra-Bold"/>
              </a:rPr>
              <a:t>PROJECT UAS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29775" y="5238750"/>
            <a:ext cx="9288593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F9B314"/>
                </a:solidFill>
                <a:latin typeface="Montserrat Ultra-Bold"/>
              </a:rPr>
              <a:t>PPDB SD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775100" y="6890150"/>
            <a:ext cx="397463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101010"/>
                </a:solidFill>
                <a:latin typeface="Montserrat Classic"/>
              </a:rPr>
              <a:t>PBO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29775" y="7008131"/>
            <a:ext cx="92885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spc="963">
                <a:solidFill>
                  <a:srgbClr val="101010"/>
                </a:solidFill>
                <a:latin typeface="Montserrat Classic"/>
              </a:rPr>
              <a:t>KELOMPOK 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97446" y="8636800"/>
            <a:ext cx="226185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101010"/>
                </a:solidFill>
                <a:latin typeface="Montserrat Classic"/>
              </a:rPr>
              <a:t>Start Slide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500955" y="1866623"/>
            <a:ext cx="2758345" cy="245871"/>
            <a:chOff x="0" y="0"/>
            <a:chExt cx="726478" cy="647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252461" y="952500"/>
            <a:ext cx="348997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101010"/>
                </a:solidFill>
                <a:latin typeface="Montserrat Classic Bold"/>
              </a:rPr>
              <a:t>PBO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21902" y="1836942"/>
            <a:ext cx="4857565" cy="5746003"/>
          </a:xfrm>
          <a:custGeom>
            <a:avLst/>
            <a:gdLst/>
            <a:ahLst/>
            <a:cxnLst/>
            <a:rect r="r" b="b" t="t" l="l"/>
            <a:pathLst>
              <a:path h="5746003" w="4857565">
                <a:moveTo>
                  <a:pt x="0" y="0"/>
                </a:moveTo>
                <a:lnTo>
                  <a:pt x="4857564" y="0"/>
                </a:lnTo>
                <a:lnTo>
                  <a:pt x="4857564" y="5746004"/>
                </a:lnTo>
                <a:lnTo>
                  <a:pt x="0" y="5746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7115" y="2270498"/>
            <a:ext cx="6348103" cy="4878891"/>
          </a:xfrm>
          <a:custGeom>
            <a:avLst/>
            <a:gdLst/>
            <a:ahLst/>
            <a:cxnLst/>
            <a:rect r="r" b="b" t="t" l="l"/>
            <a:pathLst>
              <a:path h="4878891" w="6348103">
                <a:moveTo>
                  <a:pt x="0" y="0"/>
                </a:moveTo>
                <a:lnTo>
                  <a:pt x="6348103" y="0"/>
                </a:lnTo>
                <a:lnTo>
                  <a:pt x="6348103" y="4878891"/>
                </a:lnTo>
                <a:lnTo>
                  <a:pt x="0" y="48788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86150" y="2165674"/>
            <a:ext cx="4673150" cy="5088541"/>
          </a:xfrm>
          <a:custGeom>
            <a:avLst/>
            <a:gdLst/>
            <a:ahLst/>
            <a:cxnLst/>
            <a:rect r="r" b="b" t="t" l="l"/>
            <a:pathLst>
              <a:path h="5088541" w="4673150">
                <a:moveTo>
                  <a:pt x="0" y="0"/>
                </a:moveTo>
                <a:lnTo>
                  <a:pt x="4673150" y="0"/>
                </a:lnTo>
                <a:lnTo>
                  <a:pt x="4673150" y="5088540"/>
                </a:lnTo>
                <a:lnTo>
                  <a:pt x="0" y="5088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2300" y="8367440"/>
            <a:ext cx="16557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game edukatif, game nya dari puzzle. sebelum memulai memasukkan id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0790" y="0"/>
            <a:ext cx="212090" cy="5143500"/>
            <a:chOff x="0" y="0"/>
            <a:chExt cx="55859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859" cy="1354667"/>
            </a:xfrm>
            <a:custGeom>
              <a:avLst/>
              <a:gdLst/>
              <a:ahLst/>
              <a:cxnLst/>
              <a:rect r="r" b="b" t="t" l="l"/>
              <a:pathLst>
                <a:path h="1354667" w="55859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00955" y="1866623"/>
            <a:ext cx="2758345" cy="245871"/>
            <a:chOff x="0" y="0"/>
            <a:chExt cx="726478" cy="647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794627" y="4105507"/>
            <a:ext cx="9288593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1211CA"/>
                </a:solidFill>
                <a:latin typeface="Montserrat Ultra-Bold"/>
              </a:rPr>
              <a:t>THANK YOU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775100" y="6890150"/>
            <a:ext cx="397463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101010"/>
                </a:solidFill>
                <a:latin typeface="Montserrat Classic"/>
              </a:rPr>
              <a:t>Kelompok 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97446" y="8636800"/>
            <a:ext cx="226185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101010"/>
                </a:solidFill>
                <a:latin typeface="Montserrat Classic"/>
              </a:rPr>
              <a:t>End Slide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69329" y="952500"/>
            <a:ext cx="348997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101010"/>
                </a:solidFill>
                <a:latin typeface="Montserrat Classic Bold"/>
              </a:rPr>
              <a:t>PBO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05184" y="2567514"/>
            <a:ext cx="3055911" cy="3337648"/>
            <a:chOff x="0" y="0"/>
            <a:chExt cx="4074547" cy="44501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74547" cy="4074547"/>
            </a:xfrm>
            <a:custGeom>
              <a:avLst/>
              <a:gdLst/>
              <a:ahLst/>
              <a:cxnLst/>
              <a:rect r="r" b="b" t="t" l="l"/>
              <a:pathLst>
                <a:path h="4074547" w="4074547">
                  <a:moveTo>
                    <a:pt x="0" y="0"/>
                  </a:moveTo>
                  <a:lnTo>
                    <a:pt x="4074547" y="0"/>
                  </a:lnTo>
                  <a:lnTo>
                    <a:pt x="4074547" y="4074547"/>
                  </a:lnTo>
                  <a:lnTo>
                    <a:pt x="0" y="40745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750" y="833479"/>
              <a:ext cx="3743047" cy="3616719"/>
            </a:xfrm>
            <a:custGeom>
              <a:avLst/>
              <a:gdLst/>
              <a:ahLst/>
              <a:cxnLst/>
              <a:rect r="r" b="b" t="t" l="l"/>
              <a:pathLst>
                <a:path h="3616719" w="3743047">
                  <a:moveTo>
                    <a:pt x="0" y="0"/>
                  </a:moveTo>
                  <a:lnTo>
                    <a:pt x="3743047" y="0"/>
                  </a:lnTo>
                  <a:lnTo>
                    <a:pt x="3743047" y="3616719"/>
                  </a:lnTo>
                  <a:lnTo>
                    <a:pt x="0" y="3616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5919525" y="1171575"/>
            <a:ext cx="6448950" cy="70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4"/>
              </a:lnSpc>
            </a:pPr>
            <a:r>
              <a:rPr lang="en-US" sz="5600">
                <a:solidFill>
                  <a:srgbClr val="1211CA"/>
                </a:solidFill>
                <a:latin typeface="Montserrat Heavy"/>
              </a:rPr>
              <a:t>Our Great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9525" y="1805559"/>
            <a:ext cx="6448950" cy="70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4"/>
              </a:lnSpc>
            </a:pPr>
            <a:r>
              <a:rPr lang="en-US" sz="5600">
                <a:solidFill>
                  <a:srgbClr val="F9B314"/>
                </a:solidFill>
                <a:latin typeface="Montserrat Heavy"/>
              </a:rPr>
              <a:t>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7606" y="5957448"/>
            <a:ext cx="501106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211CA"/>
                </a:solidFill>
                <a:latin typeface="Montserrat Classic Bold"/>
              </a:rPr>
              <a:t>Allvintantyo Fristya Gita Nanda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84503" y="3550246"/>
            <a:ext cx="486386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211CA"/>
                </a:solidFill>
                <a:latin typeface="Montserrat Classic Bold"/>
              </a:rPr>
              <a:t>Mochammad Alvin Apriyanto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71141" y="6006731"/>
            <a:ext cx="391940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211CA"/>
                </a:solidFill>
                <a:latin typeface="Montserrat Classic Bold"/>
              </a:rPr>
              <a:t>Willy Rahma Wijaya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73437" y="6415499"/>
            <a:ext cx="391940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D262A"/>
                </a:solidFill>
                <a:latin typeface="Montserrat Classic"/>
              </a:rPr>
              <a:t>2213020207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84503" y="4009643"/>
            <a:ext cx="391940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D262A"/>
                </a:solidFill>
                <a:latin typeface="Montserrat Classic"/>
              </a:rPr>
              <a:t>2213020024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71141" y="6466127"/>
            <a:ext cx="391940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D262A"/>
                </a:solidFill>
                <a:latin typeface="Montserrat Classic"/>
              </a:rPr>
              <a:t>2213020192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488162" y="5790907"/>
            <a:ext cx="3055911" cy="3337648"/>
            <a:chOff x="0" y="0"/>
            <a:chExt cx="4074547" cy="44501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74547" cy="4074547"/>
            </a:xfrm>
            <a:custGeom>
              <a:avLst/>
              <a:gdLst/>
              <a:ahLst/>
              <a:cxnLst/>
              <a:rect r="r" b="b" t="t" l="l"/>
              <a:pathLst>
                <a:path h="4074547" w="4074547">
                  <a:moveTo>
                    <a:pt x="0" y="0"/>
                  </a:moveTo>
                  <a:lnTo>
                    <a:pt x="4074547" y="0"/>
                  </a:lnTo>
                  <a:lnTo>
                    <a:pt x="4074547" y="4074547"/>
                  </a:lnTo>
                  <a:lnTo>
                    <a:pt x="0" y="40745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65750" y="833479"/>
              <a:ext cx="3743047" cy="3616719"/>
            </a:xfrm>
            <a:custGeom>
              <a:avLst/>
              <a:gdLst/>
              <a:ahLst/>
              <a:cxnLst/>
              <a:rect r="r" b="b" t="t" l="l"/>
              <a:pathLst>
                <a:path h="3616719" w="3743047">
                  <a:moveTo>
                    <a:pt x="0" y="0"/>
                  </a:moveTo>
                  <a:lnTo>
                    <a:pt x="3743047" y="0"/>
                  </a:lnTo>
                  <a:lnTo>
                    <a:pt x="3743047" y="3616719"/>
                  </a:lnTo>
                  <a:lnTo>
                    <a:pt x="0" y="3616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2802888" y="2567514"/>
            <a:ext cx="3055911" cy="3337648"/>
            <a:chOff x="0" y="0"/>
            <a:chExt cx="4074547" cy="445019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74547" cy="4074547"/>
            </a:xfrm>
            <a:custGeom>
              <a:avLst/>
              <a:gdLst/>
              <a:ahLst/>
              <a:cxnLst/>
              <a:rect r="r" b="b" t="t" l="l"/>
              <a:pathLst>
                <a:path h="4074547" w="4074547">
                  <a:moveTo>
                    <a:pt x="0" y="0"/>
                  </a:moveTo>
                  <a:lnTo>
                    <a:pt x="4074547" y="0"/>
                  </a:lnTo>
                  <a:lnTo>
                    <a:pt x="4074547" y="4074547"/>
                  </a:lnTo>
                  <a:lnTo>
                    <a:pt x="0" y="40745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65750" y="833479"/>
              <a:ext cx="3743047" cy="3616719"/>
            </a:xfrm>
            <a:custGeom>
              <a:avLst/>
              <a:gdLst/>
              <a:ahLst/>
              <a:cxnLst/>
              <a:rect r="r" b="b" t="t" l="l"/>
              <a:pathLst>
                <a:path h="3616719" w="3743047">
                  <a:moveTo>
                    <a:pt x="0" y="0"/>
                  </a:moveTo>
                  <a:lnTo>
                    <a:pt x="3743047" y="0"/>
                  </a:lnTo>
                  <a:lnTo>
                    <a:pt x="3743047" y="3616719"/>
                  </a:lnTo>
                  <a:lnTo>
                    <a:pt x="0" y="3616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74847"/>
            <a:ext cx="1856645" cy="68071"/>
            <a:chOff x="0" y="0"/>
            <a:chExt cx="488993" cy="179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97741" y="1642918"/>
            <a:ext cx="8292519" cy="6534022"/>
          </a:xfrm>
          <a:custGeom>
            <a:avLst/>
            <a:gdLst/>
            <a:ahLst/>
            <a:cxnLst/>
            <a:rect r="r" b="b" t="t" l="l"/>
            <a:pathLst>
              <a:path h="6534022" w="8292519">
                <a:moveTo>
                  <a:pt x="0" y="0"/>
                </a:moveTo>
                <a:lnTo>
                  <a:pt x="8292518" y="0"/>
                </a:lnTo>
                <a:lnTo>
                  <a:pt x="8292518" y="6534022"/>
                </a:lnTo>
                <a:lnTo>
                  <a:pt x="0" y="6534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81075"/>
            <a:ext cx="348997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01010"/>
                </a:solidFill>
                <a:latin typeface="Montserrat Classic Bold"/>
              </a:rPr>
              <a:t>PBO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2300" y="8367440"/>
            <a:ext cx="16557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awal akan disuguhkan beberapa menu seperti pendaftaran, input seleksi, input soal, pretest, hasil seleksi (setelah kuis), game edukatif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74847"/>
            <a:ext cx="1856645" cy="68071"/>
            <a:chOff x="0" y="0"/>
            <a:chExt cx="488993" cy="179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02696" y="1574847"/>
            <a:ext cx="7682609" cy="6619606"/>
          </a:xfrm>
          <a:custGeom>
            <a:avLst/>
            <a:gdLst/>
            <a:ahLst/>
            <a:cxnLst/>
            <a:rect r="r" b="b" t="t" l="l"/>
            <a:pathLst>
              <a:path h="6619606" w="7682609">
                <a:moveTo>
                  <a:pt x="0" y="0"/>
                </a:moveTo>
                <a:lnTo>
                  <a:pt x="7682608" y="0"/>
                </a:lnTo>
                <a:lnTo>
                  <a:pt x="7682608" y="6619606"/>
                </a:lnTo>
                <a:lnTo>
                  <a:pt x="0" y="66196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81075"/>
            <a:ext cx="348997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01010"/>
                </a:solidFill>
                <a:latin typeface="Montserrat Classic Bold"/>
              </a:rPr>
              <a:t>PBO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2300" y="8367440"/>
            <a:ext cx="165570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Pendaftaran, ada nomor pendafataran, nama lengkap, usia,nama ayah,nama ibu, asal sekolah, alamat. ketika nomor pendaftaran selesai sudah ada dalam database maka akan muncul message box sebuah peringatan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2429" y="2887920"/>
            <a:ext cx="11963142" cy="4511161"/>
          </a:xfrm>
          <a:custGeom>
            <a:avLst/>
            <a:gdLst/>
            <a:ahLst/>
            <a:cxnLst/>
            <a:rect r="r" b="b" t="t" l="l"/>
            <a:pathLst>
              <a:path h="4511161" w="11963142">
                <a:moveTo>
                  <a:pt x="0" y="0"/>
                </a:moveTo>
                <a:lnTo>
                  <a:pt x="11963142" y="0"/>
                </a:lnTo>
                <a:lnTo>
                  <a:pt x="11963142" y="4511160"/>
                </a:lnTo>
                <a:lnTo>
                  <a:pt x="0" y="4511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36117" y="1028700"/>
            <a:ext cx="8815766" cy="6483023"/>
          </a:xfrm>
          <a:custGeom>
            <a:avLst/>
            <a:gdLst/>
            <a:ahLst/>
            <a:cxnLst/>
            <a:rect r="r" b="b" t="t" l="l"/>
            <a:pathLst>
              <a:path h="6483023" w="8815766">
                <a:moveTo>
                  <a:pt x="0" y="0"/>
                </a:moveTo>
                <a:lnTo>
                  <a:pt x="8815766" y="0"/>
                </a:lnTo>
                <a:lnTo>
                  <a:pt x="8815766" y="6483023"/>
                </a:lnTo>
                <a:lnTo>
                  <a:pt x="0" y="6483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2300" y="8367440"/>
            <a:ext cx="16557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Input Seleksi, menggunakan generate otomatis dengan kriteria dibawah umur 7 tidak diterima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25686" y="1028700"/>
            <a:ext cx="8036629" cy="6536073"/>
          </a:xfrm>
          <a:custGeom>
            <a:avLst/>
            <a:gdLst/>
            <a:ahLst/>
            <a:cxnLst/>
            <a:rect r="r" b="b" t="t" l="l"/>
            <a:pathLst>
              <a:path h="6536073" w="8036629">
                <a:moveTo>
                  <a:pt x="0" y="0"/>
                </a:moveTo>
                <a:lnTo>
                  <a:pt x="8036628" y="0"/>
                </a:lnTo>
                <a:lnTo>
                  <a:pt x="8036628" y="6536073"/>
                </a:lnTo>
                <a:lnTo>
                  <a:pt x="0" y="6536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2300" y="8367440"/>
            <a:ext cx="16557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pembuat soal, form ini ditujukan untuk pembuatan soal yang akan dilakukan oleh peserta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20651" y="4327954"/>
            <a:ext cx="4612089" cy="3866115"/>
          </a:xfrm>
          <a:custGeom>
            <a:avLst/>
            <a:gdLst/>
            <a:ahLst/>
            <a:cxnLst/>
            <a:rect r="r" b="b" t="t" l="l"/>
            <a:pathLst>
              <a:path h="3866115" w="4612089">
                <a:moveTo>
                  <a:pt x="0" y="0"/>
                </a:moveTo>
                <a:lnTo>
                  <a:pt x="4612088" y="0"/>
                </a:lnTo>
                <a:lnTo>
                  <a:pt x="4612088" y="3866115"/>
                </a:lnTo>
                <a:lnTo>
                  <a:pt x="0" y="3866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40" t="0" r="-553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4563328"/>
            <a:ext cx="4059051" cy="3395368"/>
          </a:xfrm>
          <a:custGeom>
            <a:avLst/>
            <a:gdLst/>
            <a:ahLst/>
            <a:cxnLst/>
            <a:rect r="r" b="b" t="t" l="l"/>
            <a:pathLst>
              <a:path h="3395368" w="4059051">
                <a:moveTo>
                  <a:pt x="0" y="0"/>
                </a:moveTo>
                <a:lnTo>
                  <a:pt x="4059051" y="0"/>
                </a:lnTo>
                <a:lnTo>
                  <a:pt x="4059051" y="3395367"/>
                </a:lnTo>
                <a:lnTo>
                  <a:pt x="0" y="3395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97608" y="4402366"/>
            <a:ext cx="4123281" cy="3556330"/>
          </a:xfrm>
          <a:custGeom>
            <a:avLst/>
            <a:gdLst/>
            <a:ahLst/>
            <a:cxnLst/>
            <a:rect r="r" b="b" t="t" l="l"/>
            <a:pathLst>
              <a:path h="3556330" w="4123281">
                <a:moveTo>
                  <a:pt x="0" y="0"/>
                </a:moveTo>
                <a:lnTo>
                  <a:pt x="4123280" y="0"/>
                </a:lnTo>
                <a:lnTo>
                  <a:pt x="4123280" y="3556329"/>
                </a:lnTo>
                <a:lnTo>
                  <a:pt x="0" y="3556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2428" y="4705290"/>
            <a:ext cx="3619433" cy="3111443"/>
          </a:xfrm>
          <a:custGeom>
            <a:avLst/>
            <a:gdLst/>
            <a:ahLst/>
            <a:cxnLst/>
            <a:rect r="r" b="b" t="t" l="l"/>
            <a:pathLst>
              <a:path h="3111443" w="3619433">
                <a:moveTo>
                  <a:pt x="0" y="0"/>
                </a:moveTo>
                <a:lnTo>
                  <a:pt x="3619433" y="0"/>
                </a:lnTo>
                <a:lnTo>
                  <a:pt x="3619433" y="3111443"/>
                </a:lnTo>
                <a:lnTo>
                  <a:pt x="0" y="31114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31685" y="1503828"/>
            <a:ext cx="7348952" cy="2322212"/>
          </a:xfrm>
          <a:custGeom>
            <a:avLst/>
            <a:gdLst/>
            <a:ahLst/>
            <a:cxnLst/>
            <a:rect r="r" b="b" t="t" l="l"/>
            <a:pathLst>
              <a:path h="2322212" w="7348952">
                <a:moveTo>
                  <a:pt x="0" y="0"/>
                </a:moveTo>
                <a:lnTo>
                  <a:pt x="7348952" y="0"/>
                </a:lnTo>
                <a:lnTo>
                  <a:pt x="7348952" y="2322212"/>
                </a:lnTo>
                <a:lnTo>
                  <a:pt x="0" y="23222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26320" y="1028700"/>
            <a:ext cx="5003710" cy="3272469"/>
          </a:xfrm>
          <a:custGeom>
            <a:avLst/>
            <a:gdLst/>
            <a:ahLst/>
            <a:cxnLst/>
            <a:rect r="r" b="b" t="t" l="l"/>
            <a:pathLst>
              <a:path h="3272469" w="5003710">
                <a:moveTo>
                  <a:pt x="0" y="0"/>
                </a:moveTo>
                <a:lnTo>
                  <a:pt x="5003711" y="0"/>
                </a:lnTo>
                <a:lnTo>
                  <a:pt x="5003711" y="3272469"/>
                </a:lnTo>
                <a:lnTo>
                  <a:pt x="0" y="3272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2300" y="8367440"/>
            <a:ext cx="16557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pretest, form ini ditujukan untuk peserta memulai kuis, jika peserta sudah/tidak ada maka akan muncul peringatan.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2254" y="1028700"/>
            <a:ext cx="11263493" cy="7404890"/>
          </a:xfrm>
          <a:custGeom>
            <a:avLst/>
            <a:gdLst/>
            <a:ahLst/>
            <a:cxnLst/>
            <a:rect r="r" b="b" t="t" l="l"/>
            <a:pathLst>
              <a:path h="7404890" w="11263493">
                <a:moveTo>
                  <a:pt x="0" y="0"/>
                </a:moveTo>
                <a:lnTo>
                  <a:pt x="11263492" y="0"/>
                </a:lnTo>
                <a:lnTo>
                  <a:pt x="11263492" y="7404890"/>
                </a:lnTo>
                <a:lnTo>
                  <a:pt x="0" y="74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2300" y="8367440"/>
            <a:ext cx="16557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Open Sans"/>
              </a:rPr>
              <a:t>Tampilan dari hasil seleksi, form ini ditujukan untuk hasil seleksi dimana setelah peserta melakukan kuis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DAF4vFnLU5U</dc:identifier>
  <dcterms:modified xsi:type="dcterms:W3CDTF">2011-08-01T06:04:30Z</dcterms:modified>
  <cp:revision>1</cp:revision>
  <dc:title>Presentasi Project UAS - PPDB SD</dc:title>
</cp:coreProperties>
</file>