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Classic" panose="020B0604020202020204" charset="0"/>
      <p:regular r:id="rId17"/>
    </p:embeddedFont>
    <p:embeddedFont>
      <p:font typeface="Montserrat Classic Bold" panose="020B0604020202020204" charset="0"/>
      <p:regular r:id="rId18"/>
    </p:embeddedFont>
    <p:embeddedFont>
      <p:font typeface="Montserrat Heavy" panose="020B0604020202020204" charset="0"/>
      <p:regular r:id="rId19"/>
    </p:embeddedFont>
    <p:embeddedFont>
      <p:font typeface="Montserrat Ultra-Bold" panose="020B0604020202020204" charset="0"/>
      <p:regular r:id="rId20"/>
    </p:embeddedFont>
    <p:embeddedFont>
      <p:font typeface="Open Sans" panose="020B0606030504020204" pitchFamily="3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9775" y="408804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PROJECT UAS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29775" y="523875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F9B314"/>
                </a:solidFill>
                <a:latin typeface="Montserrat Ultra-Bold"/>
              </a:rPr>
              <a:t>PPDB SD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775100" y="6890150"/>
            <a:ext cx="397463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PBO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9775" y="7008131"/>
            <a:ext cx="9288593" cy="44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963" dirty="0">
                <a:solidFill>
                  <a:srgbClr val="101010"/>
                </a:solidFill>
                <a:latin typeface="Montserrat Classic"/>
              </a:rPr>
              <a:t>KELOMPOK 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97446" y="8636800"/>
            <a:ext cx="226185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Start Slide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500955" y="1866623"/>
            <a:ext cx="2758345" cy="245871"/>
            <a:chOff x="0" y="0"/>
            <a:chExt cx="726478" cy="647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252461" y="952500"/>
            <a:ext cx="348997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21902" y="1836942"/>
            <a:ext cx="4857565" cy="5746003"/>
          </a:xfrm>
          <a:custGeom>
            <a:avLst/>
            <a:gdLst/>
            <a:ahLst/>
            <a:cxnLst/>
            <a:rect l="l" t="t" r="r" b="b"/>
            <a:pathLst>
              <a:path w="4857565" h="5746003">
                <a:moveTo>
                  <a:pt x="0" y="0"/>
                </a:moveTo>
                <a:lnTo>
                  <a:pt x="4857564" y="0"/>
                </a:lnTo>
                <a:lnTo>
                  <a:pt x="4857564" y="5746004"/>
                </a:lnTo>
                <a:lnTo>
                  <a:pt x="0" y="574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7115" y="2270498"/>
            <a:ext cx="6348103" cy="4878891"/>
          </a:xfrm>
          <a:custGeom>
            <a:avLst/>
            <a:gdLst/>
            <a:ahLst/>
            <a:cxnLst/>
            <a:rect l="l" t="t" r="r" b="b"/>
            <a:pathLst>
              <a:path w="6348103" h="4878891">
                <a:moveTo>
                  <a:pt x="0" y="0"/>
                </a:moveTo>
                <a:lnTo>
                  <a:pt x="6348103" y="0"/>
                </a:lnTo>
                <a:lnTo>
                  <a:pt x="6348103" y="4878891"/>
                </a:lnTo>
                <a:lnTo>
                  <a:pt x="0" y="487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86150" y="2165674"/>
            <a:ext cx="4673150" cy="5088541"/>
          </a:xfrm>
          <a:custGeom>
            <a:avLst/>
            <a:gdLst/>
            <a:ahLst/>
            <a:cxnLst/>
            <a:rect l="l" t="t" r="r" b="b"/>
            <a:pathLst>
              <a:path w="4673150" h="5088541">
                <a:moveTo>
                  <a:pt x="0" y="0"/>
                </a:moveTo>
                <a:lnTo>
                  <a:pt x="4673150" y="0"/>
                </a:lnTo>
                <a:lnTo>
                  <a:pt x="4673150" y="5088540"/>
                </a:lnTo>
                <a:lnTo>
                  <a:pt x="0" y="5088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game edukatif, game nya dari puzzle. sebelum memulai memasukkan 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00955" y="1866623"/>
            <a:ext cx="2758345" cy="245871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94627" y="4105507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775100" y="6908446"/>
            <a:ext cx="3974630" cy="44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err="1">
                <a:solidFill>
                  <a:srgbClr val="101010"/>
                </a:solidFill>
                <a:latin typeface="Montserrat Classic"/>
              </a:rPr>
              <a:t>Kelompok</a:t>
            </a:r>
            <a:r>
              <a:rPr lang="en-US" sz="2800" dirty="0">
                <a:solidFill>
                  <a:srgbClr val="101010"/>
                </a:solidFill>
                <a:latin typeface="Montserrat Classic"/>
              </a:rPr>
              <a:t> 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97446" y="8636800"/>
            <a:ext cx="226185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End Slide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69329" y="952500"/>
            <a:ext cx="348997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05184" y="2567514"/>
            <a:ext cx="3055911" cy="3337648"/>
            <a:chOff x="0" y="0"/>
            <a:chExt cx="4074547" cy="44501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74547" cy="4074547"/>
            </a:xfrm>
            <a:custGeom>
              <a:avLst/>
              <a:gdLst/>
              <a:ahLst/>
              <a:cxnLst/>
              <a:rect l="l" t="t" r="r" b="b"/>
              <a:pathLst>
                <a:path w="4074547" h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65750" y="833479"/>
              <a:ext cx="3743047" cy="3616719"/>
            </a:xfrm>
            <a:custGeom>
              <a:avLst/>
              <a:gdLst/>
              <a:ahLst/>
              <a:cxnLst/>
              <a:rect l="l" t="t" r="r" b="b"/>
              <a:pathLst>
                <a:path w="3743047" h="3616719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5919525" y="1171575"/>
            <a:ext cx="6448950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5600">
                <a:solidFill>
                  <a:srgbClr val="1211CA"/>
                </a:solidFill>
                <a:latin typeface="Montserrat Heavy"/>
              </a:rPr>
              <a:t>Our Great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19525" y="1805559"/>
            <a:ext cx="6448950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5600">
                <a:solidFill>
                  <a:srgbClr val="F9B314"/>
                </a:solidFill>
                <a:latin typeface="Montserrat Heavy"/>
              </a:rPr>
              <a:t>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7606" y="5957448"/>
            <a:ext cx="501106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Allvintantyo Fristya Gita Nanda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84503" y="3550246"/>
            <a:ext cx="486386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Mochammad Alvin Apriyanto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1141" y="6006731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Willy Rahma Wijaya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73437" y="6415499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2213020207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84503" y="4009643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71141" y="6466127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2213020192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488162" y="5790907"/>
            <a:ext cx="3055911" cy="3337648"/>
            <a:chOff x="0" y="0"/>
            <a:chExt cx="4074547" cy="44501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074547" cy="4074547"/>
            </a:xfrm>
            <a:custGeom>
              <a:avLst/>
              <a:gdLst/>
              <a:ahLst/>
              <a:cxnLst/>
              <a:rect l="l" t="t" r="r" b="b"/>
              <a:pathLst>
                <a:path w="4074547" h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65750" y="833479"/>
              <a:ext cx="3743047" cy="3616719"/>
            </a:xfrm>
            <a:custGeom>
              <a:avLst/>
              <a:gdLst/>
              <a:ahLst/>
              <a:cxnLst/>
              <a:rect l="l" t="t" r="r" b="b"/>
              <a:pathLst>
                <a:path w="3743047" h="3616719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2802888" y="2567514"/>
            <a:ext cx="3055911" cy="3337648"/>
            <a:chOff x="0" y="0"/>
            <a:chExt cx="4074547" cy="44501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74547" cy="4074547"/>
            </a:xfrm>
            <a:custGeom>
              <a:avLst/>
              <a:gdLst/>
              <a:ahLst/>
              <a:cxnLst/>
              <a:rect l="l" t="t" r="r" b="b"/>
              <a:pathLst>
                <a:path w="4074547" h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65750" y="833479"/>
              <a:ext cx="3743047" cy="3616719"/>
            </a:xfrm>
            <a:custGeom>
              <a:avLst/>
              <a:gdLst/>
              <a:ahLst/>
              <a:cxnLst/>
              <a:rect l="l" t="t" r="r" b="b"/>
              <a:pathLst>
                <a:path w="3743047" h="3616719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7741" y="1642918"/>
            <a:ext cx="8292519" cy="6534022"/>
          </a:xfrm>
          <a:custGeom>
            <a:avLst/>
            <a:gdLst/>
            <a:ahLst/>
            <a:cxnLst/>
            <a:rect l="l" t="t" r="r" b="b"/>
            <a:pathLst>
              <a:path w="8292519" h="6534022">
                <a:moveTo>
                  <a:pt x="0" y="0"/>
                </a:moveTo>
                <a:lnTo>
                  <a:pt x="8292518" y="0"/>
                </a:lnTo>
                <a:lnTo>
                  <a:pt x="8292518" y="6534022"/>
                </a:lnTo>
                <a:lnTo>
                  <a:pt x="0" y="6534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348997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awal akan disuguhkan beberapa menu seperti pendaftaran, input seleksi, input soal, pretest, hasil seleksi (setelah kuis), game edukatif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02696" y="1574847"/>
            <a:ext cx="7682609" cy="6619606"/>
          </a:xfrm>
          <a:custGeom>
            <a:avLst/>
            <a:gdLst/>
            <a:ahLst/>
            <a:cxnLst/>
            <a:rect l="l" t="t" r="r" b="b"/>
            <a:pathLst>
              <a:path w="7682609" h="6619606">
                <a:moveTo>
                  <a:pt x="0" y="0"/>
                </a:moveTo>
                <a:lnTo>
                  <a:pt x="7682608" y="0"/>
                </a:lnTo>
                <a:lnTo>
                  <a:pt x="7682608" y="6619606"/>
                </a:lnTo>
                <a:lnTo>
                  <a:pt x="0" y="6619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348997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2300" y="8367440"/>
            <a:ext cx="165570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Pendaftaran, ada nomor pendafataran, nama lengkap, usia,nama ayah,nama ibu, asal sekolah, alamat. ketika nomor pendaftaran selesai sudah ada dalam database maka akan muncul message box sebuah peringatan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2429" y="2887920"/>
            <a:ext cx="11963142" cy="4511161"/>
          </a:xfrm>
          <a:custGeom>
            <a:avLst/>
            <a:gdLst/>
            <a:ahLst/>
            <a:cxnLst/>
            <a:rect l="l" t="t" r="r" b="b"/>
            <a:pathLst>
              <a:path w="11963142" h="4511161">
                <a:moveTo>
                  <a:pt x="0" y="0"/>
                </a:moveTo>
                <a:lnTo>
                  <a:pt x="11963142" y="0"/>
                </a:lnTo>
                <a:lnTo>
                  <a:pt x="11963142" y="4511160"/>
                </a:lnTo>
                <a:lnTo>
                  <a:pt x="0" y="4511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36117" y="1028700"/>
            <a:ext cx="8815766" cy="6483023"/>
          </a:xfrm>
          <a:custGeom>
            <a:avLst/>
            <a:gdLst/>
            <a:ahLst/>
            <a:cxnLst/>
            <a:rect l="l" t="t" r="r" b="b"/>
            <a:pathLst>
              <a:path w="8815766" h="6483023">
                <a:moveTo>
                  <a:pt x="0" y="0"/>
                </a:moveTo>
                <a:lnTo>
                  <a:pt x="8815766" y="0"/>
                </a:lnTo>
                <a:lnTo>
                  <a:pt x="8815766" y="6483023"/>
                </a:lnTo>
                <a:lnTo>
                  <a:pt x="0" y="6483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Input Seleksi, menggunakan generate otomatis dengan kriteria dibawah umur 7 tidak diterima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25686" y="1028700"/>
            <a:ext cx="8036629" cy="6536073"/>
          </a:xfrm>
          <a:custGeom>
            <a:avLst/>
            <a:gdLst/>
            <a:ahLst/>
            <a:cxnLst/>
            <a:rect l="l" t="t" r="r" b="b"/>
            <a:pathLst>
              <a:path w="8036629" h="6536073">
                <a:moveTo>
                  <a:pt x="0" y="0"/>
                </a:moveTo>
                <a:lnTo>
                  <a:pt x="8036628" y="0"/>
                </a:lnTo>
                <a:lnTo>
                  <a:pt x="8036628" y="6536073"/>
                </a:lnTo>
                <a:lnTo>
                  <a:pt x="0" y="6536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pembuat soal, form ini ditujukan untuk pembuatan soal yang akan dilakukan oleh peserta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20651" y="4327954"/>
            <a:ext cx="4612089" cy="3866115"/>
          </a:xfrm>
          <a:custGeom>
            <a:avLst/>
            <a:gdLst/>
            <a:ahLst/>
            <a:cxnLst/>
            <a:rect l="l" t="t" r="r" b="b"/>
            <a:pathLst>
              <a:path w="4612089" h="3866115">
                <a:moveTo>
                  <a:pt x="0" y="0"/>
                </a:moveTo>
                <a:lnTo>
                  <a:pt x="4612088" y="0"/>
                </a:lnTo>
                <a:lnTo>
                  <a:pt x="4612088" y="3866115"/>
                </a:lnTo>
                <a:lnTo>
                  <a:pt x="0" y="3866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40" r="-553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4563328"/>
            <a:ext cx="4059051" cy="3395368"/>
          </a:xfrm>
          <a:custGeom>
            <a:avLst/>
            <a:gdLst/>
            <a:ahLst/>
            <a:cxnLst/>
            <a:rect l="l" t="t" r="r" b="b"/>
            <a:pathLst>
              <a:path w="4059051" h="3395368">
                <a:moveTo>
                  <a:pt x="0" y="0"/>
                </a:moveTo>
                <a:lnTo>
                  <a:pt x="4059051" y="0"/>
                </a:lnTo>
                <a:lnTo>
                  <a:pt x="4059051" y="3395367"/>
                </a:lnTo>
                <a:lnTo>
                  <a:pt x="0" y="3395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97608" y="4402366"/>
            <a:ext cx="4123281" cy="3556330"/>
          </a:xfrm>
          <a:custGeom>
            <a:avLst/>
            <a:gdLst/>
            <a:ahLst/>
            <a:cxnLst/>
            <a:rect l="l" t="t" r="r" b="b"/>
            <a:pathLst>
              <a:path w="4123281" h="3556330">
                <a:moveTo>
                  <a:pt x="0" y="0"/>
                </a:moveTo>
                <a:lnTo>
                  <a:pt x="4123280" y="0"/>
                </a:lnTo>
                <a:lnTo>
                  <a:pt x="4123280" y="3556329"/>
                </a:lnTo>
                <a:lnTo>
                  <a:pt x="0" y="3556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2428" y="4705290"/>
            <a:ext cx="3619433" cy="3111443"/>
          </a:xfrm>
          <a:custGeom>
            <a:avLst/>
            <a:gdLst/>
            <a:ahLst/>
            <a:cxnLst/>
            <a:rect l="l" t="t" r="r" b="b"/>
            <a:pathLst>
              <a:path w="3619433" h="3111443">
                <a:moveTo>
                  <a:pt x="0" y="0"/>
                </a:moveTo>
                <a:lnTo>
                  <a:pt x="3619433" y="0"/>
                </a:lnTo>
                <a:lnTo>
                  <a:pt x="3619433" y="3111443"/>
                </a:lnTo>
                <a:lnTo>
                  <a:pt x="0" y="3111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31685" y="1503828"/>
            <a:ext cx="7348952" cy="2322212"/>
          </a:xfrm>
          <a:custGeom>
            <a:avLst/>
            <a:gdLst/>
            <a:ahLst/>
            <a:cxnLst/>
            <a:rect l="l" t="t" r="r" b="b"/>
            <a:pathLst>
              <a:path w="7348952" h="2322212">
                <a:moveTo>
                  <a:pt x="0" y="0"/>
                </a:moveTo>
                <a:lnTo>
                  <a:pt x="7348952" y="0"/>
                </a:lnTo>
                <a:lnTo>
                  <a:pt x="7348952" y="2322212"/>
                </a:lnTo>
                <a:lnTo>
                  <a:pt x="0" y="232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26320" y="1028700"/>
            <a:ext cx="5003710" cy="3272469"/>
          </a:xfrm>
          <a:custGeom>
            <a:avLst/>
            <a:gdLst/>
            <a:ahLst/>
            <a:cxnLst/>
            <a:rect l="l" t="t" r="r" b="b"/>
            <a:pathLst>
              <a:path w="5003710" h="3272469">
                <a:moveTo>
                  <a:pt x="0" y="0"/>
                </a:moveTo>
                <a:lnTo>
                  <a:pt x="5003711" y="0"/>
                </a:lnTo>
                <a:lnTo>
                  <a:pt x="5003711" y="3272469"/>
                </a:lnTo>
                <a:lnTo>
                  <a:pt x="0" y="327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pretest, form ini ditujukan untuk peserta memulai kuis, jika peserta sudah/tidak ada maka akan muncul peringatan.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2254" y="1028700"/>
            <a:ext cx="11263493" cy="7404890"/>
          </a:xfrm>
          <a:custGeom>
            <a:avLst/>
            <a:gdLst/>
            <a:ahLst/>
            <a:cxnLst/>
            <a:rect l="l" t="t" r="r" b="b"/>
            <a:pathLst>
              <a:path w="11263493" h="7404890">
                <a:moveTo>
                  <a:pt x="0" y="0"/>
                </a:moveTo>
                <a:lnTo>
                  <a:pt x="11263492" y="0"/>
                </a:lnTo>
                <a:lnTo>
                  <a:pt x="11263492" y="7404890"/>
                </a:lnTo>
                <a:lnTo>
                  <a:pt x="0" y="74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2300" y="8367440"/>
            <a:ext cx="16557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hasil seleksi, form ini ditujukan untuk hasil seleksi dimana setelah peserta melakukan kuis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Kustom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9" baseType="lpstr">
      <vt:lpstr>Montserrat Classic Bold</vt:lpstr>
      <vt:lpstr>Open Sans</vt:lpstr>
      <vt:lpstr>Calibri</vt:lpstr>
      <vt:lpstr>Arial</vt:lpstr>
      <vt:lpstr>Montserrat Classic</vt:lpstr>
      <vt:lpstr>Montserrat Ultra-Bold</vt:lpstr>
      <vt:lpstr>Montserrat Heavy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Project UAS - PPDB SD</dc:title>
  <cp:lastModifiedBy>Willy Rahma WIjaya</cp:lastModifiedBy>
  <cp:revision>2</cp:revision>
  <dcterms:created xsi:type="dcterms:W3CDTF">2006-08-16T00:00:00Z</dcterms:created>
  <dcterms:modified xsi:type="dcterms:W3CDTF">2024-01-03T04:03:55Z</dcterms:modified>
  <dc:identifier>DAF4vFnLU5U</dc:identifier>
</cp:coreProperties>
</file>