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9881-7320-324B-8C0A-ED68B4C53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21F6-1E58-784B-9EF0-B7526436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34D9-6D49-D54A-B758-5AA377BC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6113-6C19-C947-9B4F-89CC56B2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3864-8836-2C48-93C9-818DC17C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859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A280-8B64-7647-BDC4-DD134283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7989F-D447-4F49-8852-FC2CC1ED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8FD6-4DE3-F946-A448-54F685FC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40D3-CE60-E549-A7A3-2C6A99FA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7C9E-45F9-4C4B-B2F3-21372370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1843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62495-7D96-CE47-A0B0-5EC351315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0106A-49D4-AD44-B3F2-0E8561BD2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03D3-722B-4D46-BBE6-C7DEF1E8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C980-25B4-AD48-93F5-D600D6CC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4EC5-9806-644B-B6D6-F0C9AF30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838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2ED7-73F2-7D44-8D49-DF6571C6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2759-A911-C544-97DB-7E69FC82F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CFF6-9197-6046-B61C-D57B780B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229A-5DBE-E147-BD95-71AFA31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BA31-CBC5-0140-BF62-FF3ABEA3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153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B78D-8A57-6143-92AF-70716B8A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79447-5502-E745-B092-33532EC8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1EC3-68AF-DD48-BDFA-D1DEAC13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4067-C34D-F64C-A11F-C60C9187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B2D6-BC87-E443-AC22-5D558E17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181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651F-5A46-B745-A0EB-C08CD351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E256-3C9C-CE49-9DCA-30F377E77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627E7-7760-C045-A42A-CD8D2499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E0F1-9981-434C-B0C2-7D89C149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E8CF-54EC-384D-8519-DCB630DB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3459-8393-1547-A0D0-33BB756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13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0FD3-6354-E146-B7FD-001D75C2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27215-95A0-FC44-8B9F-9E272E5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62C0-C73D-C547-A5A1-FC7616B0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9B21B-BBCE-A045-8EB4-E13216004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0DB14-8236-8C40-BB2F-EF1E8B2DB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57E93-5C7F-E44B-B73F-2285D49D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751A8-EC4A-5249-B57D-446565F3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2E45E-338E-4143-8334-FFC5E268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62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4DC2-6A5F-F242-8E89-62D4D7B2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BA48F-E005-0E42-B60B-86EBF55E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6D605-F0F5-D94F-B6E7-531371D6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07288-4ED3-4A48-B3F2-E8572FDA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420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145A0-6A5B-F144-84C6-F25D05F7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2D80F-47FA-7441-A3D9-7466DB02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F7E19-120F-E443-B11B-42139314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001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4FFC-6433-9E4D-8718-5335B98C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E620-F184-8C42-8729-8444AD96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7730D-8B24-CD46-ACE4-7CD27B299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53A3A-3F6C-094B-BE48-F71C3FDE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743E-8D4F-154F-B93D-FBEC4D7E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40BE4-F852-484E-BB20-C1CEFF9D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725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82A8-7952-4543-8896-9CB735D1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3B46D-5DB0-344E-A64B-71EF1B3A3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D56F1-8649-384C-8E3B-6F60BCAF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69DE1-6580-D548-8F3A-25A713E5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B9F7D-236B-ED41-89F9-FF7288BB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39F26-D419-6F48-8692-8761308F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885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1B128-66A2-1249-A753-71575F19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52683-BF4B-CC46-B37D-CF94A8C1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9210-2D1C-3345-BE95-6FFC67A61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7D79-E71D-CE49-9A90-D123A2742C0C}" type="datetimeFigureOut">
              <a:rPr lang="en-TW" smtClean="0"/>
              <a:t>2022/2/17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F82E-4956-FD4F-ABC9-98D4EBBA0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4C24-1DA4-7E49-84C3-68A52BE11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7E20-2863-9142-A08B-CBA54FBF79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62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87F8-3AAC-A140-A4ED-BE7CA3CCF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179E-A23E-B449-BC06-B2FAE63CD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521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CE4E-2A80-924D-9E7F-FAAFB0E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546A-0853-EA42-8239-D51F1A06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TW" dirty="0"/>
              <a:t>ool: PrimeTime, OpenTimer, OpenSTA</a:t>
            </a:r>
          </a:p>
          <a:p>
            <a:r>
              <a:rPr lang="en-US" dirty="0"/>
              <a:t>B</a:t>
            </a:r>
            <a:r>
              <a:rPr lang="en-TW" dirty="0"/>
              <a:t>enchmark: benchmark name</a:t>
            </a:r>
          </a:p>
          <a:p>
            <a:r>
              <a:rPr lang="en-US" dirty="0"/>
              <a:t>S</a:t>
            </a:r>
            <a:r>
              <a:rPr lang="en-TW" dirty="0"/>
              <a:t>tage: preroute, postroute</a:t>
            </a:r>
          </a:p>
          <a:p>
            <a:r>
              <a:rPr lang="en-US" dirty="0"/>
              <a:t>S</a:t>
            </a:r>
            <a:r>
              <a:rPr lang="en-TW" dirty="0"/>
              <a:t>tart time, end time</a:t>
            </a:r>
          </a:p>
          <a:p>
            <a:r>
              <a:rPr lang="en-US" dirty="0"/>
              <a:t>C</a:t>
            </a:r>
            <a:r>
              <a:rPr lang="en-TW" dirty="0"/>
              <a:t>ore</a:t>
            </a:r>
          </a:p>
          <a:p>
            <a:r>
              <a:rPr lang="en-TW"/>
              <a:t>version</a:t>
            </a:r>
            <a:endParaRPr lang="en-TW" dirty="0"/>
          </a:p>
          <a:p>
            <a:r>
              <a:rPr lang="en-US" dirty="0"/>
              <a:t>D</a:t>
            </a:r>
            <a:r>
              <a:rPr lang="en-TW" dirty="0"/>
              <a:t>ata: list of testing results</a:t>
            </a:r>
          </a:p>
          <a:p>
            <a:r>
              <a:rPr lang="en-US" dirty="0"/>
              <a:t>E</a:t>
            </a:r>
            <a:r>
              <a:rPr lang="en-TW" dirty="0"/>
              <a:t>ach entry: pin name, attribute,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89DEC-3F7F-6B44-9807-8E3F33DB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07" y="0"/>
            <a:ext cx="4027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Wei-Chen Tai</dc:creator>
  <cp:lastModifiedBy>Wei-Chen Tai</cp:lastModifiedBy>
  <cp:revision>5</cp:revision>
  <dcterms:created xsi:type="dcterms:W3CDTF">2022-02-15T18:35:09Z</dcterms:created>
  <dcterms:modified xsi:type="dcterms:W3CDTF">2022-02-18T04:10:36Z</dcterms:modified>
</cp:coreProperties>
</file>