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89" r:id="rId6"/>
    <p:sldId id="285" r:id="rId7"/>
    <p:sldId id="290" r:id="rId8"/>
    <p:sldId id="286" r:id="rId9"/>
    <p:sldId id="291" r:id="rId10"/>
    <p:sldId id="287" r:id="rId11"/>
    <p:sldId id="292" r:id="rId12"/>
    <p:sldId id="293" r:id="rId13"/>
    <p:sldId id="294" r:id="rId14"/>
    <p:sldId id="288" r:id="rId15"/>
    <p:sldId id="29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06B13-DEAF-4B07-AF2F-A1A5A92A4FB2}" type="datetimeFigureOut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F270-17A1-4D56-92F6-C91C9C0EC9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E61-795A-4F30-90D8-45CF12E90720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2B-12BC-4A76-B029-E86C288033B6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572-C5FE-4F6C-AFDE-E77E36B29DAE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B14-5B65-4026-9DF2-72252127E562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2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2787-FB7C-4476-A33D-F479AC5F320C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D3AB-111E-4D42-A976-78536E7F46BC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3D8E-8087-45F5-A2F9-53C3FF823342}" type="datetime1">
              <a:rPr lang="fr-FR" smtClean="0"/>
              <a:t>13/04/2020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6C7-84EF-4114-81DA-E59E1C820B1A}" type="datetime1">
              <a:rPr lang="fr-FR" smtClean="0"/>
              <a:t>13/04/2020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56C-7996-47D6-9E4C-ABCC1295DF2C}" type="datetime1">
              <a:rPr lang="fr-FR" smtClean="0"/>
              <a:t>13/04/2020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CC70-6DC4-448D-9BB1-336038987510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5AA-10FB-40B2-8514-0F09D5DD3657}" type="datetime1">
              <a:rPr lang="fr-FR" smtClean="0"/>
              <a:t>13/04/2020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BF36-051D-4800-8844-F474A60F4D65}" type="datetime1">
              <a:rPr lang="fr-FR" smtClean="0"/>
              <a:t>13/04/2020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4918-07FE-4FF6-AAFE-04A2D9F88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docs" TargetMode="External"/><Relationship Id="rId3" Type="http://schemas.openxmlformats.org/officeDocument/2006/relationships/hyperlink" Target="https://devblogs.microsoft.com/dotnet/introducing-net-standard/?WT.mc_id=-blog-scottha" TargetMode="External"/><Relationship Id="rId7" Type="http://schemas.openxmlformats.org/officeDocument/2006/relationships/hyperlink" Target="https://lab.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fr/downloads" TargetMode="Externa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65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en-US" sz="2800" dirty="0">
                <a:solidFill>
                  <a:srgbClr val="E004EE"/>
                </a:solidFill>
              </a:rPr>
              <a:t/>
            </a:r>
            <a:br>
              <a:rPr lang="en-US" sz="2800" dirty="0">
                <a:solidFill>
                  <a:srgbClr val="E004EE"/>
                </a:solidFill>
              </a:rPr>
            </a:br>
            <a:r>
              <a:rPr lang="en-US" sz="2700" dirty="0" smtClean="0">
                <a:solidFill>
                  <a:srgbClr val="E004EE"/>
                </a:solidFill>
              </a:rPr>
              <a:t>oversoftsolution.com </a:t>
            </a:r>
            <a:r>
              <a:rPr lang="en-US" sz="2700" dirty="0"/>
              <a:t>- </a:t>
            </a:r>
            <a:r>
              <a:rPr lang="en-US" sz="2700" dirty="0">
                <a:solidFill>
                  <a:srgbClr val="E004EE"/>
                </a:solidFill>
              </a:rPr>
              <a:t>@</a:t>
            </a:r>
            <a:r>
              <a:rPr lang="en-US" sz="2700" dirty="0" err="1" smtClean="0">
                <a:solidFill>
                  <a:srgbClr val="E004EE"/>
                </a:solidFill>
              </a:rPr>
              <a:t>osschannel</a:t>
            </a:r>
            <a:r>
              <a:rPr lang="en-US" sz="2800" dirty="0" smtClean="0">
                <a:solidFill>
                  <a:srgbClr val="E004EE"/>
                </a:solidFill>
              </a:rPr>
              <a:t/>
            </a:r>
            <a:br>
              <a:rPr lang="en-US" sz="2800" dirty="0" smtClean="0">
                <a:solidFill>
                  <a:srgbClr val="E004EE"/>
                </a:solidFill>
              </a:rPr>
            </a:br>
            <a:r>
              <a:rPr lang="fr-FR" sz="3600" b="1" dirty="0">
                <a:solidFill>
                  <a:srgbClr val="002060"/>
                </a:solidFill>
              </a:rPr>
              <a:t/>
            </a:r>
            <a:br>
              <a:rPr lang="fr-FR" sz="3600" b="1" dirty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492683"/>
            <a:ext cx="9144000" cy="1148768"/>
          </a:xfrm>
        </p:spPr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y Willy-jo</a:t>
            </a:r>
            <a:r>
              <a:rPr lang="fr-FR" i="1" dirty="0" smtClean="0"/>
              <a:t>ë</a:t>
            </a:r>
            <a:r>
              <a:rPr lang="en-US" i="1" dirty="0" smtClean="0"/>
              <a:t>l TCHANA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Software architect - @willytchana</a:t>
            </a:r>
            <a:r>
              <a:rPr lang="en-US" i="1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3" y="51347"/>
            <a:ext cx="2613475" cy="26134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Work with source control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/>
              <a:t>Make your first commit</a:t>
            </a:r>
          </a:p>
          <a:p>
            <a:pPr lvl="0">
              <a:lnSpc>
                <a:spcPct val="170000"/>
              </a:lnSpc>
            </a:pPr>
            <a:r>
              <a:rPr lang="en-US" dirty="0"/>
              <a:t>Push project master branch on </a:t>
            </a:r>
            <a:r>
              <a:rPr lang="en-US" dirty="0" smtClean="0"/>
              <a:t>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to do a </a:t>
            </a:r>
            <a:r>
              <a:rPr lang="en-US" dirty="0" smtClean="0"/>
              <a:t>task </a:t>
            </a:r>
            <a:r>
              <a:rPr lang="fr-FR" dirty="0" smtClean="0"/>
              <a:t>: </a:t>
            </a:r>
            <a:r>
              <a:rPr lang="fr-FR" dirty="0" smtClean="0"/>
              <a:t>‘’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icon</a:t>
            </a:r>
            <a:r>
              <a:rPr lang="fr-FR" dirty="0" smtClean="0"/>
              <a:t>’’</a:t>
            </a:r>
            <a:endParaRPr lang="en-US" dirty="0"/>
          </a:p>
          <a:p>
            <a:pPr lvl="0">
              <a:lnSpc>
                <a:spcPct val="170000"/>
              </a:lnSpc>
            </a:pPr>
            <a:r>
              <a:rPr lang="en-US" sz="2400" dirty="0" smtClean="0"/>
              <a:t>Add material icon in your </a:t>
            </a:r>
            <a:r>
              <a:rPr lang="en-US" sz="2400" dirty="0" smtClean="0"/>
              <a:t>project :  </a:t>
            </a:r>
            <a:r>
              <a:rPr lang="en-US" sz="2400" dirty="0" smtClean="0"/>
              <a:t>&gt;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material-design-icons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‘’Style.css’’ with following style</a:t>
            </a:r>
            <a:endParaRPr lang="en-US" dirty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Style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53296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@import '~material-design-icons/</a:t>
            </a:r>
            <a:r>
              <a:rPr lang="en-US" sz="6400" dirty="0" err="1"/>
              <a:t>iconfont</a:t>
            </a:r>
            <a:r>
              <a:rPr lang="en-US" sz="6400" dirty="0"/>
              <a:t>/material-icons.css';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.material-icons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margin-top: 5px;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font-weight: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font-style: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position: relative;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top: 2px;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 inherit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display: inline-block;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line-height: 1;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text-transform: none;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letter-spacing: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word-wrap: normal;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white-space: </a:t>
            </a:r>
            <a:r>
              <a:rPr lang="en-US" sz="6400" dirty="0" err="1"/>
              <a:t>nowrap</a:t>
            </a:r>
            <a:r>
              <a:rPr lang="en-US" sz="6400" dirty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direction: </a:t>
            </a:r>
            <a:r>
              <a:rPr lang="en-US" sz="6400" dirty="0" err="1"/>
              <a:t>ltr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</a:t>
            </a:r>
            <a:r>
              <a:rPr lang="en-US" sz="6400" dirty="0" smtClean="0"/>
              <a:t>  </a:t>
            </a:r>
            <a:r>
              <a:rPr lang="en-US" sz="6400" dirty="0"/>
              <a:t>-</a:t>
            </a:r>
            <a:r>
              <a:rPr lang="en-US" sz="6400" dirty="0" err="1"/>
              <a:t>webkit</a:t>
            </a:r>
            <a:r>
              <a:rPr lang="en-US" sz="6400" dirty="0"/>
              <a:t>-font-smoothing: </a:t>
            </a:r>
            <a:r>
              <a:rPr lang="en-US" sz="6400" dirty="0" err="1"/>
              <a:t>antialiased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text-rendering: </a:t>
            </a:r>
            <a:r>
              <a:rPr lang="en-US" sz="6400" dirty="0" err="1"/>
              <a:t>optimizeLegibility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-</a:t>
            </a:r>
            <a:r>
              <a:rPr lang="en-US" sz="6400" dirty="0" err="1"/>
              <a:t>moz</a:t>
            </a:r>
            <a:r>
              <a:rPr lang="en-US" sz="6400" dirty="0"/>
              <a:t>-</a:t>
            </a:r>
            <a:r>
              <a:rPr lang="en-US" sz="6400" dirty="0" err="1"/>
              <a:t>osx</a:t>
            </a:r>
            <a:r>
              <a:rPr lang="en-US" sz="6400" dirty="0"/>
              <a:t>-font-smoothing: grayscale</a:t>
            </a:r>
            <a:r>
              <a:rPr lang="en-US" sz="6400" dirty="0" smtClean="0"/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smtClean="0"/>
              <a:t>    </a:t>
            </a:r>
            <a:r>
              <a:rPr lang="en-US" sz="6400" dirty="0"/>
              <a:t>font-feature-settings: '</a:t>
            </a:r>
            <a:r>
              <a:rPr lang="en-US" sz="6400" dirty="0" err="1"/>
              <a:t>liga</a:t>
            </a:r>
            <a:r>
              <a:rPr lang="en-US" sz="6400" dirty="0"/>
              <a:t>';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 with source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Commit branch ‘’Add material icon’’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Merge branch ‘’Add material icon’’ with ‘’master’’ branch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Push project master branch on GitHub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Collaborate with repository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Collaborate with 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folder in your local machine: ‘’</a:t>
            </a:r>
            <a:r>
              <a:rPr lang="en-US" dirty="0" err="1" smtClean="0"/>
              <a:t>biblio_clone</a:t>
            </a:r>
            <a:r>
              <a:rPr lang="en-US" dirty="0" smtClean="0"/>
              <a:t>’’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Clone collaborate project in GitHub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branch : 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Commit branch </a:t>
            </a:r>
            <a:r>
              <a:rPr lang="en-US" dirty="0"/>
              <a:t>‘’Edit app.component.html’’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Merge branch ‘’Edit </a:t>
            </a:r>
            <a:r>
              <a:rPr lang="en-US" dirty="0"/>
              <a:t>app.component.html’’ </a:t>
            </a:r>
            <a:r>
              <a:rPr lang="en-US" dirty="0" smtClean="0"/>
              <a:t>with ‘’master’’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Push master branch on GitHub repository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Part ¼ : .NET overview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Download links and References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702" cy="4351338"/>
          </a:xfrm>
        </p:spPr>
        <p:txBody>
          <a:bodyPr>
            <a:normAutofit lnSpcReduction="10000"/>
          </a:bodyPr>
          <a:lstStyle/>
          <a:p>
            <a:r>
              <a:rPr lang="en-US" sz="2700" dirty="0" err="1" smtClean="0"/>
              <a:t>Git</a:t>
            </a:r>
            <a:r>
              <a:rPr lang="en-US" sz="2700" dirty="0" smtClean="0"/>
              <a:t> download</a:t>
            </a:r>
            <a:endParaRPr lang="fr-FR" sz="2700" dirty="0" smtClean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git-scm.com/downloads</a:t>
            </a:r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 download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https://nodejs.org/en/download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 </a:t>
            </a:r>
            <a:r>
              <a:rPr lang="en-US" dirty="0"/>
              <a:t>Visual Studio Code</a:t>
            </a:r>
          </a:p>
          <a:p>
            <a:pPr marL="0" indent="0">
              <a:buNone/>
            </a:pPr>
            <a:r>
              <a:rPr lang="fr-FR" dirty="0">
                <a:hlinkClick r:id="rId6"/>
              </a:rPr>
              <a:t>https://visualstudio.microsoft.com/fr/downloads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040902" y="1825625"/>
            <a:ext cx="5202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>
              <a:hlinkClick r:id="rId7"/>
            </a:endParaRP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://lab.github.com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Angular documentation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https://angular.io/docs</a:t>
            </a:r>
            <a:endParaRPr lang="en-US" dirty="0" smtClean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Prerequisites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fr-FR" sz="3600" i="1" dirty="0" smtClean="0"/>
              <a:t> </a:t>
            </a:r>
            <a:r>
              <a:rPr lang="fr-FR" i="1" dirty="0" smtClean="0"/>
              <a:t>HTML 5 / CSS 3 </a:t>
            </a:r>
            <a:r>
              <a:rPr lang="fr-FR" i="1" dirty="0"/>
              <a:t> </a:t>
            </a:r>
            <a:r>
              <a:rPr lang="fr-FR" i="1" dirty="0" smtClean="0"/>
              <a:t>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smtClean="0"/>
              <a:t> </a:t>
            </a:r>
            <a:r>
              <a:rPr lang="fr-FR" i="1" dirty="0" err="1" smtClean="0"/>
              <a:t>Bootstrap</a:t>
            </a:r>
            <a:r>
              <a:rPr lang="fr-FR" i="1" dirty="0" smtClean="0"/>
              <a:t> 4+  ;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i="1" dirty="0" err="1" smtClean="0"/>
              <a:t>TypeScript</a:t>
            </a:r>
            <a:r>
              <a:rPr lang="fr-FR" i="1" dirty="0" smtClean="0"/>
              <a:t> / </a:t>
            </a:r>
            <a:r>
              <a:rPr lang="fr-FR" i="1" dirty="0" err="1" smtClean="0"/>
              <a:t>Angular</a:t>
            </a:r>
            <a:endParaRPr lang="fr-FR" i="1" dirty="0" smtClean="0"/>
          </a:p>
          <a:p>
            <a:pPr marL="0" lvl="0" indent="0">
              <a:buNone/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Plan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919"/>
            <a:ext cx="10515600" cy="4531043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Configuration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project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Work with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Collaborate with repository</a:t>
            </a:r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Biblio</a:t>
            </a:r>
            <a:r>
              <a:rPr lang="en-US" b="1" dirty="0">
                <a:solidFill>
                  <a:srgbClr val="002060"/>
                </a:solidFill>
              </a:rPr>
              <a:t> project – Part 1-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Installation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Installation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Install Angular </a:t>
            </a:r>
            <a:r>
              <a:rPr lang="en-US" dirty="0" smtClean="0"/>
              <a:t>in command line : </a:t>
            </a:r>
            <a:r>
              <a:rPr lang="en-US" dirty="0" smtClean="0"/>
              <a:t>&gt;</a:t>
            </a: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Visual Studio Code latest version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Install </a:t>
            </a:r>
            <a:r>
              <a:rPr lang="en-US" dirty="0"/>
              <a:t>Visual Studio </a:t>
            </a:r>
            <a:r>
              <a:rPr lang="en-US" dirty="0" smtClean="0"/>
              <a:t>extensions for HTML, Angular</a:t>
            </a:r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Configuration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Configuration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 GitHub account 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Create a GitHub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Add collaborators in your repository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Copy repository URL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36317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004EE"/>
                </a:solidFill>
              </a:rPr>
              <a:t>oversoftsolution.com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E004EE"/>
                </a:solidFill>
              </a:rPr>
              <a:t>@</a:t>
            </a:r>
            <a:r>
              <a:rPr lang="en-US" sz="2400" dirty="0" err="1">
                <a:solidFill>
                  <a:srgbClr val="E004EE"/>
                </a:solidFill>
              </a:rPr>
              <a:t>osschannel</a:t>
            </a:r>
            <a:r>
              <a:rPr lang="en-US" sz="2400" dirty="0">
                <a:solidFill>
                  <a:srgbClr val="E004EE"/>
                </a:solidFill>
              </a:rPr>
              <a:t> </a:t>
            </a: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sz="2400" dirty="0" smtClean="0">
                <a:solidFill>
                  <a:srgbClr val="E004EE"/>
                </a:solidFill>
              </a:rPr>
              <a:t/>
            </a:r>
            <a:br>
              <a:rPr lang="en-US" sz="2400" dirty="0" smtClean="0">
                <a:solidFill>
                  <a:srgbClr val="E004EE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149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Create project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68" y="312604"/>
            <a:ext cx="2272665" cy="227266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639492" y="4693419"/>
            <a:ext cx="2913017" cy="953588"/>
          </a:xfrm>
          <a:prstGeom prst="roundRect">
            <a:avLst/>
          </a:prstGeom>
          <a:solidFill>
            <a:srgbClr val="E00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/>
          </a:p>
          <a:p>
            <a:pPr algn="ctr"/>
            <a:r>
              <a:rPr lang="en-US" sz="3200" b="1" i="1" dirty="0" smtClean="0"/>
              <a:t>Let’s start</a:t>
            </a:r>
            <a:endParaRPr lang="en-US" sz="3200" b="1" dirty="0" smtClean="0">
              <a:solidFill>
                <a:srgbClr val="E004EE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Create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494633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dirty="0" smtClean="0"/>
              <a:t>Create Angular project named “</a:t>
            </a:r>
            <a:r>
              <a:rPr lang="en-US" dirty="0" err="1" smtClean="0"/>
              <a:t>biblio</a:t>
            </a:r>
            <a:r>
              <a:rPr lang="en-US" dirty="0" smtClean="0"/>
              <a:t>” : </a:t>
            </a:r>
            <a:r>
              <a:rPr lang="en-US" dirty="0" smtClean="0"/>
              <a:t>&gt;ng </a:t>
            </a:r>
            <a:r>
              <a:rPr lang="en-US" dirty="0" smtClean="0"/>
              <a:t>new </a:t>
            </a:r>
            <a:r>
              <a:rPr lang="en-US" dirty="0" err="1" smtClean="0"/>
              <a:t>biblio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dirty="0" smtClean="0"/>
              <a:t>Add project folder </a:t>
            </a:r>
            <a:r>
              <a:rPr lang="en-US" dirty="0" smtClean="0"/>
              <a:t>on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Edit “app.component.html” with text “Hello </a:t>
            </a:r>
            <a:r>
              <a:rPr lang="en-US" dirty="0" err="1" smtClean="0"/>
              <a:t>biblio</a:t>
            </a:r>
            <a:r>
              <a:rPr lang="en-US" dirty="0" smtClean="0"/>
              <a:t>”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Execute project : </a:t>
            </a:r>
            <a:r>
              <a:rPr lang="en-US" dirty="0" smtClean="0"/>
              <a:t>&gt;ng </a:t>
            </a:r>
            <a:r>
              <a:rPr lang="en-US" dirty="0" smtClean="0"/>
              <a:t>serve</a:t>
            </a:r>
          </a:p>
          <a:p>
            <a:pPr lvl="0">
              <a:lnSpc>
                <a:spcPct val="170000"/>
              </a:lnSpc>
            </a:pPr>
            <a:r>
              <a:rPr lang="en-US" sz="2200" dirty="0" smtClean="0"/>
              <a:t>Add bootstrap, jQuery et popper libraries :  &gt;</a:t>
            </a:r>
            <a:r>
              <a:rPr lang="en-US" sz="2200" dirty="0" err="1" smtClean="0"/>
              <a:t>npm</a:t>
            </a:r>
            <a:r>
              <a:rPr lang="en-US" sz="2200" dirty="0" smtClean="0"/>
              <a:t> install bootstrap </a:t>
            </a:r>
            <a:r>
              <a:rPr lang="en-US" sz="2200" dirty="0" err="1" smtClean="0"/>
              <a:t>jquery</a:t>
            </a:r>
            <a:r>
              <a:rPr lang="en-US" sz="2200" dirty="0" smtClean="0"/>
              <a:t> popper.js --save</a:t>
            </a:r>
          </a:p>
          <a:p>
            <a:pPr lvl="0">
              <a:lnSpc>
                <a:spcPct val="170000"/>
              </a:lnSpc>
            </a:pPr>
            <a:r>
              <a:rPr lang="en-US" dirty="0" smtClean="0"/>
              <a:t>Stop project execution : &gt;</a:t>
            </a:r>
            <a:r>
              <a:rPr lang="en-US" dirty="0" err="1" smtClean="0"/>
              <a:t>Ctrl+c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Execute project again </a:t>
            </a:r>
            <a:r>
              <a:rPr lang="en-US" dirty="0"/>
              <a:t>: &gt;ng new </a:t>
            </a:r>
            <a:r>
              <a:rPr lang="en-US" dirty="0" err="1" smtClean="0"/>
              <a:t>biblio</a:t>
            </a:r>
            <a:r>
              <a:rPr lang="en-US" dirty="0" smtClean="0"/>
              <a:t> </a:t>
            </a:r>
            <a:endParaRPr lang="en-US" dirty="0" smtClean="0"/>
          </a:p>
          <a:p>
            <a:pPr lvl="0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Biblio</a:t>
            </a:r>
            <a:r>
              <a:rPr lang="en-US" b="1" dirty="0" smtClean="0">
                <a:solidFill>
                  <a:srgbClr val="002060"/>
                </a:solidFill>
              </a:rPr>
              <a:t> project – Part 1 - </a:t>
            </a:r>
            <a:r>
              <a:rPr lang="en-US" dirty="0" smtClean="0">
                <a:solidFill>
                  <a:srgbClr val="E004EE"/>
                </a:solidFill>
              </a:rPr>
              <a:t>@osschannel</a:t>
            </a:r>
            <a:endParaRPr lang="fr-FR" dirty="0">
              <a:solidFill>
                <a:srgbClr val="E004E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4918-07FE-4FF6-AAFE-04A2D9F88AF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6043611"/>
            <a:ext cx="536577" cy="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45917</TotalTime>
  <Words>578</Words>
  <Application>Microsoft Office PowerPoint</Application>
  <PresentationFormat>Grand écran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        oversoftsolution.com - @osschannel  Biblio project – Part 1</vt:lpstr>
      <vt:lpstr>Prerequisites</vt:lpstr>
      <vt:lpstr>Plan</vt:lpstr>
      <vt:lpstr>oversoftsolution.com - @osschannel   Biblio project – Part 1 </vt:lpstr>
      <vt:lpstr>Installation</vt:lpstr>
      <vt:lpstr>oversoftsolution.com - @osschannel   Biblio project – Part 1 </vt:lpstr>
      <vt:lpstr>Configuration</vt:lpstr>
      <vt:lpstr>oversoftsolution.com - @osschannel   Biblio project – Part 1 </vt:lpstr>
      <vt:lpstr>Create project</vt:lpstr>
      <vt:lpstr>oversoftsolution.com - @osschannel   Biblio project – Part 1 </vt:lpstr>
      <vt:lpstr>Work with source control</vt:lpstr>
      <vt:lpstr>Style </vt:lpstr>
      <vt:lpstr>Work with source control</vt:lpstr>
      <vt:lpstr>oversoftsolution.com - @osschannel   Biblio project – Part 1 </vt:lpstr>
      <vt:lpstr>Collaborate with repository</vt:lpstr>
      <vt:lpstr>Part ¼ : .NET overview Download links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: Blazor</dc:title>
  <dc:creator>Willy-joël T.</dc:creator>
  <cp:lastModifiedBy>Willy-joël T.</cp:lastModifiedBy>
  <cp:revision>141</cp:revision>
  <dcterms:created xsi:type="dcterms:W3CDTF">2019-10-15T17:12:59Z</dcterms:created>
  <dcterms:modified xsi:type="dcterms:W3CDTF">2020-04-13T22:51:57Z</dcterms:modified>
</cp:coreProperties>
</file>