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744" r:id="rId4"/>
  </p:sldMasterIdLst>
  <p:notesMasterIdLst>
    <p:notesMasterId r:id="rId11"/>
  </p:notesMasterIdLst>
  <p:handoutMasterIdLst>
    <p:handoutMasterId r:id="rId12"/>
  </p:handoutMasterIdLst>
  <p:sldIdLst>
    <p:sldId id="256" r:id="rId5"/>
    <p:sldId id="258" r:id="rId6"/>
    <p:sldId id="264" r:id="rId7"/>
    <p:sldId id="274" r:id="rId8"/>
    <p:sldId id="260" r:id="rId9"/>
    <p:sldId id="275" r:id="rId10"/>
  </p:sldIdLst>
  <p:sldSz cx="12192000" cy="6858000"/>
  <p:notesSz cx="6858000" cy="9144000"/>
  <p:defaultTextStyle>
    <a:defPPr rtl="0"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41" autoAdjust="0"/>
  </p:normalViewPr>
  <p:slideViewPr>
    <p:cSldViewPr snapToGrid="0" snapToObjects="1">
      <p:cViewPr varScale="1">
        <p:scale>
          <a:sx n="94" d="100"/>
          <a:sy n="94" d="100"/>
        </p:scale>
        <p:origin x="186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7" d="100"/>
          <a:sy n="77" d="100"/>
        </p:scale>
        <p:origin x="388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br>
              <a:rPr lang="en-US" sz="1862" b="1" i="0" u="none" strike="noStrike" cap="all" baseline="0" dirty="0"/>
            </a:br>
            <a:r>
              <a:rPr lang="en-US" sz="1862" b="0" i="0" u="none" strike="noStrike" cap="all" baseline="0" dirty="0">
                <a:effectLst/>
              </a:rPr>
              <a:t>analysis of results and trends for data mining</a:t>
            </a:r>
            <a:endParaRPr lang="pt-BR" dirty="0"/>
          </a:p>
        </c:rich>
      </c:tx>
      <c:layout>
        <c:manualLayout>
          <c:xMode val="edge"/>
          <c:yMode val="edge"/>
          <c:x val="0.13704635191848527"/>
          <c:y val="0.1560874217381354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ofPieChart>
        <c:ofPieType val="pie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Usos da realidade virtual</c:v>
                </c:pt>
              </c:strCache>
            </c:strRef>
          </c:tx>
          <c:dPt>
            <c:idx val="0"/>
            <c:bubble3D val="0"/>
            <c:spPr>
              <a:solidFill>
                <a:schemeClr val="accent1">
                  <a:shade val="58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D08D-40C0-8B5F-39AFF9B0DD40}"/>
              </c:ext>
            </c:extLst>
          </c:dPt>
          <c:dPt>
            <c:idx val="1"/>
            <c:bubble3D val="0"/>
            <c:spPr>
              <a:solidFill>
                <a:schemeClr val="accent1">
                  <a:shade val="86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D08D-40C0-8B5F-39AFF9B0DD40}"/>
              </c:ext>
            </c:extLst>
          </c:dPt>
          <c:dPt>
            <c:idx val="2"/>
            <c:bubble3D val="0"/>
            <c:spPr>
              <a:solidFill>
                <a:schemeClr val="accent1">
                  <a:tint val="86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D08D-40C0-8B5F-39AFF9B0DD40}"/>
              </c:ext>
            </c:extLst>
          </c:dPt>
          <c:dPt>
            <c:idx val="3"/>
            <c:bubble3D val="0"/>
            <c:spPr>
              <a:solidFill>
                <a:schemeClr val="accent1">
                  <a:tint val="58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D08D-40C0-8B5F-39AFF9B0DD40}"/>
              </c:ext>
            </c:extLst>
          </c:dPt>
          <c:dPt>
            <c:idx val="4"/>
            <c:bubble3D val="0"/>
            <c:spPr>
              <a:solidFill>
                <a:schemeClr val="accent1">
                  <a:tint val="3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D08D-40C0-8B5F-39AFF9B0DD40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Formação</c:v>
                </c:pt>
                <c:pt idx="1">
                  <c:v>Viagem</c:v>
                </c:pt>
                <c:pt idx="2">
                  <c:v>Médica</c:v>
                </c:pt>
                <c:pt idx="3">
                  <c:v>Lazer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56</c:v>
                </c:pt>
                <c:pt idx="1">
                  <c:v>20</c:v>
                </c:pt>
                <c:pt idx="2">
                  <c:v>14</c:v>
                </c:pt>
                <c:pt idx="3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9ED-47D8-93E1-999E2EC5A810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gapWidth val="100"/>
        <c:secondPieSize val="75"/>
        <c:serLines>
          <c:spPr>
            <a:ln w="9525" cap="flat" cmpd="sng" algn="ctr">
              <a:solidFill>
                <a:schemeClr val="tx1">
                  <a:lumMod val="35000"/>
                  <a:lumOff val="65000"/>
                </a:schemeClr>
              </a:solidFill>
              <a:round/>
            </a:ln>
            <a:effectLst/>
          </c:spPr>
        </c:serLines>
      </c:of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9A589A-46DE-0F49-B460-E7914F3E440D}" type="doc">
      <dgm:prSet loTypeId="urn:microsoft.com/office/officeart/2008/layout/CircularPictureCallout" loCatId="" qsTypeId="urn:microsoft.com/office/officeart/2005/8/quickstyle/simple1" qsCatId="simple" csTypeId="urn:microsoft.com/office/officeart/2005/8/colors/accent2_2" csCatId="accent2" phldr="1"/>
      <dgm:spPr/>
      <dgm:t>
        <a:bodyPr rtlCol="0"/>
        <a:lstStyle/>
        <a:p>
          <a:pPr rtl="0"/>
          <a:endParaRPr lang="en-US"/>
        </a:p>
      </dgm:t>
    </dgm:pt>
    <dgm:pt modelId="{66039115-797B-304C-9FC0-EFABB1F21232}">
      <dgm:prSet custT="1"/>
      <dgm:spPr/>
      <dgm:t>
        <a:bodyPr rtlCol="0"/>
        <a:lstStyle/>
        <a:p>
          <a:pPr rtl="0"/>
          <a:r>
            <a:rPr lang="pt-BR" sz="1500" noProof="0" dirty="0"/>
            <a:t>AZURE SERVER </a:t>
          </a:r>
          <a:r>
            <a:rPr lang="en-US" sz="1500" dirty="0"/>
            <a:t>LAYER ABSTRACTION</a:t>
          </a:r>
        </a:p>
        <a:p>
          <a:pPr rtl="0"/>
          <a:r>
            <a:rPr lang="en-US" sz="1500" noProof="0" dirty="0">
              <a:solidFill>
                <a:srgbClr val="FFFF00"/>
              </a:solidFill>
            </a:rPr>
            <a:t>MICROSERVICE ESPECIALIZED</a:t>
          </a:r>
        </a:p>
        <a:p>
          <a:pPr rtl="0"/>
          <a:r>
            <a:rPr lang="en-US" sz="1500" noProof="0" dirty="0"/>
            <a:t>.NET C#</a:t>
          </a:r>
          <a:r>
            <a:rPr lang="pt-BR" sz="1500" noProof="0" dirty="0"/>
            <a:t> + GRAPHQL</a:t>
          </a:r>
        </a:p>
      </dgm:t>
    </dgm:pt>
    <dgm:pt modelId="{C8EABE8F-1E84-494E-AD8A-32BA419A36E9}" type="parTrans" cxnId="{31C3237C-2299-B649-8C93-587C97AC9999}">
      <dgm:prSet/>
      <dgm:spPr/>
      <dgm:t>
        <a:bodyPr rtlCol="0"/>
        <a:lstStyle/>
        <a:p>
          <a:pPr rtl="0"/>
          <a:endParaRPr lang="pt-BR" noProof="0" dirty="0"/>
        </a:p>
      </dgm:t>
    </dgm:pt>
    <dgm:pt modelId="{D044F6BA-1D90-EC47-8A78-B9796198ECF5}" type="sibTrans" cxnId="{31C3237C-2299-B649-8C93-587C97AC9999}">
      <dgm:prSet/>
      <dgm:spPr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25423" t="15288" r="26424" b="36559"/>
          </a:stretch>
        </a:blipFill>
        <a:ln w="635">
          <a:solidFill>
            <a:schemeClr val="tx1">
              <a:alpha val="50000"/>
            </a:schemeClr>
          </a:solidFill>
        </a:ln>
      </dgm:spPr>
      <dgm:t>
        <a:bodyPr rtlCol="0"/>
        <a:lstStyle/>
        <a:p>
          <a:pPr rtl="0"/>
          <a:endParaRPr lang="pt-BR" noProof="0" dirty="0"/>
        </a:p>
      </dgm:t>
      <dgm:extLst>
        <a:ext uri="{E40237B7-FDA0-4F09-8148-C483321AD2D9}">
          <dgm14:cNvPr xmlns:dgm14="http://schemas.microsoft.com/office/drawing/2010/diagram" id="0" name="" descr="Cloud Computing"/>
        </a:ext>
      </dgm:extLst>
    </dgm:pt>
    <dgm:pt modelId="{E39563C5-C199-4F5B-A899-8CC0710341A0}">
      <dgm:prSet custT="1"/>
      <dgm:spPr/>
      <dgm:t>
        <a:bodyPr rtlCol="0"/>
        <a:lstStyle/>
        <a:p>
          <a:pPr algn="r" rtl="0"/>
          <a:r>
            <a:rPr lang="pt-BR" sz="1500" noProof="0" dirty="0">
              <a:solidFill>
                <a:srgbClr val="FFFF00"/>
              </a:solidFill>
            </a:rPr>
            <a:t>App mobile </a:t>
          </a:r>
          <a:r>
            <a:rPr lang="pt-BR" sz="1500" noProof="0" dirty="0" err="1"/>
            <a:t>Unity</a:t>
          </a:r>
          <a:r>
            <a:rPr lang="pt-BR" sz="1500" noProof="0" dirty="0"/>
            <a:t> + C#</a:t>
          </a:r>
        </a:p>
      </dgm:t>
    </dgm:pt>
    <dgm:pt modelId="{6531EA77-44C5-4E3D-BA04-70C1E49BCD39}" type="parTrans" cxnId="{BBAD9FDB-1013-4B11-A9AE-2815527D1B78}">
      <dgm:prSet/>
      <dgm:spPr/>
      <dgm:t>
        <a:bodyPr rtlCol="0"/>
        <a:lstStyle/>
        <a:p>
          <a:pPr rtl="0"/>
          <a:endParaRPr lang="pt-BR" noProof="0" dirty="0"/>
        </a:p>
      </dgm:t>
    </dgm:pt>
    <dgm:pt modelId="{BC971DAC-9BE2-44B2-ABE4-8099C777E9C4}" type="sibTrans" cxnId="{BBAD9FDB-1013-4B11-A9AE-2815527D1B78}">
      <dgm:prSet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t>
        <a:bodyPr rtlCol="0"/>
        <a:lstStyle/>
        <a:p>
          <a:pPr rtl="0"/>
          <a:endParaRPr lang="pt-BR" noProof="0" dirty="0"/>
        </a:p>
      </dgm:t>
      <dgm:extLst>
        <a:ext uri="{E40237B7-FDA0-4F09-8148-C483321AD2D9}">
          <dgm14:cNvPr xmlns:dgm14="http://schemas.microsoft.com/office/drawing/2010/diagram" id="0" name="" descr="Voice"/>
        </a:ext>
      </dgm:extLst>
    </dgm:pt>
    <dgm:pt modelId="{3AA5586A-C40E-4DDA-98A5-6545F36F46AB}">
      <dgm:prSet/>
      <dgm:spPr/>
      <dgm:t>
        <a:bodyPr rtlCol="0"/>
        <a:lstStyle/>
        <a:p>
          <a:pPr rtl="0"/>
          <a:r>
            <a:rPr lang="pt-BR" noProof="0" dirty="0"/>
            <a:t>API swapi.co</a:t>
          </a:r>
        </a:p>
        <a:p>
          <a:pPr rtl="0"/>
          <a:r>
            <a:rPr lang="pt-BR" dirty="0" err="1">
              <a:solidFill>
                <a:srgbClr val="FFFF00"/>
              </a:solidFill>
            </a:rPr>
            <a:t>providing</a:t>
          </a:r>
          <a:r>
            <a:rPr lang="pt-BR" dirty="0">
              <a:solidFill>
                <a:srgbClr val="FFFF00"/>
              </a:solidFill>
            </a:rPr>
            <a:t> </a:t>
          </a:r>
          <a:r>
            <a:rPr lang="pt-BR" dirty="0" err="1">
              <a:solidFill>
                <a:srgbClr val="FFFF00"/>
              </a:solidFill>
            </a:rPr>
            <a:t>information</a:t>
          </a:r>
          <a:endParaRPr lang="pt-BR" noProof="0" dirty="0">
            <a:solidFill>
              <a:srgbClr val="FFFF00"/>
            </a:solidFill>
          </a:endParaRPr>
        </a:p>
        <a:p>
          <a:pPr rtl="0"/>
          <a:endParaRPr lang="pt-BR" noProof="0" dirty="0"/>
        </a:p>
      </dgm:t>
    </dgm:pt>
    <dgm:pt modelId="{ABF44FB7-9255-4D99-BC69-3BE74FDF8E87}" type="parTrans" cxnId="{119FEAF1-383D-4740-9124-CC9EEA7E35F9}">
      <dgm:prSet/>
      <dgm:spPr/>
      <dgm:t>
        <a:bodyPr rtlCol="0"/>
        <a:lstStyle/>
        <a:p>
          <a:pPr rtl="0"/>
          <a:endParaRPr lang="pt-BR" noProof="0" dirty="0"/>
        </a:p>
      </dgm:t>
    </dgm:pt>
    <dgm:pt modelId="{19FB306E-81B4-4F3F-99EE-765120CBB6B3}" type="sibTrans" cxnId="{119FEAF1-383D-4740-9124-CC9EEA7E35F9}">
      <dgm:prSet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t>
        <a:bodyPr rtlCol="0"/>
        <a:lstStyle/>
        <a:p>
          <a:pPr rtl="0"/>
          <a:endParaRPr lang="pt-BR" noProof="0" dirty="0"/>
        </a:p>
      </dgm:t>
      <dgm:extLst>
        <a:ext uri="{E40237B7-FDA0-4F09-8148-C483321AD2D9}">
          <dgm14:cNvPr xmlns:dgm14="http://schemas.microsoft.com/office/drawing/2010/diagram" id="0" name="" descr="Virtual Reality Headset"/>
        </a:ext>
      </dgm:extLst>
    </dgm:pt>
    <dgm:pt modelId="{15B1A768-2666-4AB4-BDA7-F0E3C4160D59}">
      <dgm:prSet custT="1"/>
      <dgm:spPr/>
      <dgm:t>
        <a:bodyPr rtlCol="0"/>
        <a:lstStyle/>
        <a:p>
          <a:pPr rtl="0"/>
          <a:r>
            <a:rPr lang="pt-BR" sz="1300" noProof="0" dirty="0"/>
            <a:t>Service </a:t>
          </a:r>
          <a:r>
            <a:rPr lang="en-US" sz="1300" dirty="0"/>
            <a:t>Database to forecast</a:t>
          </a:r>
          <a:r>
            <a:rPr lang="en-US" sz="1300" b="0" dirty="0"/>
            <a:t> </a:t>
          </a:r>
          <a:r>
            <a:rPr lang="en-US" sz="1300" b="0" dirty="0">
              <a:solidFill>
                <a:srgbClr val="FFFF00"/>
              </a:solidFill>
            </a:rPr>
            <a:t>B.I. analysis</a:t>
          </a:r>
        </a:p>
        <a:p>
          <a:pPr rtl="0"/>
          <a:r>
            <a:rPr lang="en-US" sz="1300" b="0" noProof="0" dirty="0">
              <a:solidFill>
                <a:schemeClr val="tx1"/>
              </a:solidFill>
            </a:rPr>
            <a:t>with information users</a:t>
          </a:r>
          <a:r>
            <a:rPr lang="pt-BR" sz="1300" b="0" noProof="0" dirty="0">
              <a:solidFill>
                <a:schemeClr val="tx1"/>
              </a:solidFill>
            </a:rPr>
            <a:t> </a:t>
          </a:r>
        </a:p>
      </dgm:t>
    </dgm:pt>
    <dgm:pt modelId="{72FFCBD4-DD9D-4E06-81E4-54307F97A3F0}" type="sibTrans" cxnId="{08DEC938-538C-403B-80C3-828B96DAFF82}">
      <dgm:prSet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t>
        <a:bodyPr rtlCol="0"/>
        <a:lstStyle/>
        <a:p>
          <a:pPr rtl="0"/>
          <a:endParaRPr lang="pt-BR" noProof="0" dirty="0"/>
        </a:p>
      </dgm:t>
      <dgm:extLst>
        <a:ext uri="{E40237B7-FDA0-4F09-8148-C483321AD2D9}">
          <dgm14:cNvPr xmlns:dgm14="http://schemas.microsoft.com/office/drawing/2010/diagram" id="0" name="" descr="Brain in head"/>
        </a:ext>
      </dgm:extLst>
    </dgm:pt>
    <dgm:pt modelId="{D47033D3-4E41-485A-B515-A02A8C3B404A}" type="parTrans" cxnId="{08DEC938-538C-403B-80C3-828B96DAFF82}">
      <dgm:prSet/>
      <dgm:spPr/>
      <dgm:t>
        <a:bodyPr rtlCol="0"/>
        <a:lstStyle/>
        <a:p>
          <a:pPr rtl="0"/>
          <a:endParaRPr lang="pt-BR" noProof="0" dirty="0"/>
        </a:p>
      </dgm:t>
    </dgm:pt>
    <dgm:pt modelId="{31CDA5B9-892A-4957-A6C1-CB474EDD26B3}" type="pres">
      <dgm:prSet presAssocID="{489A589A-46DE-0F49-B460-E7914F3E440D}" presName="Name0" presStyleCnt="0">
        <dgm:presLayoutVars>
          <dgm:chMax val="7"/>
          <dgm:chPref val="7"/>
          <dgm:dir/>
        </dgm:presLayoutVars>
      </dgm:prSet>
      <dgm:spPr/>
    </dgm:pt>
    <dgm:pt modelId="{B18AE322-EE24-4F21-BA38-33A0666D285C}" type="pres">
      <dgm:prSet presAssocID="{489A589A-46DE-0F49-B460-E7914F3E440D}" presName="Name1" presStyleCnt="0"/>
      <dgm:spPr/>
    </dgm:pt>
    <dgm:pt modelId="{7F52993D-99F4-4D8C-A62C-5BFF7578D04D}" type="pres">
      <dgm:prSet presAssocID="{D044F6BA-1D90-EC47-8A78-B9796198ECF5}" presName="picture_1" presStyleCnt="0"/>
      <dgm:spPr/>
    </dgm:pt>
    <dgm:pt modelId="{4B45A233-591B-4AA8-B1F4-FD981D611E73}" type="pres">
      <dgm:prSet presAssocID="{D044F6BA-1D90-EC47-8A78-B9796198ECF5}" presName="pictureRepeatNode" presStyleLbl="alignImgPlace1" presStyleIdx="0" presStyleCnt="4" custLinFactNeighborX="8199" custLinFactNeighborY="1322"/>
      <dgm:spPr/>
    </dgm:pt>
    <dgm:pt modelId="{283005FA-6463-4617-A2CF-7C3C4FCD1B71}" type="pres">
      <dgm:prSet presAssocID="{66039115-797B-304C-9FC0-EFABB1F21232}" presName="text_1" presStyleLbl="node1" presStyleIdx="0" presStyleCnt="0" custScaleX="158911" custScaleY="58823" custLinFactY="15753" custLinFactNeighborX="-1337" custLinFactNeighborY="100000">
        <dgm:presLayoutVars>
          <dgm:bulletEnabled val="1"/>
        </dgm:presLayoutVars>
      </dgm:prSet>
      <dgm:spPr/>
    </dgm:pt>
    <dgm:pt modelId="{8EE97887-47F6-4AA2-B555-B4C65C838496}" type="pres">
      <dgm:prSet presAssocID="{BC971DAC-9BE2-44B2-ABE4-8099C777E9C4}" presName="picture_2" presStyleCnt="0"/>
      <dgm:spPr/>
    </dgm:pt>
    <dgm:pt modelId="{5650C73F-166D-441B-B100-602E6E50702D}" type="pres">
      <dgm:prSet presAssocID="{BC971DAC-9BE2-44B2-ABE4-8099C777E9C4}" presName="pictureRepeatNode" presStyleLbl="alignImgPlace1" presStyleIdx="1" presStyleCnt="4" custLinFactNeighborX="4408" custLinFactNeighborY="-50254"/>
      <dgm:spPr/>
    </dgm:pt>
    <dgm:pt modelId="{15357313-1612-4DD3-B23B-A1746EAAD445}" type="pres">
      <dgm:prSet presAssocID="{E39563C5-C199-4F5B-A899-8CC0710341A0}" presName="line_2" presStyleLbl="parChTrans1D1" presStyleIdx="0" presStyleCnt="3" custFlipVert="1" custSzY="719222" custScaleX="48360" custLinFactY="97555" custLinFactNeighborX="11416" custLinFactNeighborY="100000"/>
      <dgm:spPr/>
    </dgm:pt>
    <dgm:pt modelId="{0D75AA9B-2817-428A-8919-D9CC568E76EE}" type="pres">
      <dgm:prSet presAssocID="{E39563C5-C199-4F5B-A899-8CC0710341A0}" presName="textparent_2" presStyleLbl="node1" presStyleIdx="0" presStyleCnt="0"/>
      <dgm:spPr/>
    </dgm:pt>
    <dgm:pt modelId="{8590389C-1B78-4161-83D2-B7C475E19097}" type="pres">
      <dgm:prSet presAssocID="{E39563C5-C199-4F5B-A899-8CC0710341A0}" presName="text_2" presStyleLbl="revTx" presStyleIdx="0" presStyleCnt="3" custScaleX="155345" custScaleY="36673" custLinFactNeighborX="-7745" custLinFactNeighborY="-51957">
        <dgm:presLayoutVars>
          <dgm:bulletEnabled val="1"/>
        </dgm:presLayoutVars>
      </dgm:prSet>
      <dgm:spPr/>
    </dgm:pt>
    <dgm:pt modelId="{C0C3E615-6E18-4432-A096-9047769FED28}" type="pres">
      <dgm:prSet presAssocID="{72FFCBD4-DD9D-4E06-81E4-54307F97A3F0}" presName="picture_3" presStyleCnt="0"/>
      <dgm:spPr/>
    </dgm:pt>
    <dgm:pt modelId="{1603A9FB-E8BE-4A12-940B-4A7281FB6C9B}" type="pres">
      <dgm:prSet presAssocID="{72FFCBD4-DD9D-4E06-81E4-54307F97A3F0}" presName="pictureRepeatNode" presStyleLbl="alignImgPlace1" presStyleIdx="2" presStyleCnt="4" custLinFactNeighborX="-16599" custLinFactNeighborY="-13615"/>
      <dgm:spPr/>
    </dgm:pt>
    <dgm:pt modelId="{33A93E91-1CCE-4DE9-AE34-E4BE1F15F479}" type="pres">
      <dgm:prSet presAssocID="{15B1A768-2666-4AB4-BDA7-F0E3C4160D59}" presName="line_3" presStyleLbl="parChTrans1D1" presStyleIdx="1" presStyleCnt="3" custFlipVert="1" custSzY="89172" custScaleX="28410" custLinFactY="-38094" custLinFactNeighborX="12601" custLinFactNeighborY="-100000"/>
      <dgm:spPr/>
    </dgm:pt>
    <dgm:pt modelId="{B4376340-E85F-4877-A559-24C7838C11C2}" type="pres">
      <dgm:prSet presAssocID="{15B1A768-2666-4AB4-BDA7-F0E3C4160D59}" presName="textparent_3" presStyleLbl="node1" presStyleIdx="0" presStyleCnt="0"/>
      <dgm:spPr/>
    </dgm:pt>
    <dgm:pt modelId="{A5E1DD1A-6AA9-444E-BC1A-9868701E30FD}" type="pres">
      <dgm:prSet presAssocID="{15B1A768-2666-4AB4-BDA7-F0E3C4160D59}" presName="text_3" presStyleLbl="revTx" presStyleIdx="1" presStyleCnt="3" custScaleX="2000000" custScaleY="113337" custLinFactNeighborX="-23203" custLinFactNeighborY="-13615">
        <dgm:presLayoutVars>
          <dgm:bulletEnabled val="1"/>
        </dgm:presLayoutVars>
      </dgm:prSet>
      <dgm:spPr/>
    </dgm:pt>
    <dgm:pt modelId="{2636DC21-F802-492C-BAE2-173DAF467730}" type="pres">
      <dgm:prSet presAssocID="{19FB306E-81B4-4F3F-99EE-765120CBB6B3}" presName="picture_4" presStyleCnt="0"/>
      <dgm:spPr/>
    </dgm:pt>
    <dgm:pt modelId="{4A9742AD-B577-4378-AF83-DC5ECD325381}" type="pres">
      <dgm:prSet presAssocID="{19FB306E-81B4-4F3F-99EE-765120CBB6B3}" presName="pictureRepeatNode" presStyleLbl="alignImgPlace1" presStyleIdx="3" presStyleCnt="4" custLinFactNeighborX="-14599" custLinFactNeighborY="31739"/>
      <dgm:spPr/>
    </dgm:pt>
    <dgm:pt modelId="{A9926F31-E651-4DE8-98F4-4989FD9B3A91}" type="pres">
      <dgm:prSet presAssocID="{3AA5586A-C40E-4DDA-98A5-6545F36F46AB}" presName="line_4" presStyleLbl="parChTrans1D1" presStyleIdx="2" presStyleCnt="3" custFlipVert="0" custSzY="382861" custScaleX="39871" custLinFactY="-5834" custLinFactNeighborX="11532" custLinFactNeighborY="-100000"/>
      <dgm:spPr/>
    </dgm:pt>
    <dgm:pt modelId="{B8F9A10D-F89E-4FD8-923B-F55293AF73A3}" type="pres">
      <dgm:prSet presAssocID="{3AA5586A-C40E-4DDA-98A5-6545F36F46AB}" presName="textparent_4" presStyleLbl="node1" presStyleIdx="0" presStyleCnt="0"/>
      <dgm:spPr/>
    </dgm:pt>
    <dgm:pt modelId="{3F9AD50F-4E5E-4216-8AAF-56B9193E68BC}" type="pres">
      <dgm:prSet presAssocID="{3AA5586A-C40E-4DDA-98A5-6545F36F46AB}" presName="text_4" presStyleLbl="revTx" presStyleIdx="2" presStyleCnt="3" custLinFactNeighborX="-4050" custLinFactNeighborY="37029">
        <dgm:presLayoutVars>
          <dgm:bulletEnabled val="1"/>
        </dgm:presLayoutVars>
      </dgm:prSet>
      <dgm:spPr/>
    </dgm:pt>
  </dgm:ptLst>
  <dgm:cxnLst>
    <dgm:cxn modelId="{5D586F1E-9216-4416-8E2E-95CFEE7527E3}" type="presOf" srcId="{E39563C5-C199-4F5B-A899-8CC0710341A0}" destId="{8590389C-1B78-4161-83D2-B7C475E19097}" srcOrd="0" destOrd="0" presId="urn:microsoft.com/office/officeart/2008/layout/CircularPictureCallout"/>
    <dgm:cxn modelId="{08DEC938-538C-403B-80C3-828B96DAFF82}" srcId="{489A589A-46DE-0F49-B460-E7914F3E440D}" destId="{15B1A768-2666-4AB4-BDA7-F0E3C4160D59}" srcOrd="2" destOrd="0" parTransId="{D47033D3-4E41-485A-B515-A02A8C3B404A}" sibTransId="{72FFCBD4-DD9D-4E06-81E4-54307F97A3F0}"/>
    <dgm:cxn modelId="{B2E8436E-C6B6-47CF-A2C8-D36E680C87AD}" type="presOf" srcId="{BC971DAC-9BE2-44B2-ABE4-8099C777E9C4}" destId="{5650C73F-166D-441B-B100-602E6E50702D}" srcOrd="0" destOrd="0" presId="urn:microsoft.com/office/officeart/2008/layout/CircularPictureCallout"/>
    <dgm:cxn modelId="{178E1C52-9097-4E26-B8B0-E893E107C30B}" type="presOf" srcId="{15B1A768-2666-4AB4-BDA7-F0E3C4160D59}" destId="{A5E1DD1A-6AA9-444E-BC1A-9868701E30FD}" srcOrd="0" destOrd="0" presId="urn:microsoft.com/office/officeart/2008/layout/CircularPictureCallout"/>
    <dgm:cxn modelId="{31C3237C-2299-B649-8C93-587C97AC9999}" srcId="{489A589A-46DE-0F49-B460-E7914F3E440D}" destId="{66039115-797B-304C-9FC0-EFABB1F21232}" srcOrd="0" destOrd="0" parTransId="{C8EABE8F-1E84-494E-AD8A-32BA419A36E9}" sibTransId="{D044F6BA-1D90-EC47-8A78-B9796198ECF5}"/>
    <dgm:cxn modelId="{00AE658D-B012-4ADC-BD12-0CA2745E6A2E}" type="presOf" srcId="{489A589A-46DE-0F49-B460-E7914F3E440D}" destId="{31CDA5B9-892A-4957-A6C1-CB474EDD26B3}" srcOrd="0" destOrd="0" presId="urn:microsoft.com/office/officeart/2008/layout/CircularPictureCallout"/>
    <dgm:cxn modelId="{14F70CBE-12D4-40B1-8BCC-DDE90B698CAB}" type="presOf" srcId="{19FB306E-81B4-4F3F-99EE-765120CBB6B3}" destId="{4A9742AD-B577-4378-AF83-DC5ECD325381}" srcOrd="0" destOrd="0" presId="urn:microsoft.com/office/officeart/2008/layout/CircularPictureCallout"/>
    <dgm:cxn modelId="{75ACB9C9-9A0E-4BFC-B758-E53A6916A24B}" type="presOf" srcId="{3AA5586A-C40E-4DDA-98A5-6545F36F46AB}" destId="{3F9AD50F-4E5E-4216-8AAF-56B9193E68BC}" srcOrd="0" destOrd="0" presId="urn:microsoft.com/office/officeart/2008/layout/CircularPictureCallout"/>
    <dgm:cxn modelId="{929599CE-BA4C-4351-A93E-2209A86F4B40}" type="presOf" srcId="{D044F6BA-1D90-EC47-8A78-B9796198ECF5}" destId="{4B45A233-591B-4AA8-B1F4-FD981D611E73}" srcOrd="0" destOrd="0" presId="urn:microsoft.com/office/officeart/2008/layout/CircularPictureCallout"/>
    <dgm:cxn modelId="{BBAD9FDB-1013-4B11-A9AE-2815527D1B78}" srcId="{489A589A-46DE-0F49-B460-E7914F3E440D}" destId="{E39563C5-C199-4F5B-A899-8CC0710341A0}" srcOrd="1" destOrd="0" parTransId="{6531EA77-44C5-4E3D-BA04-70C1E49BCD39}" sibTransId="{BC971DAC-9BE2-44B2-ABE4-8099C777E9C4}"/>
    <dgm:cxn modelId="{1A391DE8-FF69-4955-BF1B-228A9577CA7B}" type="presOf" srcId="{66039115-797B-304C-9FC0-EFABB1F21232}" destId="{283005FA-6463-4617-A2CF-7C3C4FCD1B71}" srcOrd="0" destOrd="0" presId="urn:microsoft.com/office/officeart/2008/layout/CircularPictureCallout"/>
    <dgm:cxn modelId="{7E6A3AF0-1322-4319-BEBD-2CD61A0A57CA}" type="presOf" srcId="{72FFCBD4-DD9D-4E06-81E4-54307F97A3F0}" destId="{1603A9FB-E8BE-4A12-940B-4A7281FB6C9B}" srcOrd="0" destOrd="0" presId="urn:microsoft.com/office/officeart/2008/layout/CircularPictureCallout"/>
    <dgm:cxn modelId="{119FEAF1-383D-4740-9124-CC9EEA7E35F9}" srcId="{489A589A-46DE-0F49-B460-E7914F3E440D}" destId="{3AA5586A-C40E-4DDA-98A5-6545F36F46AB}" srcOrd="3" destOrd="0" parTransId="{ABF44FB7-9255-4D99-BC69-3BE74FDF8E87}" sibTransId="{19FB306E-81B4-4F3F-99EE-765120CBB6B3}"/>
    <dgm:cxn modelId="{E26EB438-0264-4FD9-871D-96A518667F70}" type="presParOf" srcId="{31CDA5B9-892A-4957-A6C1-CB474EDD26B3}" destId="{B18AE322-EE24-4F21-BA38-33A0666D285C}" srcOrd="0" destOrd="0" presId="urn:microsoft.com/office/officeart/2008/layout/CircularPictureCallout"/>
    <dgm:cxn modelId="{A5DCF62A-B007-40A8-A32A-8A50AC5EE75D}" type="presParOf" srcId="{B18AE322-EE24-4F21-BA38-33A0666D285C}" destId="{7F52993D-99F4-4D8C-A62C-5BFF7578D04D}" srcOrd="0" destOrd="0" presId="urn:microsoft.com/office/officeart/2008/layout/CircularPictureCallout"/>
    <dgm:cxn modelId="{CC0FC3E0-B36D-469A-AF5D-0B7A3398B324}" type="presParOf" srcId="{7F52993D-99F4-4D8C-A62C-5BFF7578D04D}" destId="{4B45A233-591B-4AA8-B1F4-FD981D611E73}" srcOrd="0" destOrd="0" presId="urn:microsoft.com/office/officeart/2008/layout/CircularPictureCallout"/>
    <dgm:cxn modelId="{86AA35B3-C65C-44A8-B04D-42CABFED40AE}" type="presParOf" srcId="{B18AE322-EE24-4F21-BA38-33A0666D285C}" destId="{283005FA-6463-4617-A2CF-7C3C4FCD1B71}" srcOrd="1" destOrd="0" presId="urn:microsoft.com/office/officeart/2008/layout/CircularPictureCallout"/>
    <dgm:cxn modelId="{01A1EEDA-BEDE-40D6-8C19-5A058B7BF758}" type="presParOf" srcId="{B18AE322-EE24-4F21-BA38-33A0666D285C}" destId="{8EE97887-47F6-4AA2-B555-B4C65C838496}" srcOrd="2" destOrd="0" presId="urn:microsoft.com/office/officeart/2008/layout/CircularPictureCallout"/>
    <dgm:cxn modelId="{C69FD08B-EE43-452F-8E13-A272F62B505D}" type="presParOf" srcId="{8EE97887-47F6-4AA2-B555-B4C65C838496}" destId="{5650C73F-166D-441B-B100-602E6E50702D}" srcOrd="0" destOrd="0" presId="urn:microsoft.com/office/officeart/2008/layout/CircularPictureCallout"/>
    <dgm:cxn modelId="{2A9B3137-5164-483E-96C5-A72501DF91B5}" type="presParOf" srcId="{B18AE322-EE24-4F21-BA38-33A0666D285C}" destId="{15357313-1612-4DD3-B23B-A1746EAAD445}" srcOrd="3" destOrd="0" presId="urn:microsoft.com/office/officeart/2008/layout/CircularPictureCallout"/>
    <dgm:cxn modelId="{DBA84E67-93F4-4322-BA31-D91A29732E9A}" type="presParOf" srcId="{B18AE322-EE24-4F21-BA38-33A0666D285C}" destId="{0D75AA9B-2817-428A-8919-D9CC568E76EE}" srcOrd="4" destOrd="0" presId="urn:microsoft.com/office/officeart/2008/layout/CircularPictureCallout"/>
    <dgm:cxn modelId="{377B0756-31CD-445E-9BDE-0083AEB4A175}" type="presParOf" srcId="{0D75AA9B-2817-428A-8919-D9CC568E76EE}" destId="{8590389C-1B78-4161-83D2-B7C475E19097}" srcOrd="0" destOrd="0" presId="urn:microsoft.com/office/officeart/2008/layout/CircularPictureCallout"/>
    <dgm:cxn modelId="{F7F3ABD4-F382-403A-B6D7-D516F46055C3}" type="presParOf" srcId="{B18AE322-EE24-4F21-BA38-33A0666D285C}" destId="{C0C3E615-6E18-4432-A096-9047769FED28}" srcOrd="5" destOrd="0" presId="urn:microsoft.com/office/officeart/2008/layout/CircularPictureCallout"/>
    <dgm:cxn modelId="{3FB14028-7489-412C-95B3-BF85E840E37C}" type="presParOf" srcId="{C0C3E615-6E18-4432-A096-9047769FED28}" destId="{1603A9FB-E8BE-4A12-940B-4A7281FB6C9B}" srcOrd="0" destOrd="0" presId="urn:microsoft.com/office/officeart/2008/layout/CircularPictureCallout"/>
    <dgm:cxn modelId="{317B6CA0-117A-40EE-8140-506835011AEF}" type="presParOf" srcId="{B18AE322-EE24-4F21-BA38-33A0666D285C}" destId="{33A93E91-1CCE-4DE9-AE34-E4BE1F15F479}" srcOrd="6" destOrd="0" presId="urn:microsoft.com/office/officeart/2008/layout/CircularPictureCallout"/>
    <dgm:cxn modelId="{8BF5EF10-1084-4C1A-9CFB-A1B277A95A34}" type="presParOf" srcId="{B18AE322-EE24-4F21-BA38-33A0666D285C}" destId="{B4376340-E85F-4877-A559-24C7838C11C2}" srcOrd="7" destOrd="0" presId="urn:microsoft.com/office/officeart/2008/layout/CircularPictureCallout"/>
    <dgm:cxn modelId="{2CB3F2EF-9A3F-417F-A7D0-A54662E770F8}" type="presParOf" srcId="{B4376340-E85F-4877-A559-24C7838C11C2}" destId="{A5E1DD1A-6AA9-444E-BC1A-9868701E30FD}" srcOrd="0" destOrd="0" presId="urn:microsoft.com/office/officeart/2008/layout/CircularPictureCallout"/>
    <dgm:cxn modelId="{71F8980D-CBDE-4467-8099-8D1AE80523CA}" type="presParOf" srcId="{B18AE322-EE24-4F21-BA38-33A0666D285C}" destId="{2636DC21-F802-492C-BAE2-173DAF467730}" srcOrd="8" destOrd="0" presId="urn:microsoft.com/office/officeart/2008/layout/CircularPictureCallout"/>
    <dgm:cxn modelId="{011E1134-04F1-458C-8B9C-ED3B4678A86D}" type="presParOf" srcId="{2636DC21-F802-492C-BAE2-173DAF467730}" destId="{4A9742AD-B577-4378-AF83-DC5ECD325381}" srcOrd="0" destOrd="0" presId="urn:microsoft.com/office/officeart/2008/layout/CircularPictureCallout"/>
    <dgm:cxn modelId="{B56B51F1-DF75-4A15-8F82-4C35584FF3DF}" type="presParOf" srcId="{B18AE322-EE24-4F21-BA38-33A0666D285C}" destId="{A9926F31-E651-4DE8-98F4-4989FD9B3A91}" srcOrd="9" destOrd="0" presId="urn:microsoft.com/office/officeart/2008/layout/CircularPictureCallout"/>
    <dgm:cxn modelId="{55185BF1-2243-4665-AD9A-79C67C609A0F}" type="presParOf" srcId="{B18AE322-EE24-4F21-BA38-33A0666D285C}" destId="{B8F9A10D-F89E-4FD8-923B-F55293AF73A3}" srcOrd="10" destOrd="0" presId="urn:microsoft.com/office/officeart/2008/layout/CircularPictureCallout"/>
    <dgm:cxn modelId="{A130D97A-57A7-4982-A6A3-6749E034A8FB}" type="presParOf" srcId="{B8F9A10D-F89E-4FD8-923B-F55293AF73A3}" destId="{3F9AD50F-4E5E-4216-8AAF-56B9193E68BC}" srcOrd="0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E5B76ED-C686-4E97-9A28-74231B4FDDD1}" type="doc">
      <dgm:prSet loTypeId="urn:microsoft.com/office/officeart/2009/3/layout/CircleRelationship" loCatId="relationship" qsTypeId="urn:microsoft.com/office/officeart/2005/8/quickstyle/simple4" qsCatId="simple" csTypeId="urn:microsoft.com/office/officeart/2005/8/colors/colorful5" csCatId="colorful" phldr="1"/>
      <dgm:spPr/>
      <dgm:t>
        <a:bodyPr rtlCol="0"/>
        <a:lstStyle/>
        <a:p>
          <a:pPr rtl="0"/>
          <a:endParaRPr lang="en-US"/>
        </a:p>
      </dgm:t>
    </dgm:pt>
    <dgm:pt modelId="{B388C4F7-DD86-40E4-BA83-6838C8E845B2}">
      <dgm:prSet phldrT="[Text]" custT="1"/>
      <dgm:spPr>
        <a:gradFill rotWithShape="0">
          <a:gsLst>
            <a:gs pos="0">
              <a:schemeClr val="accent4">
                <a:hueOff val="0"/>
                <a:satOff val="0"/>
                <a:lumOff val="0"/>
                <a:tint val="98000"/>
                <a:lumMod val="100000"/>
                <a:alpha val="65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</a:gradFill>
      </dgm:spPr>
      <dgm:t>
        <a:bodyPr rtlCol="0"/>
        <a:lstStyle/>
        <a:p>
          <a:pPr rtl="0"/>
          <a:r>
            <a:rPr lang="pt-BR" sz="1800" b="1" noProof="0" dirty="0"/>
            <a:t>SUN</a:t>
          </a:r>
        </a:p>
      </dgm:t>
    </dgm:pt>
    <dgm:pt modelId="{4F4EFEB2-AE6B-4B4E-A388-E726479684C1}" type="parTrans" cxnId="{FDEC3F6B-F860-4E8B-8B14-455DBFCFBFB4}">
      <dgm:prSet/>
      <dgm:spPr/>
      <dgm:t>
        <a:bodyPr rtlCol="0"/>
        <a:lstStyle/>
        <a:p>
          <a:pPr rtl="0"/>
          <a:endParaRPr lang="pt-BR" noProof="0" dirty="0"/>
        </a:p>
      </dgm:t>
    </dgm:pt>
    <dgm:pt modelId="{BEE196C3-EEB3-4935-976F-A713EF603EEA}" type="sibTrans" cxnId="{FDEC3F6B-F860-4E8B-8B14-455DBFCFBFB4}">
      <dgm:prSet/>
      <dgm:spPr/>
      <dgm:t>
        <a:bodyPr rtlCol="0"/>
        <a:lstStyle/>
        <a:p>
          <a:pPr rtl="0"/>
          <a:endParaRPr lang="pt-BR" noProof="0" dirty="0"/>
        </a:p>
      </dgm:t>
    </dgm:pt>
    <dgm:pt modelId="{27C8F191-CB8B-4A89-9EDF-D94B6E4ADC92}">
      <dgm:prSet phldrT="[Text]" custT="1"/>
      <dgm:spPr>
        <a:gradFill rotWithShape="0">
          <a:gsLst>
            <a:gs pos="0">
              <a:schemeClr val="accent5">
                <a:hueOff val="-2582238"/>
                <a:satOff val="-14111"/>
                <a:lumOff val="-2451"/>
                <a:tint val="98000"/>
                <a:lumMod val="100000"/>
                <a:alpha val="65000"/>
              </a:schemeClr>
            </a:gs>
            <a:gs pos="100000">
              <a:schemeClr val="accent5">
                <a:hueOff val="-2582238"/>
                <a:satOff val="-14111"/>
                <a:lumOff val="-2451"/>
                <a:alphaOff val="0"/>
                <a:shade val="88000"/>
                <a:lumMod val="88000"/>
              </a:schemeClr>
            </a:gs>
          </a:gsLst>
        </a:gradFill>
      </dgm:spPr>
      <dgm:t>
        <a:bodyPr rtlCol="0"/>
        <a:lstStyle/>
        <a:p>
          <a:pPr rtl="0"/>
          <a:r>
            <a:rPr lang="pt-BR" sz="1800" b="1" noProof="0" dirty="0"/>
            <a:t>EARTH</a:t>
          </a:r>
          <a:endParaRPr lang="pt-BR" sz="1200" b="1" noProof="0" dirty="0"/>
        </a:p>
      </dgm:t>
    </dgm:pt>
    <dgm:pt modelId="{8EFDF7C7-310E-4ED5-B739-2186FB69ED8A}" type="parTrans" cxnId="{4E26289A-3825-4A9C-991F-8AB8A7EFD597}">
      <dgm:prSet/>
      <dgm:spPr/>
      <dgm:t>
        <a:bodyPr rtlCol="0"/>
        <a:lstStyle/>
        <a:p>
          <a:pPr rtl="0"/>
          <a:endParaRPr lang="pt-BR" noProof="0" dirty="0"/>
        </a:p>
      </dgm:t>
    </dgm:pt>
    <dgm:pt modelId="{755F5D09-ECCD-4FC5-B350-FED951F57983}" type="sibTrans" cxnId="{4E26289A-3825-4A9C-991F-8AB8A7EFD597}">
      <dgm:prSet/>
      <dgm:spPr/>
      <dgm:t>
        <a:bodyPr rtlCol="0"/>
        <a:lstStyle/>
        <a:p>
          <a:pPr rtl="0"/>
          <a:endParaRPr lang="pt-BR" noProof="0" dirty="0"/>
        </a:p>
      </dgm:t>
    </dgm:pt>
    <dgm:pt modelId="{AEFF5EA2-6931-4098-96C8-31AE53CB425B}">
      <dgm:prSet phldrT="[Text]" custT="1"/>
      <dgm:spPr>
        <a:gradFill rotWithShape="0">
          <a:gsLst>
            <a:gs pos="0">
              <a:schemeClr val="accent5">
                <a:hueOff val="-3873358"/>
                <a:satOff val="-21167"/>
                <a:lumOff val="-3676"/>
                <a:tint val="98000"/>
                <a:lumMod val="100000"/>
                <a:alpha val="65000"/>
              </a:schemeClr>
            </a:gs>
            <a:gs pos="100000">
              <a:schemeClr val="accent5">
                <a:hueOff val="-3873358"/>
                <a:satOff val="-21167"/>
                <a:lumOff val="-3676"/>
                <a:alphaOff val="0"/>
                <a:shade val="88000"/>
                <a:lumMod val="88000"/>
              </a:schemeClr>
            </a:gs>
          </a:gsLst>
        </a:gradFill>
      </dgm:spPr>
      <dgm:t>
        <a:bodyPr rtlCol="0"/>
        <a:lstStyle/>
        <a:p>
          <a:pPr rtl="0"/>
          <a:r>
            <a:rPr lang="pt-BR" sz="1800" b="1" noProof="0" dirty="0"/>
            <a:t>TARGET PLANET</a:t>
          </a:r>
          <a:endParaRPr lang="pt-BR" sz="1200" b="1" noProof="0" dirty="0"/>
        </a:p>
      </dgm:t>
    </dgm:pt>
    <dgm:pt modelId="{AC52CE11-07EF-42A7-A67A-2231908FD231}" type="parTrans" cxnId="{2D96128D-55F5-4B46-B071-9EA8CDCA9DCD}">
      <dgm:prSet/>
      <dgm:spPr/>
      <dgm:t>
        <a:bodyPr rtlCol="0"/>
        <a:lstStyle/>
        <a:p>
          <a:pPr rtl="0"/>
          <a:endParaRPr lang="pt-BR" noProof="0" dirty="0"/>
        </a:p>
      </dgm:t>
    </dgm:pt>
    <dgm:pt modelId="{FB25E557-3597-4AEA-B1FC-EA99A632BFB1}" type="sibTrans" cxnId="{2D96128D-55F5-4B46-B071-9EA8CDCA9DCD}">
      <dgm:prSet/>
      <dgm:spPr/>
      <dgm:t>
        <a:bodyPr rtlCol="0"/>
        <a:lstStyle/>
        <a:p>
          <a:pPr rtl="0"/>
          <a:endParaRPr lang="pt-BR" noProof="0" dirty="0"/>
        </a:p>
      </dgm:t>
    </dgm:pt>
    <dgm:pt modelId="{EC323DFF-E2DA-4381-8948-5F3D2CD82207}" type="pres">
      <dgm:prSet presAssocID="{BE5B76ED-C686-4E97-9A28-74231B4FDDD1}" presName="Name0" presStyleCnt="0">
        <dgm:presLayoutVars>
          <dgm:chMax val="1"/>
          <dgm:chPref val="1"/>
        </dgm:presLayoutVars>
      </dgm:prSet>
      <dgm:spPr/>
    </dgm:pt>
    <dgm:pt modelId="{A6EEB127-C2F5-4C0D-B108-CC2B3F78F4F1}" type="pres">
      <dgm:prSet presAssocID="{B388C4F7-DD86-40E4-BA83-6838C8E845B2}" presName="Parent" presStyleLbl="node0" presStyleIdx="0" presStyleCnt="1" custLinFactNeighborX="-73212" custLinFactNeighborY="5846">
        <dgm:presLayoutVars>
          <dgm:chMax val="5"/>
          <dgm:chPref val="5"/>
        </dgm:presLayoutVars>
      </dgm:prSet>
      <dgm:spPr/>
    </dgm:pt>
    <dgm:pt modelId="{8A0FF0D8-0AF7-44A4-833E-7EA23A507B5A}" type="pres">
      <dgm:prSet presAssocID="{B388C4F7-DD86-40E4-BA83-6838C8E845B2}" presName="Accent1" presStyleLbl="node1" presStyleIdx="0" presStyleCnt="13"/>
      <dgm:spPr/>
    </dgm:pt>
    <dgm:pt modelId="{F988BAF3-9DE2-4A25-84FE-B7C476401BC3}" type="pres">
      <dgm:prSet presAssocID="{B388C4F7-DD86-40E4-BA83-6838C8E845B2}" presName="Accent2" presStyleLbl="node1" presStyleIdx="1" presStyleCnt="13"/>
      <dgm:spPr/>
    </dgm:pt>
    <dgm:pt modelId="{6288D093-07AF-4EEB-B57C-FB5DA4420E30}" type="pres">
      <dgm:prSet presAssocID="{B388C4F7-DD86-40E4-BA83-6838C8E845B2}" presName="Accent3" presStyleLbl="node1" presStyleIdx="2" presStyleCnt="13"/>
      <dgm:spPr/>
    </dgm:pt>
    <dgm:pt modelId="{099685E2-34CD-4723-A342-ED2D0CA22ECA}" type="pres">
      <dgm:prSet presAssocID="{B388C4F7-DD86-40E4-BA83-6838C8E845B2}" presName="Accent4" presStyleLbl="node1" presStyleIdx="3" presStyleCnt="13"/>
      <dgm:spPr/>
    </dgm:pt>
    <dgm:pt modelId="{282F7230-9226-4387-9620-3DC67223F95C}" type="pres">
      <dgm:prSet presAssocID="{B388C4F7-DD86-40E4-BA83-6838C8E845B2}" presName="Accent5" presStyleLbl="node1" presStyleIdx="4" presStyleCnt="13"/>
      <dgm:spPr/>
    </dgm:pt>
    <dgm:pt modelId="{2682D7C4-37F7-4CA1-B102-AED7627E9C93}" type="pres">
      <dgm:prSet presAssocID="{B388C4F7-DD86-40E4-BA83-6838C8E845B2}" presName="Accent6" presStyleLbl="node1" presStyleIdx="5" presStyleCnt="13"/>
      <dgm:spPr/>
    </dgm:pt>
    <dgm:pt modelId="{CCDD2561-1FC5-4EA6-AD90-3ADAF62A41D1}" type="pres">
      <dgm:prSet presAssocID="{27C8F191-CB8B-4A89-9EDF-D94B6E4ADC92}" presName="Child1" presStyleLbl="node1" presStyleIdx="6" presStyleCnt="13" custScaleX="60218" custScaleY="56755" custLinFactX="100000" custLinFactNeighborX="108089" custLinFactNeighborY="92760">
        <dgm:presLayoutVars>
          <dgm:chMax val="0"/>
          <dgm:chPref val="0"/>
        </dgm:presLayoutVars>
      </dgm:prSet>
      <dgm:spPr/>
    </dgm:pt>
    <dgm:pt modelId="{DD36342D-1CB9-480B-9443-592ECACCB1B2}" type="pres">
      <dgm:prSet presAssocID="{27C8F191-CB8B-4A89-9EDF-D94B6E4ADC92}" presName="Accent7" presStyleCnt="0"/>
      <dgm:spPr/>
    </dgm:pt>
    <dgm:pt modelId="{2470B0FE-F3CE-48F3-AE82-73016C487D68}" type="pres">
      <dgm:prSet presAssocID="{27C8F191-CB8B-4A89-9EDF-D94B6E4ADC92}" presName="AccentHold1" presStyleLbl="node1" presStyleIdx="7" presStyleCnt="13"/>
      <dgm:spPr/>
    </dgm:pt>
    <dgm:pt modelId="{1C5C821B-7AF3-4B1C-B3FE-45A337B82741}" type="pres">
      <dgm:prSet presAssocID="{27C8F191-CB8B-4A89-9EDF-D94B6E4ADC92}" presName="Accent8" presStyleCnt="0"/>
      <dgm:spPr/>
    </dgm:pt>
    <dgm:pt modelId="{48BC9D73-B86D-4378-970E-5CD650E31618}" type="pres">
      <dgm:prSet presAssocID="{27C8F191-CB8B-4A89-9EDF-D94B6E4ADC92}" presName="AccentHold2" presStyleLbl="node1" presStyleIdx="8" presStyleCnt="13"/>
      <dgm:spPr/>
    </dgm:pt>
    <dgm:pt modelId="{EB301C3D-F1F9-4A72-AC54-827EBC1AD812}" type="pres">
      <dgm:prSet presAssocID="{AEFF5EA2-6931-4098-96C8-31AE53CB425B}" presName="Child2" presStyleLbl="node1" presStyleIdx="9" presStyleCnt="13" custScaleX="118028" custScaleY="118028" custLinFactNeighborX="12709" custLinFactNeighborY="224">
        <dgm:presLayoutVars>
          <dgm:chMax val="0"/>
          <dgm:chPref val="0"/>
        </dgm:presLayoutVars>
      </dgm:prSet>
      <dgm:spPr/>
    </dgm:pt>
    <dgm:pt modelId="{6B30F03A-93BA-441A-ABF4-25C2455DF7C0}" type="pres">
      <dgm:prSet presAssocID="{AEFF5EA2-6931-4098-96C8-31AE53CB425B}" presName="Accent9" presStyleCnt="0"/>
      <dgm:spPr/>
    </dgm:pt>
    <dgm:pt modelId="{0DF8FB3E-B0B0-40D8-B039-0C7B496BBA97}" type="pres">
      <dgm:prSet presAssocID="{AEFF5EA2-6931-4098-96C8-31AE53CB425B}" presName="AccentHold1" presStyleLbl="node1" presStyleIdx="10" presStyleCnt="13"/>
      <dgm:spPr/>
    </dgm:pt>
    <dgm:pt modelId="{37FA1CD0-A7DC-4E74-BDC2-224405012EB0}" type="pres">
      <dgm:prSet presAssocID="{AEFF5EA2-6931-4098-96C8-31AE53CB425B}" presName="Accent10" presStyleCnt="0"/>
      <dgm:spPr/>
    </dgm:pt>
    <dgm:pt modelId="{022614F8-042B-41CB-A6A7-8094C903EB2F}" type="pres">
      <dgm:prSet presAssocID="{AEFF5EA2-6931-4098-96C8-31AE53CB425B}" presName="AccentHold2" presStyleLbl="node1" presStyleIdx="11" presStyleCnt="13"/>
      <dgm:spPr/>
    </dgm:pt>
    <dgm:pt modelId="{BA4661A9-DFAB-468E-97BE-F29D08FF69A9}" type="pres">
      <dgm:prSet presAssocID="{AEFF5EA2-6931-4098-96C8-31AE53CB425B}" presName="Accent11" presStyleCnt="0"/>
      <dgm:spPr/>
    </dgm:pt>
    <dgm:pt modelId="{C85BB588-B4E8-4D50-9280-4D4F2686007C}" type="pres">
      <dgm:prSet presAssocID="{AEFF5EA2-6931-4098-96C8-31AE53CB425B}" presName="AccentHold3" presStyleLbl="node1" presStyleIdx="12" presStyleCnt="13"/>
      <dgm:spPr/>
    </dgm:pt>
  </dgm:ptLst>
  <dgm:cxnLst>
    <dgm:cxn modelId="{9443D217-9168-4ECF-A563-7C2F4C998EAA}" type="presOf" srcId="{27C8F191-CB8B-4A89-9EDF-D94B6E4ADC92}" destId="{CCDD2561-1FC5-4EA6-AD90-3ADAF62A41D1}" srcOrd="0" destOrd="0" presId="urn:microsoft.com/office/officeart/2009/3/layout/CircleRelationship"/>
    <dgm:cxn modelId="{FDEC3F6B-F860-4E8B-8B14-455DBFCFBFB4}" srcId="{BE5B76ED-C686-4E97-9A28-74231B4FDDD1}" destId="{B388C4F7-DD86-40E4-BA83-6838C8E845B2}" srcOrd="0" destOrd="0" parTransId="{4F4EFEB2-AE6B-4B4E-A388-E726479684C1}" sibTransId="{BEE196C3-EEB3-4935-976F-A713EF603EEA}"/>
    <dgm:cxn modelId="{2D96128D-55F5-4B46-B071-9EA8CDCA9DCD}" srcId="{B388C4F7-DD86-40E4-BA83-6838C8E845B2}" destId="{AEFF5EA2-6931-4098-96C8-31AE53CB425B}" srcOrd="1" destOrd="0" parTransId="{AC52CE11-07EF-42A7-A67A-2231908FD231}" sibTransId="{FB25E557-3597-4AEA-B1FC-EA99A632BFB1}"/>
    <dgm:cxn modelId="{4E26289A-3825-4A9C-991F-8AB8A7EFD597}" srcId="{B388C4F7-DD86-40E4-BA83-6838C8E845B2}" destId="{27C8F191-CB8B-4A89-9EDF-D94B6E4ADC92}" srcOrd="0" destOrd="0" parTransId="{8EFDF7C7-310E-4ED5-B739-2186FB69ED8A}" sibTransId="{755F5D09-ECCD-4FC5-B350-FED951F57983}"/>
    <dgm:cxn modelId="{61F4EB9B-7EBC-4FC4-B727-C4A1C0EF0E59}" type="presOf" srcId="{AEFF5EA2-6931-4098-96C8-31AE53CB425B}" destId="{EB301C3D-F1F9-4A72-AC54-827EBC1AD812}" srcOrd="0" destOrd="0" presId="urn:microsoft.com/office/officeart/2009/3/layout/CircleRelationship"/>
    <dgm:cxn modelId="{873563D0-860F-487F-97A2-E4B8D49A3DAA}" type="presOf" srcId="{B388C4F7-DD86-40E4-BA83-6838C8E845B2}" destId="{A6EEB127-C2F5-4C0D-B108-CC2B3F78F4F1}" srcOrd="0" destOrd="0" presId="urn:microsoft.com/office/officeart/2009/3/layout/CircleRelationship"/>
    <dgm:cxn modelId="{A3AC16E3-96A0-4DCE-A502-BF3413F7EEBB}" type="presOf" srcId="{BE5B76ED-C686-4E97-9A28-74231B4FDDD1}" destId="{EC323DFF-E2DA-4381-8948-5F3D2CD82207}" srcOrd="0" destOrd="0" presId="urn:microsoft.com/office/officeart/2009/3/layout/CircleRelationship"/>
    <dgm:cxn modelId="{7D45573C-4EBD-433F-BFA4-B1A529D7A12E}" type="presParOf" srcId="{EC323DFF-E2DA-4381-8948-5F3D2CD82207}" destId="{A6EEB127-C2F5-4C0D-B108-CC2B3F78F4F1}" srcOrd="0" destOrd="0" presId="urn:microsoft.com/office/officeart/2009/3/layout/CircleRelationship"/>
    <dgm:cxn modelId="{F969CC6B-49AF-4CFA-905C-5A439FA65BB3}" type="presParOf" srcId="{EC323DFF-E2DA-4381-8948-5F3D2CD82207}" destId="{8A0FF0D8-0AF7-44A4-833E-7EA23A507B5A}" srcOrd="1" destOrd="0" presId="urn:microsoft.com/office/officeart/2009/3/layout/CircleRelationship"/>
    <dgm:cxn modelId="{0B13118F-EC84-4BBC-B9D4-F016C42736A0}" type="presParOf" srcId="{EC323DFF-E2DA-4381-8948-5F3D2CD82207}" destId="{F988BAF3-9DE2-4A25-84FE-B7C476401BC3}" srcOrd="2" destOrd="0" presId="urn:microsoft.com/office/officeart/2009/3/layout/CircleRelationship"/>
    <dgm:cxn modelId="{5A4C313A-14FE-4D34-9BAF-E781C66DAB07}" type="presParOf" srcId="{EC323DFF-E2DA-4381-8948-5F3D2CD82207}" destId="{6288D093-07AF-4EEB-B57C-FB5DA4420E30}" srcOrd="3" destOrd="0" presId="urn:microsoft.com/office/officeart/2009/3/layout/CircleRelationship"/>
    <dgm:cxn modelId="{D6ACDC7E-1588-4451-A7EF-95F6F8F98E10}" type="presParOf" srcId="{EC323DFF-E2DA-4381-8948-5F3D2CD82207}" destId="{099685E2-34CD-4723-A342-ED2D0CA22ECA}" srcOrd="4" destOrd="0" presId="urn:microsoft.com/office/officeart/2009/3/layout/CircleRelationship"/>
    <dgm:cxn modelId="{BF445524-7631-46A4-A9F8-F7CB08035DDB}" type="presParOf" srcId="{EC323DFF-E2DA-4381-8948-5F3D2CD82207}" destId="{282F7230-9226-4387-9620-3DC67223F95C}" srcOrd="5" destOrd="0" presId="urn:microsoft.com/office/officeart/2009/3/layout/CircleRelationship"/>
    <dgm:cxn modelId="{218BBC07-C0B0-48B2-980B-148E51AEE23B}" type="presParOf" srcId="{EC323DFF-E2DA-4381-8948-5F3D2CD82207}" destId="{2682D7C4-37F7-4CA1-B102-AED7627E9C93}" srcOrd="6" destOrd="0" presId="urn:microsoft.com/office/officeart/2009/3/layout/CircleRelationship"/>
    <dgm:cxn modelId="{AA1E1669-BD7D-411E-94D4-913E8566F654}" type="presParOf" srcId="{EC323DFF-E2DA-4381-8948-5F3D2CD82207}" destId="{CCDD2561-1FC5-4EA6-AD90-3ADAF62A41D1}" srcOrd="7" destOrd="0" presId="urn:microsoft.com/office/officeart/2009/3/layout/CircleRelationship"/>
    <dgm:cxn modelId="{D0F07794-37F8-4175-8296-9725EA64B2E3}" type="presParOf" srcId="{EC323DFF-E2DA-4381-8948-5F3D2CD82207}" destId="{DD36342D-1CB9-480B-9443-592ECACCB1B2}" srcOrd="8" destOrd="0" presId="urn:microsoft.com/office/officeart/2009/3/layout/CircleRelationship"/>
    <dgm:cxn modelId="{8AE7B659-C31F-4F52-9686-C1ABB63B1EA9}" type="presParOf" srcId="{DD36342D-1CB9-480B-9443-592ECACCB1B2}" destId="{2470B0FE-F3CE-48F3-AE82-73016C487D68}" srcOrd="0" destOrd="0" presId="urn:microsoft.com/office/officeart/2009/3/layout/CircleRelationship"/>
    <dgm:cxn modelId="{5834BBB2-34B9-46B9-948C-3BC456B978F5}" type="presParOf" srcId="{EC323DFF-E2DA-4381-8948-5F3D2CD82207}" destId="{1C5C821B-7AF3-4B1C-B3FE-45A337B82741}" srcOrd="9" destOrd="0" presId="urn:microsoft.com/office/officeart/2009/3/layout/CircleRelationship"/>
    <dgm:cxn modelId="{639DABF8-5BDE-484F-A747-33E9F42E376F}" type="presParOf" srcId="{1C5C821B-7AF3-4B1C-B3FE-45A337B82741}" destId="{48BC9D73-B86D-4378-970E-5CD650E31618}" srcOrd="0" destOrd="0" presId="urn:microsoft.com/office/officeart/2009/3/layout/CircleRelationship"/>
    <dgm:cxn modelId="{318F3B25-56D7-4CD3-80CD-4ECF6ABE9097}" type="presParOf" srcId="{EC323DFF-E2DA-4381-8948-5F3D2CD82207}" destId="{EB301C3D-F1F9-4A72-AC54-827EBC1AD812}" srcOrd="10" destOrd="0" presId="urn:microsoft.com/office/officeart/2009/3/layout/CircleRelationship"/>
    <dgm:cxn modelId="{5F192FAF-AA29-4119-9D75-AAF74B2D984A}" type="presParOf" srcId="{EC323DFF-E2DA-4381-8948-5F3D2CD82207}" destId="{6B30F03A-93BA-441A-ABF4-25C2455DF7C0}" srcOrd="11" destOrd="0" presId="urn:microsoft.com/office/officeart/2009/3/layout/CircleRelationship"/>
    <dgm:cxn modelId="{FF4ED7F3-8BF5-4BCE-8EC2-0B8ACBB19BC4}" type="presParOf" srcId="{6B30F03A-93BA-441A-ABF4-25C2455DF7C0}" destId="{0DF8FB3E-B0B0-40D8-B039-0C7B496BBA97}" srcOrd="0" destOrd="0" presId="urn:microsoft.com/office/officeart/2009/3/layout/CircleRelationship"/>
    <dgm:cxn modelId="{89500581-5988-46A4-9DF9-3A7B84A68823}" type="presParOf" srcId="{EC323DFF-E2DA-4381-8948-5F3D2CD82207}" destId="{37FA1CD0-A7DC-4E74-BDC2-224405012EB0}" srcOrd="12" destOrd="0" presId="urn:microsoft.com/office/officeart/2009/3/layout/CircleRelationship"/>
    <dgm:cxn modelId="{7957AFA6-FEBB-441D-B867-7098C7F0D056}" type="presParOf" srcId="{37FA1CD0-A7DC-4E74-BDC2-224405012EB0}" destId="{022614F8-042B-41CB-A6A7-8094C903EB2F}" srcOrd="0" destOrd="0" presId="urn:microsoft.com/office/officeart/2009/3/layout/CircleRelationship"/>
    <dgm:cxn modelId="{93B1B3BC-398A-43F6-862B-AA461BA776D1}" type="presParOf" srcId="{EC323DFF-E2DA-4381-8948-5F3D2CD82207}" destId="{BA4661A9-DFAB-468E-97BE-F29D08FF69A9}" srcOrd="13" destOrd="0" presId="urn:microsoft.com/office/officeart/2009/3/layout/CircleRelationship"/>
    <dgm:cxn modelId="{063A3997-1101-4FAD-B1B6-AA0965152552}" type="presParOf" srcId="{BA4661A9-DFAB-468E-97BE-F29D08FF69A9}" destId="{C85BB588-B4E8-4D50-9280-4D4F2686007C}" srcOrd="0" destOrd="0" presId="urn:microsoft.com/office/officeart/2009/3/layout/CircleRelationship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926F31-E651-4DE8-98F4-4989FD9B3A91}">
      <dsp:nvSpPr>
        <dsp:cNvPr id="0" name=""/>
        <dsp:cNvSpPr/>
      </dsp:nvSpPr>
      <dsp:spPr>
        <a:xfrm>
          <a:off x="3094453" y="3157258"/>
          <a:ext cx="1343616" cy="382861"/>
        </a:xfrm>
        <a:prstGeom prst="line">
          <a:avLst/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A93E91-1CCE-4DE9-AE34-E4BE1F15F479}">
      <dsp:nvSpPr>
        <dsp:cNvPr id="0" name=""/>
        <dsp:cNvSpPr/>
      </dsp:nvSpPr>
      <dsp:spPr>
        <a:xfrm flipV="1">
          <a:off x="3089676" y="2117719"/>
          <a:ext cx="820076" cy="89172"/>
        </a:xfrm>
        <a:prstGeom prst="line">
          <a:avLst/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357313-1612-4DD3-B23B-A1746EAAD445}">
      <dsp:nvSpPr>
        <dsp:cNvPr id="0" name=""/>
        <dsp:cNvSpPr/>
      </dsp:nvSpPr>
      <dsp:spPr>
        <a:xfrm flipV="1">
          <a:off x="2947508" y="748758"/>
          <a:ext cx="1629688" cy="719222"/>
        </a:xfrm>
        <a:prstGeom prst="line">
          <a:avLst/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45A233-591B-4AA8-B1F4-FD981D611E73}">
      <dsp:nvSpPr>
        <dsp:cNvPr id="0" name=""/>
        <dsp:cNvSpPr/>
      </dsp:nvSpPr>
      <dsp:spPr>
        <a:xfrm>
          <a:off x="289645" y="578150"/>
          <a:ext cx="3356484" cy="3356484"/>
        </a:xfrm>
        <a:prstGeom prst="ellipse">
          <a:avLst/>
        </a:prstGeom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25423" t="15288" r="26424" b="36559"/>
          </a:stretch>
        </a:blipFill>
        <a:ln w="635" cap="rnd" cmpd="sng" algn="ctr">
          <a:solidFill>
            <a:schemeClr val="tx1">
              <a:alpha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3005FA-6463-4617-A2CF-7C3C4FCD1B71}">
      <dsp:nvSpPr>
        <dsp:cNvPr id="0" name=""/>
        <dsp:cNvSpPr/>
      </dsp:nvSpPr>
      <dsp:spPr>
        <a:xfrm>
          <a:off x="-14133" y="3204399"/>
          <a:ext cx="3413646" cy="383259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rtlCol="0" anchor="b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kern="1200" noProof="0" dirty="0"/>
            <a:t>AZURE SERVER </a:t>
          </a:r>
          <a:r>
            <a:rPr lang="en-US" sz="1500" kern="1200" dirty="0"/>
            <a:t>LAYER ABSTRACTION</a:t>
          </a:r>
        </a:p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noProof="0" dirty="0">
              <a:solidFill>
                <a:srgbClr val="FFFF00"/>
              </a:solidFill>
            </a:rPr>
            <a:t>MICROSERVICE ESPECIALIZED</a:t>
          </a:r>
        </a:p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noProof="0" dirty="0"/>
            <a:t>.NET C#</a:t>
          </a:r>
          <a:r>
            <a:rPr lang="pt-BR" sz="1500" kern="1200" noProof="0" dirty="0"/>
            <a:t> + GRAPHQL</a:t>
          </a:r>
        </a:p>
      </dsp:txBody>
      <dsp:txXfrm>
        <a:off x="-14133" y="3204399"/>
        <a:ext cx="3413646" cy="383259"/>
      </dsp:txXfrm>
    </dsp:sp>
    <dsp:sp modelId="{5650C73F-166D-441B-B100-602E6E50702D}">
      <dsp:nvSpPr>
        <dsp:cNvPr id="0" name=""/>
        <dsp:cNvSpPr/>
      </dsp:nvSpPr>
      <dsp:spPr>
        <a:xfrm>
          <a:off x="4603512" y="27747"/>
          <a:ext cx="1006945" cy="1006945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90389C-1B78-4161-83D2-B7C475E19097}">
      <dsp:nvSpPr>
        <dsp:cNvPr id="0" name=""/>
        <dsp:cNvSpPr/>
      </dsp:nvSpPr>
      <dsp:spPr>
        <a:xfrm>
          <a:off x="5508186" y="329433"/>
          <a:ext cx="1161029" cy="3692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0" rIns="57150" bIns="0" numCol="1" spcCol="1270" rtlCol="0" anchor="ctr" anchorCtr="0">
          <a:noAutofit/>
        </a:bodyPr>
        <a:lstStyle/>
        <a:p>
          <a:pPr marL="0" lvl="0" indent="0" algn="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kern="1200" noProof="0" dirty="0">
              <a:solidFill>
                <a:srgbClr val="FFFF00"/>
              </a:solidFill>
            </a:rPr>
            <a:t>App mobile </a:t>
          </a:r>
          <a:r>
            <a:rPr lang="pt-BR" sz="1500" kern="1200" noProof="0" dirty="0" err="1"/>
            <a:t>Unity</a:t>
          </a:r>
          <a:r>
            <a:rPr lang="pt-BR" sz="1500" kern="1200" noProof="0" dirty="0"/>
            <a:t> + C#</a:t>
          </a:r>
        </a:p>
      </dsp:txBody>
      <dsp:txXfrm>
        <a:off x="5508186" y="329433"/>
        <a:ext cx="1161029" cy="369277"/>
      </dsp:txXfrm>
    </dsp:sp>
    <dsp:sp modelId="{1603A9FB-E8BE-4A12-940B-4A7281FB6C9B}">
      <dsp:nvSpPr>
        <dsp:cNvPr id="0" name=""/>
        <dsp:cNvSpPr/>
      </dsp:nvSpPr>
      <dsp:spPr>
        <a:xfrm>
          <a:off x="3908650" y="1571451"/>
          <a:ext cx="1006945" cy="1006945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E1DD1A-6AA9-444E-BC1A-9868701E30FD}">
      <dsp:nvSpPr>
        <dsp:cNvPr id="0" name=""/>
        <dsp:cNvSpPr/>
      </dsp:nvSpPr>
      <dsp:spPr>
        <a:xfrm>
          <a:off x="5063676" y="1504303"/>
          <a:ext cx="1643071" cy="11412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0" rIns="49530" bIns="0" numCol="1" spcCol="1270" rtlCol="0" anchor="ctr" anchorCtr="0">
          <a:noAutofit/>
        </a:bodyPr>
        <a:lstStyle/>
        <a:p>
          <a:pPr marL="0" lvl="0" indent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 noProof="0" dirty="0"/>
            <a:t>Service </a:t>
          </a:r>
          <a:r>
            <a:rPr lang="en-US" sz="1300" kern="1200" dirty="0"/>
            <a:t>Database to forecast</a:t>
          </a:r>
          <a:r>
            <a:rPr lang="en-US" sz="1300" b="0" kern="1200" dirty="0"/>
            <a:t> </a:t>
          </a:r>
          <a:r>
            <a:rPr lang="en-US" sz="1300" b="0" kern="1200" dirty="0">
              <a:solidFill>
                <a:srgbClr val="FFFF00"/>
              </a:solidFill>
            </a:rPr>
            <a:t>B.I. analysis</a:t>
          </a:r>
        </a:p>
        <a:p>
          <a:pPr marL="0" lvl="0" indent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kern="1200" noProof="0" dirty="0">
              <a:solidFill>
                <a:schemeClr val="tx1"/>
              </a:solidFill>
            </a:rPr>
            <a:t>with information users</a:t>
          </a:r>
          <a:r>
            <a:rPr lang="pt-BR" sz="1300" b="0" kern="1200" noProof="0" dirty="0">
              <a:solidFill>
                <a:schemeClr val="tx1"/>
              </a:solidFill>
            </a:rPr>
            <a:t> </a:t>
          </a:r>
        </a:p>
      </dsp:txBody>
      <dsp:txXfrm>
        <a:off x="5063676" y="1504303"/>
        <a:ext cx="1643071" cy="1141241"/>
      </dsp:txXfrm>
    </dsp:sp>
    <dsp:sp modelId="{4A9742AD-B577-4378-AF83-DC5ECD325381}">
      <dsp:nvSpPr>
        <dsp:cNvPr id="0" name=""/>
        <dsp:cNvSpPr/>
      </dsp:nvSpPr>
      <dsp:spPr>
        <a:xfrm>
          <a:off x="4412122" y="3202910"/>
          <a:ext cx="1006945" cy="1006945"/>
        </a:xfrm>
        <a:prstGeom prst="ellipse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9AD50F-4E5E-4216-8AAF-56B9193E68BC}">
      <dsp:nvSpPr>
        <dsp:cNvPr id="0" name=""/>
        <dsp:cNvSpPr/>
      </dsp:nvSpPr>
      <dsp:spPr>
        <a:xfrm>
          <a:off x="5521683" y="3256178"/>
          <a:ext cx="1096017" cy="10069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0" rIns="57150" bIns="0" numCol="1" spcCol="1270" rtlCol="0" anchor="ctr" anchorCtr="0">
          <a:noAutofit/>
        </a:bodyPr>
        <a:lstStyle/>
        <a:p>
          <a:pPr marL="0" lvl="0" indent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kern="1200" noProof="0" dirty="0"/>
            <a:t>API swapi.co</a:t>
          </a:r>
        </a:p>
        <a:p>
          <a:pPr marL="0" lvl="0" indent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kern="1200" dirty="0" err="1">
              <a:solidFill>
                <a:srgbClr val="FFFF00"/>
              </a:solidFill>
            </a:rPr>
            <a:t>providing</a:t>
          </a:r>
          <a:r>
            <a:rPr lang="pt-BR" sz="1500" kern="1200" dirty="0">
              <a:solidFill>
                <a:srgbClr val="FFFF00"/>
              </a:solidFill>
            </a:rPr>
            <a:t> </a:t>
          </a:r>
          <a:r>
            <a:rPr lang="pt-BR" sz="1500" kern="1200" dirty="0" err="1">
              <a:solidFill>
                <a:srgbClr val="FFFF00"/>
              </a:solidFill>
            </a:rPr>
            <a:t>information</a:t>
          </a:r>
          <a:endParaRPr lang="pt-BR" sz="1500" kern="1200" noProof="0" dirty="0">
            <a:solidFill>
              <a:srgbClr val="FFFF00"/>
            </a:solidFill>
          </a:endParaRPr>
        </a:p>
        <a:p>
          <a:pPr marL="0" lvl="0" indent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500" kern="1200" noProof="0" dirty="0"/>
        </a:p>
      </dsp:txBody>
      <dsp:txXfrm>
        <a:off x="5521683" y="3256178"/>
        <a:ext cx="1096017" cy="100694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EEB127-C2F5-4C0D-B108-CC2B3F78F4F1}">
      <dsp:nvSpPr>
        <dsp:cNvPr id="0" name=""/>
        <dsp:cNvSpPr/>
      </dsp:nvSpPr>
      <dsp:spPr>
        <a:xfrm>
          <a:off x="0" y="492561"/>
          <a:ext cx="4694208" cy="4694107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tint val="98000"/>
                <a:lumMod val="100000"/>
                <a:alpha val="65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rtlCol="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b="1" kern="1200" noProof="0" dirty="0"/>
            <a:t>SUN</a:t>
          </a:r>
        </a:p>
      </dsp:txBody>
      <dsp:txXfrm>
        <a:off x="687451" y="1179997"/>
        <a:ext cx="3319306" cy="3319235"/>
      </dsp:txXfrm>
    </dsp:sp>
    <dsp:sp modelId="{8A0FF0D8-0AF7-44A4-833E-7EA23A507B5A}">
      <dsp:nvSpPr>
        <dsp:cNvPr id="0" name=""/>
        <dsp:cNvSpPr/>
      </dsp:nvSpPr>
      <dsp:spPr>
        <a:xfrm>
          <a:off x="5442729" y="4276"/>
          <a:ext cx="522063" cy="522054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988BAF3-9DE2-4A25-84FE-B7C476401BC3}">
      <dsp:nvSpPr>
        <dsp:cNvPr id="0" name=""/>
        <dsp:cNvSpPr/>
      </dsp:nvSpPr>
      <dsp:spPr>
        <a:xfrm>
          <a:off x="4206537" y="4563483"/>
          <a:ext cx="378016" cy="378380"/>
        </a:xfrm>
        <a:prstGeom prst="ellipse">
          <a:avLst/>
        </a:prstGeom>
        <a:gradFill rotWithShape="0">
          <a:gsLst>
            <a:gs pos="0">
              <a:schemeClr val="accent5">
                <a:hueOff val="-430373"/>
                <a:satOff val="-2352"/>
                <a:lumOff val="-408"/>
                <a:alphaOff val="0"/>
                <a:tint val="98000"/>
                <a:lumMod val="100000"/>
              </a:schemeClr>
            </a:gs>
            <a:gs pos="100000">
              <a:schemeClr val="accent5">
                <a:hueOff val="-430373"/>
                <a:satOff val="-2352"/>
                <a:lumOff val="-408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288D093-07AF-4EEB-B57C-FB5DA4420E30}">
      <dsp:nvSpPr>
        <dsp:cNvPr id="0" name=""/>
        <dsp:cNvSpPr/>
      </dsp:nvSpPr>
      <dsp:spPr>
        <a:xfrm>
          <a:off x="7760587" y="2123205"/>
          <a:ext cx="378016" cy="378380"/>
        </a:xfrm>
        <a:prstGeom prst="ellipse">
          <a:avLst/>
        </a:prstGeom>
        <a:gradFill rotWithShape="0">
          <a:gsLst>
            <a:gs pos="0">
              <a:schemeClr val="accent5">
                <a:hueOff val="-860746"/>
                <a:satOff val="-4704"/>
                <a:lumOff val="-817"/>
                <a:alphaOff val="0"/>
                <a:tint val="98000"/>
                <a:lumMod val="100000"/>
              </a:schemeClr>
            </a:gs>
            <a:gs pos="100000">
              <a:schemeClr val="accent5">
                <a:hueOff val="-860746"/>
                <a:satOff val="-4704"/>
                <a:lumOff val="-817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99685E2-34CD-4723-A342-ED2D0CA22ECA}">
      <dsp:nvSpPr>
        <dsp:cNvPr id="0" name=""/>
        <dsp:cNvSpPr/>
      </dsp:nvSpPr>
      <dsp:spPr>
        <a:xfrm>
          <a:off x="5951697" y="4965992"/>
          <a:ext cx="522063" cy="522054"/>
        </a:xfrm>
        <a:prstGeom prst="ellipse">
          <a:avLst/>
        </a:prstGeom>
        <a:gradFill rotWithShape="0">
          <a:gsLst>
            <a:gs pos="0">
              <a:schemeClr val="accent5">
                <a:hueOff val="-1291119"/>
                <a:satOff val="-7056"/>
                <a:lumOff val="-1225"/>
                <a:alphaOff val="0"/>
                <a:tint val="98000"/>
                <a:lumMod val="100000"/>
              </a:schemeClr>
            </a:gs>
            <a:gs pos="100000">
              <a:schemeClr val="accent5">
                <a:hueOff val="-1291119"/>
                <a:satOff val="-7056"/>
                <a:lumOff val="-1225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82F7230-9226-4387-9620-3DC67223F95C}">
      <dsp:nvSpPr>
        <dsp:cNvPr id="0" name=""/>
        <dsp:cNvSpPr/>
      </dsp:nvSpPr>
      <dsp:spPr>
        <a:xfrm>
          <a:off x="4313918" y="746230"/>
          <a:ext cx="378016" cy="378380"/>
        </a:xfrm>
        <a:prstGeom prst="ellipse">
          <a:avLst/>
        </a:prstGeom>
        <a:gradFill rotWithShape="0">
          <a:gsLst>
            <a:gs pos="0">
              <a:schemeClr val="accent5">
                <a:hueOff val="-1721492"/>
                <a:satOff val="-9408"/>
                <a:lumOff val="-1634"/>
                <a:alphaOff val="0"/>
                <a:tint val="98000"/>
                <a:lumMod val="100000"/>
              </a:schemeClr>
            </a:gs>
            <a:gs pos="100000">
              <a:schemeClr val="accent5">
                <a:hueOff val="-1721492"/>
                <a:satOff val="-9408"/>
                <a:lumOff val="-1634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682D7C4-37F7-4CA1-B102-AED7627E9C93}">
      <dsp:nvSpPr>
        <dsp:cNvPr id="0" name=""/>
        <dsp:cNvSpPr/>
      </dsp:nvSpPr>
      <dsp:spPr>
        <a:xfrm>
          <a:off x="3122251" y="2910675"/>
          <a:ext cx="378016" cy="378380"/>
        </a:xfrm>
        <a:prstGeom prst="ellipse">
          <a:avLst/>
        </a:prstGeom>
        <a:gradFill rotWithShape="0">
          <a:gsLst>
            <a:gs pos="0">
              <a:schemeClr val="accent5">
                <a:hueOff val="-2151865"/>
                <a:satOff val="-11760"/>
                <a:lumOff val="-2042"/>
                <a:alphaOff val="0"/>
                <a:tint val="98000"/>
                <a:lumMod val="100000"/>
              </a:schemeClr>
            </a:gs>
            <a:gs pos="100000">
              <a:schemeClr val="accent5">
                <a:hueOff val="-2151865"/>
                <a:satOff val="-11760"/>
                <a:lumOff val="-2042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CDD2561-1FC5-4EA6-AD90-3ADAF62A41D1}">
      <dsp:nvSpPr>
        <dsp:cNvPr id="0" name=""/>
        <dsp:cNvSpPr/>
      </dsp:nvSpPr>
      <dsp:spPr>
        <a:xfrm>
          <a:off x="5648449" y="3247580"/>
          <a:ext cx="1149208" cy="1082774"/>
        </a:xfrm>
        <a:prstGeom prst="ellipse">
          <a:avLst/>
        </a:prstGeom>
        <a:gradFill rotWithShape="0">
          <a:gsLst>
            <a:gs pos="0">
              <a:schemeClr val="accent5">
                <a:hueOff val="-2582238"/>
                <a:satOff val="-14111"/>
                <a:lumOff val="-2451"/>
                <a:tint val="98000"/>
                <a:lumMod val="100000"/>
                <a:alpha val="65000"/>
              </a:schemeClr>
            </a:gs>
            <a:gs pos="100000">
              <a:schemeClr val="accent5">
                <a:hueOff val="-2582238"/>
                <a:satOff val="-14111"/>
                <a:lumOff val="-2451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rtlCol="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b="1" kern="1200" noProof="0" dirty="0"/>
            <a:t>EARTH</a:t>
          </a:r>
          <a:endParaRPr lang="pt-BR" sz="1200" b="1" kern="1200" noProof="0" dirty="0"/>
        </a:p>
      </dsp:txBody>
      <dsp:txXfrm>
        <a:off x="5816747" y="3406149"/>
        <a:ext cx="812612" cy="765636"/>
      </dsp:txXfrm>
    </dsp:sp>
    <dsp:sp modelId="{2470B0FE-F3CE-48F3-AE82-73016C487D68}">
      <dsp:nvSpPr>
        <dsp:cNvPr id="0" name=""/>
        <dsp:cNvSpPr/>
      </dsp:nvSpPr>
      <dsp:spPr>
        <a:xfrm>
          <a:off x="4914554" y="762682"/>
          <a:ext cx="522063" cy="522054"/>
        </a:xfrm>
        <a:prstGeom prst="ellipse">
          <a:avLst/>
        </a:prstGeom>
        <a:gradFill rotWithShape="0">
          <a:gsLst>
            <a:gs pos="0">
              <a:schemeClr val="accent5">
                <a:hueOff val="-3012611"/>
                <a:satOff val="-16463"/>
                <a:lumOff val="-2859"/>
                <a:alphaOff val="0"/>
                <a:tint val="98000"/>
                <a:lumMod val="100000"/>
              </a:schemeClr>
            </a:gs>
            <a:gs pos="100000">
              <a:schemeClr val="accent5">
                <a:hueOff val="-3012611"/>
                <a:satOff val="-16463"/>
                <a:lumOff val="-2859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8BC9D73-B86D-4378-970E-5CD650E31618}">
      <dsp:nvSpPr>
        <dsp:cNvPr id="0" name=""/>
        <dsp:cNvSpPr/>
      </dsp:nvSpPr>
      <dsp:spPr>
        <a:xfrm>
          <a:off x="1476615" y="3532534"/>
          <a:ext cx="943730" cy="943756"/>
        </a:xfrm>
        <a:prstGeom prst="ellipse">
          <a:avLst/>
        </a:prstGeom>
        <a:gradFill rotWithShape="0">
          <a:gsLst>
            <a:gs pos="0">
              <a:schemeClr val="accent5">
                <a:hueOff val="-3442985"/>
                <a:satOff val="-18815"/>
                <a:lumOff val="-3268"/>
                <a:alphaOff val="0"/>
                <a:tint val="98000"/>
                <a:lumMod val="100000"/>
              </a:schemeClr>
            </a:gs>
            <a:gs pos="100000">
              <a:schemeClr val="accent5">
                <a:hueOff val="-3442985"/>
                <a:satOff val="-18815"/>
                <a:lumOff val="-3268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B301C3D-F1F9-4A72-AC54-827EBC1AD812}">
      <dsp:nvSpPr>
        <dsp:cNvPr id="0" name=""/>
        <dsp:cNvSpPr/>
      </dsp:nvSpPr>
      <dsp:spPr>
        <a:xfrm>
          <a:off x="8010071" y="-3"/>
          <a:ext cx="2252462" cy="2251742"/>
        </a:xfrm>
        <a:prstGeom prst="ellipse">
          <a:avLst/>
        </a:prstGeom>
        <a:gradFill rotWithShape="0">
          <a:gsLst>
            <a:gs pos="0">
              <a:schemeClr val="accent5">
                <a:hueOff val="-3873358"/>
                <a:satOff val="-21167"/>
                <a:lumOff val="-3676"/>
                <a:tint val="98000"/>
                <a:lumMod val="100000"/>
                <a:alpha val="65000"/>
              </a:schemeClr>
            </a:gs>
            <a:gs pos="100000">
              <a:schemeClr val="accent5">
                <a:hueOff val="-3873358"/>
                <a:satOff val="-21167"/>
                <a:lumOff val="-3676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rtlCol="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b="1" kern="1200" noProof="0" dirty="0"/>
            <a:t>TARGET PLANET</a:t>
          </a:r>
          <a:endParaRPr lang="pt-BR" sz="1200" b="1" kern="1200" noProof="0" dirty="0"/>
        </a:p>
      </dsp:txBody>
      <dsp:txXfrm>
        <a:off x="8339936" y="329757"/>
        <a:ext cx="1592732" cy="1592222"/>
      </dsp:txXfrm>
    </dsp:sp>
    <dsp:sp modelId="{0DF8FB3E-B0B0-40D8-B039-0C7B496BBA97}">
      <dsp:nvSpPr>
        <dsp:cNvPr id="0" name=""/>
        <dsp:cNvSpPr/>
      </dsp:nvSpPr>
      <dsp:spPr>
        <a:xfrm>
          <a:off x="7088364" y="1484894"/>
          <a:ext cx="522063" cy="522054"/>
        </a:xfrm>
        <a:prstGeom prst="ellipse">
          <a:avLst/>
        </a:prstGeom>
        <a:gradFill rotWithShape="0">
          <a:gsLst>
            <a:gs pos="0">
              <a:schemeClr val="accent5">
                <a:hueOff val="-4303731"/>
                <a:satOff val="-23519"/>
                <a:lumOff val="-4085"/>
                <a:alphaOff val="0"/>
                <a:tint val="98000"/>
                <a:lumMod val="100000"/>
              </a:schemeClr>
            </a:gs>
            <a:gs pos="100000">
              <a:schemeClr val="accent5">
                <a:hueOff val="-4303731"/>
                <a:satOff val="-23519"/>
                <a:lumOff val="-4085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22614F8-042B-41CB-A6A7-8094C903EB2F}">
      <dsp:nvSpPr>
        <dsp:cNvPr id="0" name=""/>
        <dsp:cNvSpPr/>
      </dsp:nvSpPr>
      <dsp:spPr>
        <a:xfrm>
          <a:off x="1117806" y="4655611"/>
          <a:ext cx="378016" cy="378380"/>
        </a:xfrm>
        <a:prstGeom prst="ellipse">
          <a:avLst/>
        </a:prstGeom>
        <a:gradFill rotWithShape="0">
          <a:gsLst>
            <a:gs pos="0">
              <a:schemeClr val="accent5">
                <a:hueOff val="-4734104"/>
                <a:satOff val="-25871"/>
                <a:lumOff val="-4493"/>
                <a:alphaOff val="0"/>
                <a:tint val="98000"/>
                <a:lumMod val="100000"/>
              </a:schemeClr>
            </a:gs>
            <a:gs pos="100000">
              <a:schemeClr val="accent5">
                <a:hueOff val="-4734104"/>
                <a:satOff val="-25871"/>
                <a:lumOff val="-4493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85BB588-B4E8-4D50-9280-4D4F2686007C}">
      <dsp:nvSpPr>
        <dsp:cNvPr id="0" name=""/>
        <dsp:cNvSpPr/>
      </dsp:nvSpPr>
      <dsp:spPr>
        <a:xfrm>
          <a:off x="4887490" y="4117104"/>
          <a:ext cx="378016" cy="378380"/>
        </a:xfrm>
        <a:prstGeom prst="ellipse">
          <a:avLst/>
        </a:prstGeom>
        <a:gradFill rotWithShape="0">
          <a:gsLst>
            <a:gs pos="0">
              <a:schemeClr val="accent5">
                <a:hueOff val="-5164477"/>
                <a:satOff val="-28223"/>
                <a:lumOff val="-4902"/>
                <a:alphaOff val="0"/>
                <a:tint val="98000"/>
                <a:lumMod val="100000"/>
              </a:schemeClr>
            </a:gs>
            <a:gs pos="100000">
              <a:schemeClr val="accent5">
                <a:hueOff val="-5164477"/>
                <a:satOff val="-28223"/>
                <a:lumOff val="-4902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CircleRelationship">
  <dgm:title val=""/>
  <dgm:desc val=""/>
  <dgm:catLst>
    <dgm:cat type="relationship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clrData>
  <dgm:layoutNode name="Name0">
    <dgm:varLst>
      <dgm:chMax val="1"/>
      <dgm:chPref val="1"/>
    </dgm:varLst>
    <dgm:shape xmlns:r="http://schemas.openxmlformats.org/officeDocument/2006/relationships" r:blip="">
      <dgm:adjLst/>
    </dgm:shape>
    <dgm:choose name="Name1">
      <dgm:if name="Name2" axis="ch ch" ptType="node node" func="cnt" op="equ" val="0">
        <dgm:alg type="composite">
          <dgm:param type="ar" val="0.98"/>
        </dgm:alg>
        <dgm:constrLst>
          <dgm:constr type="primFontSz" for="des" ptType="node" op="equ" val="65"/>
          <dgm:constr type="l" for="ch" forName="Parent" refType="w" fact="0"/>
          <dgm:constr type="t" for="ch" forName="Parent" refType="h" fact="0.039"/>
          <dgm:constr type="w" for="ch" forName="Parent" refType="w" fact="0.8734"/>
          <dgm:constr type="h" for="ch" forName="Parent" refType="h" fact="0.856"/>
          <dgm:constr type="l" for="ch" forName="Accent1" refType="w" fact="0.4984"/>
          <dgm:constr type="t" for="ch" forName="Accent1" refType="h" fact="0"/>
          <dgm:constr type="w" for="ch" forName="Accent1" refType="w" fact="0.0972"/>
          <dgm:constr type="h" for="ch" forName="Accent1" refType="h" fact="0.0952"/>
          <dgm:constr type="l" for="ch" forName="Accent2" refType="w" fact="0.2684"/>
          <dgm:constr type="t" for="ch" forName="Accent2" refType="h" fact="0.8314"/>
          <dgm:constr type="w" for="ch" forName="Accent2" refType="w" fact="0.0704"/>
          <dgm:constr type="h" for="ch" forName="Accent2" refType="h" fact="0.069"/>
          <dgm:constr type="l" for="ch" forName="Accent3" refType="w" fact="0.9296"/>
          <dgm:constr type="t" for="ch" forName="Accent3" refType="h" fact="0.3864"/>
          <dgm:constr type="w" for="ch" forName="Accent3" refType="w" fact="0.0704"/>
          <dgm:constr type="h" for="ch" forName="Accent3" refType="h" fact="0.069"/>
          <dgm:constr type="l" for="ch" forName="Accent4" refType="w" fact="0.5931"/>
          <dgm:constr type="t" for="ch" forName="Accent4" refType="h" fact="0.9048"/>
          <dgm:constr type="w" for="ch" forName="Accent4" refType="w" fact="0.0972"/>
          <dgm:constr type="h" for="ch" forName="Accent4" refType="h" fact="0.0952"/>
          <dgm:constr type="l" for="ch" forName="Accent5" refType="w" fact="0.2883"/>
          <dgm:constr type="t" for="ch" forName="Accent5" refType="h" fact="0.1353"/>
          <dgm:constr type="w" for="ch" forName="Accent5" refType="w" fact="0.0704"/>
          <dgm:constr type="h" for="ch" forName="Accent5" refType="h" fact="0.069"/>
          <dgm:constr type="l" for="ch" forName="Accent6" refType="w" fact="0.0666"/>
          <dgm:constr type="t" for="ch" forName="Accent6" refType="h" fact="0.53"/>
          <dgm:constr type="w" for="ch" forName="Accent6" refType="w" fact="0.0704"/>
          <dgm:constr type="h" for="ch" forName="Accent6" refType="h" fact="0.069"/>
        </dgm:constrLst>
      </dgm:if>
      <dgm:if name="Name3" axis="ch ch" ptType="node node" func="cnt" op="equ" val="1">
        <dgm:alg type="composite">
          <dgm:param type="ar" val="1.2476"/>
        </dgm:alg>
        <dgm:constrLst>
          <dgm:constr type="primFontSz" for="des" ptType="node" op="equ" val="65"/>
          <dgm:constr type="l" for="ch" forName="Parent" refType="w" fact="0.2145"/>
          <dgm:constr type="t" for="ch" forName="Parent" refType="h" fact="0.039"/>
          <dgm:constr type="w" for="ch" forName="Parent" refType="w" fact="0.6861"/>
          <dgm:constr type="h" for="ch" forName="Parent" refType="h" fact="0.856"/>
          <dgm:constr type="l" for="ch" forName="Accent8" refType="w" fact="0.0262"/>
          <dgm:constr type="t" for="ch" forName="Accent8" refType="h" fact="0.6434"/>
          <dgm:constr type="w" for="ch" forName="Accent8" refType="w" fact="0.138"/>
          <dgm:constr type="h" for="ch" forName="Accent8" refType="h" fact="0.1721"/>
          <dgm:constr type="l" for="ch" forName="Accent1" refType="w" fact="0.6059"/>
          <dgm:constr type="t" for="ch" forName="Accent1" refType="h" fact="0"/>
          <dgm:constr type="w" for="ch" forName="Accent1" refType="w" fact="0.0763"/>
          <dgm:constr type="h" for="ch" forName="Accent1" refType="h" fact="0.0952"/>
          <dgm:constr type="l" for="ch" forName="Accent2" refType="w" fact="0.4253"/>
          <dgm:constr type="t" for="ch" forName="Accent2" refType="h" fact="0.8314"/>
          <dgm:constr type="w" for="ch" forName="Accent2" refType="w" fact="0.0553"/>
          <dgm:constr type="h" for="ch" forName="Accent2" refType="h" fact="0.069"/>
          <dgm:constr type="l" for="ch" forName="Accent3" refType="w" fact="0.9447"/>
          <dgm:constr type="t" for="ch" forName="Accent3" refType="h" fact="0.3864"/>
          <dgm:constr type="w" for="ch" forName="Accent3" refType="w" fact="0.0553"/>
          <dgm:constr type="h" for="ch" forName="Accent3" refType="h" fact="0.069"/>
          <dgm:constr type="l" for="ch" forName="Child1" refType="w" fact="0"/>
          <dgm:constr type="t" for="ch" forName="Child1" refType="h" fact="0.1935"/>
          <dgm:constr type="w" for="ch" forName="Child1" refType="w" fact="0.2789"/>
          <dgm:constr type="h" for="ch" forName="Child1" refType="h" fact="0.3479"/>
          <dgm:constr type="l" for="ch" forName="Accent4" refType="w" fact="0.6803"/>
          <dgm:constr type="t" for="ch" forName="Accent4" refType="h" fact="0.9048"/>
          <dgm:constr type="w" for="ch" forName="Accent4" refType="w" fact="0.0763"/>
          <dgm:constr type="h" for="ch" forName="Accent4" refType="h" fact="0.0952"/>
          <dgm:constr type="l" for="ch" forName="Accent7" refType="w" fact="0.5287"/>
          <dgm:constr type="t" for="ch" forName="Accent7" refType="h" fact="0.1383"/>
          <dgm:constr type="w" for="ch" forName="Accent7" refType="w" fact="0.0763"/>
          <dgm:constr type="h" for="ch" forName="Accent7" refType="h" fact="0.0952"/>
          <dgm:constr type="l" for="ch" forName="Accent5" refType="w" fact="0.4409"/>
          <dgm:constr type="t" for="ch" forName="Accent5" refType="h" fact="0.1353"/>
          <dgm:constr type="w" for="ch" forName="Accent5" refType="w" fact="0.0553"/>
          <dgm:constr type="h" for="ch" forName="Accent5" refType="h" fact="0.069"/>
          <dgm:constr type="l" for="ch" forName="Accent6" refType="w" fact="0.2668"/>
          <dgm:constr type="t" for="ch" forName="Accent6" refType="h" fact="0.53"/>
          <dgm:constr type="w" for="ch" forName="Accent6" refType="w" fact="0.0553"/>
          <dgm:constr type="h" for="ch" forName="Accent6" refType="h" fact="0.069"/>
        </dgm:constrLst>
      </dgm:if>
      <dgm:if name="Name4" axis="ch ch" ptType="node node" func="cnt" op="equ" val="2">
        <dgm:alg type="composite">
          <dgm:param type="ar" val="1.592"/>
        </dgm:alg>
        <dgm:constrLst>
          <dgm:constr type="primFontSz" for="des" ptType="node" op="equ" val="65"/>
          <dgm:constr type="l" for="ch" forName="Parent" refType="w" fact="0.1886"/>
          <dgm:constr type="t" for="ch" forName="Parent" refType="h" fact="0.039"/>
          <dgm:constr type="w" for="ch" forName="Parent" refType="w" fact="0.5377"/>
          <dgm:constr type="h" for="ch" forName="Parent" refType="h" fact="0.856"/>
          <dgm:constr type="l" for="ch" forName="Accent8" refType="w" fact="0.0411"/>
          <dgm:constr type="t" for="ch" forName="Accent8" refType="h" fact="0.6434"/>
          <dgm:constr type="w" for="ch" forName="Accent8" refType="w" fact="0.1081"/>
          <dgm:constr type="h" for="ch" forName="Accent8" refType="h" fact="0.1721"/>
          <dgm:constr type="l" for="ch" forName="Accent1" refType="w" fact="0.4954"/>
          <dgm:constr type="t" for="ch" forName="Accent1" refType="h" fact="0"/>
          <dgm:constr type="w" for="ch" forName="Accent1" refType="w" fact="0.0598"/>
          <dgm:constr type="h" for="ch" forName="Accent1" refType="h" fact="0.0952"/>
          <dgm:constr type="l" for="ch" forName="Accent2" refType="w" fact="0.3538"/>
          <dgm:constr type="t" for="ch" forName="Accent2" refType="h" fact="0.8314"/>
          <dgm:constr type="w" for="ch" forName="Accent2" refType="w" fact="0.0433"/>
          <dgm:constr type="h" for="ch" forName="Accent2" refType="h" fact="0.069"/>
          <dgm:constr type="l" for="ch" forName="Accent3" refType="w" fact="0.7609"/>
          <dgm:constr type="t" for="ch" forName="Accent3" refType="h" fact="0.3864"/>
          <dgm:constr type="w" for="ch" forName="Accent3" refType="w" fact="0.0433"/>
          <dgm:constr type="h" for="ch" forName="Accent3" refType="h" fact="0.069"/>
          <dgm:constr type="l" for="ch" forName="Accent9" refType="w" fact="0.6839"/>
          <dgm:constr type="t" for="ch" forName="Accent9" refType="h" fact="0.27"/>
          <dgm:constr type="w" for="ch" forName="Accent9" refType="w" fact="0.0598"/>
          <dgm:constr type="h" for="ch" forName="Accent9" refType="h" fact="0.0952"/>
          <dgm:constr type="l" for="ch" forName="Child1" refType="w" fact="0.0206"/>
          <dgm:constr type="t" for="ch" forName="Child1" refType="h" fact="0.1935"/>
          <dgm:constr type="w" for="ch" forName="Child1" refType="w" fact="0.2186"/>
          <dgm:constr type="h" for="ch" forName="Child1" refType="h" fact="0.3479"/>
          <dgm:constr type="l" for="ch" forName="Child2" refType="w" fact="0.7814"/>
          <dgm:constr type="t" for="ch" forName="Child2" refType="h" fact="0.0298"/>
          <dgm:constr type="w" for="ch" forName="Child2" refType="w" fact="0.2186"/>
          <dgm:constr type="h" for="ch" forName="Child2" refType="h" fact="0.3479"/>
          <dgm:constr type="l" for="ch" forName="Accent10" refType="w" fact="0"/>
          <dgm:constr type="t" for="ch" forName="Accent10" refType="h" fact="0.8482"/>
          <dgm:constr type="w" for="ch" forName="Accent10" refType="w" fact="0.0433"/>
          <dgm:constr type="h" for="ch" forName="Accent10" refType="h" fact="0.069"/>
          <dgm:constr type="l" for="ch" forName="Accent11" refType="w" fact="0.4318"/>
          <dgm:constr type="t" for="ch" forName="Accent11" refType="h" fact="0.75"/>
          <dgm:constr type="w" for="ch" forName="Accent11" refType="w" fact="0.0433"/>
          <dgm:constr type="h" for="ch" forName="Accent11" refType="h" fact="0.069"/>
          <dgm:constr type="l" for="ch" forName="Accent7" refType="w" fact="0.4349"/>
          <dgm:constr type="t" for="ch" forName="Accent7" refType="h" fact="0.1383"/>
          <dgm:constr type="w" for="ch" forName="Accent7" refType="w" fact="0.0598"/>
          <dgm:constr type="h" for="ch" forName="Accent7" refType="h" fact="0.0952"/>
          <dgm:constr type="l" for="ch" forName="Accent5" refType="w" fact="0.3661"/>
          <dgm:constr type="t" for="ch" forName="Accent5" refType="h" fact="0.1353"/>
          <dgm:constr type="w" for="ch" forName="Accent5" refType="w" fact="0.0433"/>
          <dgm:constr type="h" for="ch" forName="Accent5" refType="h" fact="0.069"/>
          <dgm:constr type="l" for="ch" forName="Accent6" refType="w" fact="0.2296"/>
          <dgm:constr type="t" for="ch" forName="Accent6" refType="h" fact="0.53"/>
          <dgm:constr type="w" for="ch" forName="Accent6" refType="w" fact="0.0433"/>
          <dgm:constr type="h" for="ch" forName="Accent6" refType="h" fact="0.069"/>
          <dgm:constr type="l" for="ch" forName="Accent4" refType="w" fact="0.5537"/>
          <dgm:constr type="t" for="ch" forName="Accent4" refType="h" fact="0.9048"/>
          <dgm:constr type="w" for="ch" forName="Accent4" refType="w" fact="0.0598"/>
          <dgm:constr type="h" for="ch" forName="Accent4" refType="h" fact="0.0952"/>
        </dgm:constrLst>
      </dgm:if>
      <dgm:if name="Name5" axis="ch ch" ptType="node node" func="cnt" op="equ" val="3">
        <dgm:alg type="composite">
          <dgm:param type="ar" val="1.755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9"/>
          <dgm:constr type="w" for="ch" forName="Parent" refType="w" fact="0.4875"/>
          <dgm:constr type="h" for="ch" forName="Parent" refType="h" fact="0.856"/>
          <dgm:constr type="l" for="ch" forName="Accent8" refType="w" fact="0.0373"/>
          <dgm:constr type="t" for="ch" forName="Accent8" refType="h" fact="0.6434"/>
          <dgm:constr type="w" for="ch" forName="Accent8" refType="w" fact="0.098"/>
          <dgm:constr type="h" for="ch" forName="Accent8" refType="h" fact="0.1721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952"/>
          <dgm:constr type="l" for="ch" forName="Accent2" refType="w" fact="0.3209"/>
          <dgm:constr type="t" for="ch" forName="Accent2" refType="h" fact="0.8314"/>
          <dgm:constr type="w" for="ch" forName="Accent2" refType="w" fact="0.0393"/>
          <dgm:constr type="h" for="ch" forName="Accent2" refType="h" fact="0.069"/>
          <dgm:constr type="l" for="ch" forName="Accent3" refType="w" fact="0.6899"/>
          <dgm:constr type="t" for="ch" forName="Accent3" refType="h" fact="0.3864"/>
          <dgm:constr type="w" for="ch" forName="Accent3" refType="w" fact="0.0393"/>
          <dgm:constr type="h" for="ch" forName="Accent3" refType="h" fact="0.069"/>
          <dgm:constr type="l" for="ch" forName="Accent9" refType="w" fact="0.6201"/>
          <dgm:constr type="t" for="ch" forName="Accent9" refType="h" fact="0.27"/>
          <dgm:constr type="w" for="ch" forName="Accent9" refType="w" fact="0.0542"/>
          <dgm:constr type="h" for="ch" forName="Accent9" refType="h" fact="0.0952"/>
          <dgm:constr type="l" for="ch" forName="Child1" refType="w" fact="0.0186"/>
          <dgm:constr type="t" for="ch" forName="Child1" refType="h" fact="0.1935"/>
          <dgm:constr type="w" for="ch" forName="Child1" refType="w" fact="0.1982"/>
          <dgm:constr type="h" for="ch" forName="Child1" refType="h" fact="0.3479"/>
          <dgm:constr type="l" for="ch" forName="Child2" refType="w" fact="0.7086"/>
          <dgm:constr type="t" for="ch" forName="Child2" refType="h" fact="0.0298"/>
          <dgm:constr type="w" for="ch" forName="Child2" refType="w" fact="0.1982"/>
          <dgm:constr type="h" for="ch" forName="Child2" refType="h" fact="0.3479"/>
          <dgm:constr type="l" for="ch" forName="Child3" refType="w" fact="0.8018"/>
          <dgm:constr type="t" for="ch" forName="Child3" refType="h" fact="0.6312"/>
          <dgm:constr type="w" for="ch" forName="Child3" refType="w" fact="0.1982"/>
          <dgm:constr type="h" for="ch" forName="Child3" refType="h" fact="0.3479"/>
          <dgm:constr type="l" for="ch" forName="Accent12" refType="w" fact="0.7459"/>
          <dgm:constr type="t" for="ch" forName="Accent12" refType="h" fact="0.619"/>
          <dgm:constr type="w" for="ch" forName="Accent12" refType="w" fact="0.0393"/>
          <dgm:constr type="h" for="ch" forName="Accent12" refType="h" fact="0.069"/>
          <dgm:constr type="l" for="ch" forName="Accent4" refType="w" fact="0.5021"/>
          <dgm:constr type="t" for="ch" forName="Accent4" refType="h" fact="0.9048"/>
          <dgm:constr type="w" for="ch" forName="Accent4" refType="w" fact="0.0542"/>
          <dgm:constr type="h" for="ch" forName="Accent4" refType="h" fact="0.0952"/>
          <dgm:constr type="l" for="ch" forName="Accent10" refType="w" fact="0"/>
          <dgm:constr type="t" for="ch" forName="Accent10" refType="h" fact="0.8482"/>
          <dgm:constr type="w" for="ch" forName="Accent10" refType="w" fact="0.0393"/>
          <dgm:constr type="h" for="ch" forName="Accent10" refType="h" fact="0.069"/>
          <dgm:constr type="l" for="ch" forName="Accent11" refType="w" fact="0.3916"/>
          <dgm:constr type="t" for="ch" forName="Accent11" refType="h" fact="0.75"/>
          <dgm:constr type="w" for="ch" forName="Accent11" refType="w" fact="0.0393"/>
          <dgm:constr type="h" for="ch" forName="Accent11" refType="h" fact="0.069"/>
          <dgm:constr type="l" for="ch" forName="Accent7" refType="w" fact="0.3944"/>
          <dgm:constr type="t" for="ch" forName="Accent7" refType="h" fact="0.1383"/>
          <dgm:constr type="w" for="ch" forName="Accent7" refType="w" fact="0.0542"/>
          <dgm:constr type="h" for="ch" forName="Accent7" refType="h" fact="0.0952"/>
          <dgm:constr type="l" for="ch" forName="Accent5" refType="w" fact="0.3319"/>
          <dgm:constr type="t" for="ch" forName="Accent5" refType="h" fact="0.1353"/>
          <dgm:constr type="w" for="ch" forName="Accent5" refType="w" fact="0.0393"/>
          <dgm:constr type="h" for="ch" forName="Accent5" refType="h" fact="0.069"/>
          <dgm:constr type="l" for="ch" forName="Accent6" refType="w" fact="0.2082"/>
          <dgm:constr type="t" for="ch" forName="Accent6" refType="h" fact="0.53"/>
          <dgm:constr type="w" for="ch" forName="Accent6" refType="w" fact="0.0393"/>
          <dgm:constr type="h" for="ch" forName="Accent6" refType="h" fact="0.069"/>
        </dgm:constrLst>
      </dgm:if>
      <dgm:if name="Name6" axis="ch ch" ptType="node node" func="cnt" op="equ" val="4">
        <dgm:alg type="composite">
          <dgm:param type="ar" val="1.3749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06"/>
          <dgm:constr type="w" for="ch" forName="Parent" refType="w" fact="0.4875"/>
          <dgm:constr type="h" for="ch" forName="Parent" refType="h" fact="0.6703"/>
          <dgm:constr type="l" for="ch" forName="Accent8" refType="w" fact="0.0373"/>
          <dgm:constr type="t" for="ch" forName="Accent8" refType="h" fact="0.5038"/>
          <dgm:constr type="w" for="ch" forName="Accent8" refType="w" fact="0.098"/>
          <dgm:constr type="h" for="ch" forName="Accent8" refType="h" fact="0.1348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746"/>
          <dgm:constr type="l" for="ch" forName="Accent2" refType="w" fact="0.3209"/>
          <dgm:constr type="t" for="ch" forName="Accent2" refType="h" fact="0.6511"/>
          <dgm:constr type="w" for="ch" forName="Accent2" refType="w" fact="0.0393"/>
          <dgm:constr type="h" for="ch" forName="Accent2" refType="h" fact="0.054"/>
          <dgm:constr type="l" for="ch" forName="Accent3" refType="w" fact="0.6899"/>
          <dgm:constr type="t" for="ch" forName="Accent3" refType="h" fact="0.3026"/>
          <dgm:constr type="w" for="ch" forName="Accent3" refType="w" fact="0.0393"/>
          <dgm:constr type="h" for="ch" forName="Accent3" refType="h" fact="0.054"/>
          <dgm:constr type="l" for="ch" forName="Accent9" refType="w" fact="0.6201"/>
          <dgm:constr type="t" for="ch" forName="Accent9" refType="h" fact="0.2115"/>
          <dgm:constr type="w" for="ch" forName="Accent9" refType="w" fact="0.0542"/>
          <dgm:constr type="h" for="ch" forName="Accent9" refType="h" fact="0.0746"/>
          <dgm:constr type="l" for="ch" forName="Child1" refType="w" fact="0.0186"/>
          <dgm:constr type="t" for="ch" forName="Child1" refType="h" fact="0.1515"/>
          <dgm:constr type="w" for="ch" forName="Child1" refType="w" fact="0.1982"/>
          <dgm:constr type="h" for="ch" forName="Child1" refType="h" fact="0.2725"/>
          <dgm:constr type="l" for="ch" forName="Child2" refType="w" fact="0.7086"/>
          <dgm:constr type="t" for="ch" forName="Child2" refType="h" fact="0.0233"/>
          <dgm:constr type="w" for="ch" forName="Child2" refType="w" fact="0.1982"/>
          <dgm:constr type="h" for="ch" forName="Child2" refType="h" fact="0.2725"/>
          <dgm:constr type="l" for="ch" forName="Child3" refType="w" fact="0.8018"/>
          <dgm:constr type="t" for="ch" forName="Child3" refType="h" fact="0.4943"/>
          <dgm:constr type="w" for="ch" forName="Child3" refType="w" fact="0.1982"/>
          <dgm:constr type="h" for="ch" forName="Child3" refType="h" fact="0.2725"/>
          <dgm:constr type="l" for="ch" forName="Accent12" refType="w" fact="0.7459"/>
          <dgm:constr type="t" for="ch" forName="Accent12" refType="h" fact="0.4848"/>
          <dgm:constr type="w" for="ch" forName="Accent12" refType="w" fact="0.0393"/>
          <dgm:constr type="h" for="ch" forName="Accent12" refType="h" fact="0.054"/>
          <dgm:constr type="l" for="ch" forName="Accent4" refType="w" fact="0.5021"/>
          <dgm:constr type="t" for="ch" forName="Accent4" refType="h" fact="0.7085"/>
          <dgm:constr type="w" for="ch" forName="Accent4" refType="w" fact="0.0542"/>
          <dgm:constr type="h" for="ch" forName="Accent4" refType="h" fact="0.0746"/>
          <dgm:constr type="l" for="ch" forName="Accent10" refType="w" fact="0"/>
          <dgm:constr type="t" for="ch" forName="Accent10" refType="h" fact="0.6642"/>
          <dgm:constr type="w" for="ch" forName="Accent10" refType="w" fact="0.0393"/>
          <dgm:constr type="h" for="ch" forName="Accent10" refType="h" fact="0.054"/>
          <dgm:constr type="l" for="ch" forName="Accent11" refType="w" fact="0.3916"/>
          <dgm:constr type="t" for="ch" forName="Accent11" refType="h" fact="0.5873"/>
          <dgm:constr type="w" for="ch" forName="Accent11" refType="w" fact="0.0393"/>
          <dgm:constr type="h" for="ch" forName="Accent11" refType="h" fact="0.054"/>
          <dgm:constr type="l" for="ch" forName="Accent7" refType="w" fact="0.3944"/>
          <dgm:constr type="t" for="ch" forName="Accent7" refType="h" fact="0.1083"/>
          <dgm:constr type="w" for="ch" forName="Accent7" refType="w" fact="0.0542"/>
          <dgm:constr type="h" for="ch" forName="Accent7" refType="h" fact="0.0746"/>
          <dgm:constr type="l" for="ch" forName="Accent5" refType="w" fact="0.3319"/>
          <dgm:constr type="t" for="ch" forName="Accent5" refType="h" fact="0.1059"/>
          <dgm:constr type="w" for="ch" forName="Accent5" refType="w" fact="0.0393"/>
          <dgm:constr type="h" for="ch" forName="Accent5" refType="h" fact="0.054"/>
          <dgm:constr type="l" for="ch" forName="Accent6" refType="w" fact="0.2082"/>
          <dgm:constr type="t" for="ch" forName="Accent6" refType="h" fact="0.4151"/>
          <dgm:constr type="w" for="ch" forName="Accent6" refType="w" fact="0.0393"/>
          <dgm:constr type="h" for="ch" forName="Accent6" refType="h" fact="0.054"/>
          <dgm:constr type="l" for="ch" forName="Child4" refType="w" fact="0.2329"/>
          <dgm:constr type="t" for="ch" forName="Child4" refType="h" fact="0.7275"/>
          <dgm:constr type="w" for="ch" forName="Child4" refType="w" fact="0.1982"/>
          <dgm:constr type="h" for="ch" forName="Child4" refType="h" fact="0.2725"/>
          <dgm:constr type="l" for="ch" forName="Accent13" refType="w" fact="0.4099"/>
          <dgm:constr type="t" for="ch" forName="Accent13" refType="h" fact="0.7183"/>
          <dgm:constr type="w" for="ch" forName="Accent13" refType="w" fact="0.0393"/>
          <dgm:constr type="h" for="ch" forName="Accent13" refType="h" fact="0.054"/>
        </dgm:constrLst>
      </dgm:if>
      <dgm:else name="Name7">
        <dgm:alg type="composite">
          <dgm:param type="ar" val="1.147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1907"/>
          <dgm:constr type="w" for="ch" forName="Parent" refType="w" fact="0.4875"/>
          <dgm:constr type="h" for="ch" forName="Parent" refType="h" fact="0.5596"/>
          <dgm:constr type="l" for="ch" forName="Accent8" refType="w" fact="0.0373"/>
          <dgm:constr type="t" for="ch" forName="Accent8" refType="h" fact="0.5858"/>
          <dgm:constr type="w" for="ch" forName="Accent8" refType="w" fact="0.098"/>
          <dgm:constr type="h" for="ch" forName="Accent8" refType="h" fact="0.1125"/>
          <dgm:constr type="l" for="ch" forName="Accent1" refType="w" fact="0.4492"/>
          <dgm:constr type="t" for="ch" forName="Accent1" refType="h" fact="0.1652"/>
          <dgm:constr type="w" for="ch" forName="Accent1" refType="w" fact="0.0542"/>
          <dgm:constr type="h" for="ch" forName="Accent1" refType="h" fact="0.0623"/>
          <dgm:constr type="l" for="ch" forName="Accent2" refType="w" fact="0.3209"/>
          <dgm:constr type="t" for="ch" forName="Accent2" refType="h" fact="0.7087"/>
          <dgm:constr type="w" for="ch" forName="Accent2" refType="w" fact="0.0393"/>
          <dgm:constr type="h" for="ch" forName="Accent2" refType="h" fact="0.0451"/>
          <dgm:constr type="l" for="ch" forName="Accent3" refType="w" fact="0.6899"/>
          <dgm:constr type="t" for="ch" forName="Accent3" refType="h" fact="0.4178"/>
          <dgm:constr type="w" for="ch" forName="Accent3" refType="w" fact="0.0393"/>
          <dgm:constr type="h" for="ch" forName="Accent3" refType="h" fact="0.0451"/>
          <dgm:constr type="l" for="ch" forName="Accent9" refType="w" fact="0.6201"/>
          <dgm:constr type="t" for="ch" forName="Accent9" refType="h" fact="0.3417"/>
          <dgm:constr type="w" for="ch" forName="Accent9" refType="w" fact="0.0542"/>
          <dgm:constr type="h" for="ch" forName="Accent9" refType="h" fact="0.0623"/>
          <dgm:constr type="l" for="ch" forName="Child1" refType="w" fact="0.0186"/>
          <dgm:constr type="t" for="ch" forName="Child1" refType="h" fact="0.2917"/>
          <dgm:constr type="w" for="ch" forName="Child1" refType="w" fact="0.1982"/>
          <dgm:constr type="h" for="ch" forName="Child1" refType="h" fact="0.2275"/>
          <dgm:constr type="l" for="ch" forName="Child2" refType="w" fact="0.7086"/>
          <dgm:constr type="t" for="ch" forName="Child2" refType="h" fact="0.1847"/>
          <dgm:constr type="w" for="ch" forName="Child2" refType="w" fact="0.1982"/>
          <dgm:constr type="h" for="ch" forName="Child2" refType="h" fact="0.2275"/>
          <dgm:constr type="l" for="ch" forName="Child3" refType="w" fact="0.8018"/>
          <dgm:constr type="t" for="ch" forName="Child3" refType="h" fact="0.5778"/>
          <dgm:constr type="w" for="ch" forName="Child3" refType="w" fact="0.1982"/>
          <dgm:constr type="h" for="ch" forName="Child3" refType="h" fact="0.2275"/>
          <dgm:constr type="l" for="ch" forName="Accent12" refType="w" fact="0.7459"/>
          <dgm:constr type="t" for="ch" forName="Accent12" refType="h" fact="0.5699"/>
          <dgm:constr type="w" for="ch" forName="Accent12" refType="w" fact="0.0393"/>
          <dgm:constr type="h" for="ch" forName="Accent12" refType="h" fact="0.0451"/>
          <dgm:constr type="l" for="ch" forName="Accent4" refType="w" fact="0.5021"/>
          <dgm:constr type="t" for="ch" forName="Accent4" refType="h" fact="0.7567"/>
          <dgm:constr type="w" for="ch" forName="Accent4" refType="w" fact="0.0542"/>
          <dgm:constr type="h" for="ch" forName="Accent4" refType="h" fact="0.0623"/>
          <dgm:constr type="l" for="ch" forName="Accent10" refType="w" fact="0"/>
          <dgm:constr type="t" for="ch" forName="Accent10" refType="h" fact="0.7197"/>
          <dgm:constr type="w" for="ch" forName="Accent10" refType="w" fact="0.0393"/>
          <dgm:constr type="h" for="ch" forName="Accent10" refType="h" fact="0.0451"/>
          <dgm:constr type="l" for="ch" forName="Accent11" refType="w" fact="0.3916"/>
          <dgm:constr type="t" for="ch" forName="Accent11" refType="h" fact="0.6555"/>
          <dgm:constr type="w" for="ch" forName="Accent11" refType="w" fact="0.0393"/>
          <dgm:constr type="h" for="ch" forName="Accent11" refType="h" fact="0.0451"/>
          <dgm:constr type="l" for="ch" forName="Accent7" refType="w" fact="0.3944"/>
          <dgm:constr type="t" for="ch" forName="Accent7" refType="h" fact="0.2556"/>
          <dgm:constr type="w" for="ch" forName="Accent7" refType="w" fact="0.0542"/>
          <dgm:constr type="h" for="ch" forName="Accent7" refType="h" fact="0.0623"/>
          <dgm:constr type="l" for="ch" forName="Accent5" refType="w" fact="0.3319"/>
          <dgm:constr type="t" for="ch" forName="Accent5" refType="h" fact="0.2536"/>
          <dgm:constr type="w" for="ch" forName="Accent5" refType="w" fact="0.0393"/>
          <dgm:constr type="h" for="ch" forName="Accent5" refType="h" fact="0.0451"/>
          <dgm:constr type="l" for="ch" forName="Accent6" refType="w" fact="0.2082"/>
          <dgm:constr type="t" for="ch" forName="Accent6" refType="h" fact="0.5117"/>
          <dgm:constr type="w" for="ch" forName="Accent6" refType="w" fact="0.0393"/>
          <dgm:constr type="h" for="ch" forName="Accent6" refType="h" fact="0.0451"/>
          <dgm:constr type="l" for="ch" forName="Child5" refType="w" fact="0.4219"/>
          <dgm:constr type="t" for="ch" forName="Child5" refType="h" fact="0"/>
          <dgm:constr type="w" for="ch" forName="Child5" refType="w" fact="0.1982"/>
          <dgm:constr type="h" for="ch" forName="Child5" refType="h" fact="0.2275"/>
          <dgm:constr type="l" for="ch" forName="Child4" refType="w" fact="0.2329"/>
          <dgm:constr type="t" for="ch" forName="Child4" refType="h" fact="0.7725"/>
          <dgm:constr type="w" for="ch" forName="Child4" refType="w" fact="0.1982"/>
          <dgm:constr type="h" for="ch" forName="Child4" refType="h" fact="0.2275"/>
          <dgm:constr type="l" for="ch" forName="Accent15" refType="w" fact="0.1775"/>
          <dgm:constr type="t" for="ch" forName="Accent15" refType="h" fact="0.2466"/>
          <dgm:constr type="w" for="ch" forName="Accent15" refType="w" fact="0.0393"/>
          <dgm:constr type="h" for="ch" forName="Accent15" refType="h" fact="0.0451"/>
          <dgm:constr type="l" for="ch" forName="Accent16" refType="w" fact="0.6351"/>
          <dgm:constr type="t" for="ch" forName="Accent16" refType="h" fact="0.056"/>
          <dgm:constr type="w" for="ch" forName="Accent16" refType="w" fact="0.0393"/>
          <dgm:constr type="h" for="ch" forName="Accent16" refType="h" fact="0.0451"/>
          <dgm:constr type="l" for="ch" forName="Accent13" refType="w" fact="0.4099"/>
          <dgm:constr type="t" for="ch" forName="Accent13" refType="h" fact="0.7648"/>
          <dgm:constr type="w" for="ch" forName="Accent13" refType="w" fact="0.0393"/>
          <dgm:constr type="h" for="ch" forName="Accent13" refType="h" fact="0.0451"/>
        </dgm:constrLst>
      </dgm:else>
    </dgm:choose>
    <dgm:forEach name="wrapper" axis="self" ptType="parTrans">
      <dgm:forEach name="accentRepeat1" axis="self">
        <dgm:layoutNode name="AccentHold1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2" axis="self">
        <dgm:layoutNode name="AccentHold2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3" axis="self">
        <dgm:layoutNode name="AccentHold3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</dgm:forEach>
    <dgm:forEach name="Name8" axis="ch" ptType="node" cnt="1">
      <dgm:layoutNode name="Parent" styleLbl="node0">
        <dgm:varLst>
          <dgm:chMax val="5"/>
          <dgm:chPref val="5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choose name="Name9">
        <dgm:if name="Name10" axis="ch" ptType="node" func="cnt" op="lte" val="4">
          <dgm:layoutNode name="Accent1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</dgm:layoutNode>
        </dgm:if>
        <dgm:else name="Name11"/>
      </dgm:choose>
      <dgm:layoutNode name="Accent2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3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4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5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6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</dgm:forEach>
    <dgm:forEach name="Name12" axis="ch ch" ptType="node node" st="1 1" cnt="1 1">
      <dgm:layoutNode name="Child1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3" ref="accentRepeat1"/>
      </dgm:layoutNode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14" ref="accentRepeat2"/>
      </dgm:layoutNode>
    </dgm:forEach>
    <dgm:forEach name="Name15" axis="ch ch" ptType="node node" st="1 2" cnt="1 1">
      <dgm:layoutNode name="Child2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1"/>
      </dgm:layoutNode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17" ref="accentRepeat2"/>
      </dgm:layoutNode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18" ref="accentRepeat3"/>
      </dgm:layoutNode>
    </dgm:forEach>
    <dgm:forEach name="Name19" axis="ch ch" ptType="node node" st="1 3" cnt="1 1">
      <dgm:layoutNode name="Child3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2">
        <dgm:alg type="sp"/>
        <dgm:shape xmlns:r="http://schemas.openxmlformats.org/officeDocument/2006/relationships" r:blip="">
          <dgm:adjLst/>
        </dgm:shape>
        <dgm:presOf/>
        <dgm:constrLst/>
        <dgm:forEach name="Name20" ref="accentRepeat1"/>
      </dgm:layoutNode>
    </dgm:forEach>
    <dgm:forEach name="Name21" axis="ch ch" ptType="node node" st="1 4" cnt="1 1">
      <dgm:layoutNode name="Child4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3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1"/>
      </dgm:layoutNode>
    </dgm:forEach>
    <dgm:forEach name="Name23" axis="ch ch" ptType="node node" st="1 5" cnt="1 1">
      <dgm:layoutNode name="Child5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5">
        <dgm:alg type="sp"/>
        <dgm:shape xmlns:r="http://schemas.openxmlformats.org/officeDocument/2006/relationships" r:blip="">
          <dgm:adjLst/>
        </dgm:shape>
        <dgm:presOf/>
        <dgm:constrLst/>
        <dgm:forEach name="Name24" ref="accentRepeat2"/>
      </dgm:layoutNode>
      <dgm:layoutNode name="Accent16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3"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AD2A420C-D21F-4AA6-AC0A-410CEF81DA0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CBBD995-6FEB-4252-8FC0-A8D4436AFD3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15BA96-7B4B-45E0-9000-E25AAD4FE3AC}" type="datetime1">
              <a:rPr lang="pt-BR" smtClean="0"/>
              <a:t>01/03/2020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25BEF00-9953-471A-A74B-6377D92D85F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7F3491D-EC10-4C66-A786-78B246DD1AD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67677D-64EE-4E65-88ED-02DF95F5D3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46272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728013-FCB6-4DB3-86AA-2146ECB93E2E}" type="datetime1">
              <a:rPr lang="pt-BR" smtClean="0"/>
              <a:pPr/>
              <a:t>01/03/2020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noProof="0" dirty="0"/>
              <a:t>Editar estilos de texto Mestre</a:t>
            </a:r>
          </a:p>
          <a:p>
            <a:pPr lvl="1"/>
            <a:r>
              <a:rPr lang="pt-BR" noProof="0" dirty="0"/>
              <a:t>Segundo nível</a:t>
            </a:r>
          </a:p>
          <a:p>
            <a:pPr lvl="2"/>
            <a:r>
              <a:rPr lang="pt-BR" noProof="0" dirty="0"/>
              <a:t>Terceiro nível</a:t>
            </a:r>
          </a:p>
          <a:p>
            <a:pPr lvl="3"/>
            <a:r>
              <a:rPr lang="pt-BR" noProof="0" dirty="0"/>
              <a:t>Quarto nível</a:t>
            </a:r>
          </a:p>
          <a:p>
            <a:pPr lvl="4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noProof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97A685-9FAA-4505-8051-9DBDC940A326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1927515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97A685-9FAA-4505-8051-9DBDC940A326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42530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97A685-9FAA-4505-8051-9DBDC940A326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99790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97A685-9FAA-4505-8051-9DBDC940A326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38420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97A685-9FAA-4505-8051-9DBDC940A326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87877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97A685-9FAA-4505-8051-9DBDC940A326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42106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97A685-9FAA-4505-8051-9DBDC940A326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9922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3962399" y="1964267"/>
            <a:ext cx="7197726" cy="2421464"/>
          </a:xfrm>
        </p:spPr>
        <p:txBody>
          <a:bodyPr rtlCol="0"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3962399" y="4385732"/>
            <a:ext cx="7197726" cy="1405467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 rtlCol="0"/>
          <a:lstStyle/>
          <a:p>
            <a:pPr rtl="0"/>
            <a:fld id="{86E2FD9E-62C1-4A41-B31A-A1FF93BFA21D}" type="datetime1">
              <a:rPr lang="pt-BR" noProof="0" smtClean="0"/>
              <a:t>01/03/2020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 rtlCol="0"/>
          <a:lstStyle/>
          <a:p>
            <a:pPr rtl="0"/>
            <a:fld id="{69E57DC2-970A-4B3E-BB1C-7A09969E49DF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202325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m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85800" y="4732865"/>
            <a:ext cx="10131427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685800" y="5299603"/>
            <a:ext cx="10131427" cy="49371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68B67CC-A79A-4D0B-9A19-B5BF0489738B}" type="datetime1">
              <a:rPr lang="pt-BR" noProof="0" smtClean="0"/>
              <a:t>01/03/2020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386312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85801" y="609601"/>
            <a:ext cx="10131427" cy="3124199"/>
          </a:xfrm>
        </p:spPr>
        <p:txBody>
          <a:bodyPr rtlCol="0" anchor="ctr">
            <a:normAutofit/>
          </a:bodyPr>
          <a:lstStyle>
            <a:lvl1pPr algn="l">
              <a:defRPr sz="3200" b="0" cap="none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685800" y="4343400"/>
            <a:ext cx="10131428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2D98E45-C13B-4895-996F-994D00DEE4BF}" type="datetime1">
              <a:rPr lang="pt-BR" noProof="0" smtClean="0"/>
              <a:t>01/03/2020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498008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Caixa de texto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pt-BR" sz="8000" noProof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14" name="Caixa de texto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pt-BR" sz="8000" noProof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16" name="Título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rtlCol="0"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10" name="Espaço Reservado para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1097875" y="3352800"/>
            <a:ext cx="9339184" cy="381000"/>
          </a:xfrm>
        </p:spPr>
        <p:txBody>
          <a:bodyPr rtlCol="0"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pt-BR" noProof="0"/>
              <a:t>Editar o texto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687465" y="4343400"/>
            <a:ext cx="10152367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EE46E73-A7BE-4B9F-9A21-A2E2DAF3D619}" type="datetime1">
              <a:rPr lang="pt-BR" noProof="0" smtClean="0"/>
              <a:t>01/03/2020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20505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85802" y="3308581"/>
            <a:ext cx="10131425" cy="1468800"/>
          </a:xfrm>
        </p:spPr>
        <p:txBody>
          <a:bodyPr rtlCol="0" anchor="b">
            <a:normAutofit/>
          </a:bodyPr>
          <a:lstStyle>
            <a:lvl1pPr algn="l">
              <a:defRPr sz="3200" b="0" cap="none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685801" y="4777381"/>
            <a:ext cx="10131426" cy="860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3B87F1D-1A1A-41E1-B1F4-63F1A822CE2A}" type="datetime1">
              <a:rPr lang="pt-BR" noProof="0" smtClean="0"/>
              <a:t>01/03/2020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1785693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visita da 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Caixa de texto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pt-BR" sz="8000" noProof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14" name="Caixa de texto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pt-BR" sz="8000" noProof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16" name="Título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rtlCol="0"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10" name="Espaço Reservado para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pt-BR" noProof="0"/>
              <a:t>Editar o texto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685799" y="4775200"/>
            <a:ext cx="10135436" cy="10160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C5141CC-6FB9-4099-AC0F-1D6FB1485A90}" type="datetime1">
              <a:rPr lang="pt-BR" noProof="0" smtClean="0"/>
              <a:t>01/03/2020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0441876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 rtl="0"/>
            <a:r>
              <a:rPr lang="pt-BR" noProof="0"/>
              <a:t>Clique para editar o título Mestre</a:t>
            </a:r>
          </a:p>
        </p:txBody>
      </p:sp>
      <p:sp>
        <p:nvSpPr>
          <p:cNvPr id="10" name="Espaço reservado para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pt-BR" noProof="0"/>
              <a:t>Editar o texto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685800" y="4343400"/>
            <a:ext cx="10131428" cy="14478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1D57C49-8A2C-42B1-8BA1-F2A9E7E491DD}" type="datetime1">
              <a:rPr lang="pt-BR" noProof="0" smtClean="0"/>
              <a:t>01/03/2020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285960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ítulo 1"/>
          <p:cNvSpPr>
            <a:spLocks noGrp="1"/>
          </p:cNvSpPr>
          <p:nvPr>
            <p:ph type="title" hasCustomPrompt="1"/>
          </p:nvPr>
        </p:nvSpPr>
        <p:spPr>
          <a:xfrm>
            <a:off x="685801" y="609600"/>
            <a:ext cx="10131425" cy="1456267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A5E66CB-DE62-4C03-BB2A-18C80F1D8F2A}" type="datetime1">
              <a:rPr lang="pt-BR" noProof="0" smtClean="0"/>
              <a:t>01/03/2020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2021260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8658675" y="609599"/>
            <a:ext cx="2158552" cy="5181601"/>
          </a:xfrm>
        </p:spPr>
        <p:txBody>
          <a:bodyPr vert="eaVert"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685800" y="609600"/>
            <a:ext cx="7832116" cy="5181600"/>
          </a:xfrm>
        </p:spPr>
        <p:txBody>
          <a:bodyPr vert="eaVert" rtlCol="0" anchor="t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18FC7B0-D301-48C4-BEC0-DD8471EF27C3}" type="datetime1">
              <a:rPr lang="pt-BR" noProof="0" smtClean="0"/>
              <a:t>01/03/2020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447542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/>
        <p:txBody>
          <a:bodyPr rtlCol="0" anchor="ctr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638E6B3-E8A5-41C4-90F5-D124F7E4F0DB}" type="datetime1">
              <a:rPr lang="pt-BR" noProof="0" smtClean="0"/>
              <a:t>01/03/2020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466546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85800" y="3308581"/>
            <a:ext cx="10131427" cy="1468800"/>
          </a:xfrm>
        </p:spPr>
        <p:txBody>
          <a:bodyPr rtlCol="0" anchor="b"/>
          <a:lstStyle>
            <a:lvl1pPr algn="l">
              <a:defRPr sz="4000" b="0" cap="all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685799" y="4777381"/>
            <a:ext cx="10131428" cy="860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70D56F3-541C-4F10-A83C-E6E49A421F1E}" type="datetime1">
              <a:rPr lang="pt-BR" noProof="0" smtClean="0"/>
              <a:t>01/03/2020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074580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685802" y="2142067"/>
            <a:ext cx="4995334" cy="3649134"/>
          </a:xfrm>
        </p:spPr>
        <p:txBody>
          <a:bodyPr rtlCol="0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5821895" y="2142067"/>
            <a:ext cx="4995332" cy="3649133"/>
          </a:xfrm>
        </p:spPr>
        <p:txBody>
          <a:bodyPr rtlCol="0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879652F-316D-419C-86DA-B6592259513E}" type="datetime1">
              <a:rPr lang="pt-BR" noProof="0" smtClean="0"/>
              <a:t>01/03/2020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623104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685801" y="2870201"/>
            <a:ext cx="4996923" cy="2920998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5823483" y="2870201"/>
            <a:ext cx="4995334" cy="2920998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F35B752-A5C3-4A54-BFB3-ACEA04E2FFD0}" type="datetime1">
              <a:rPr lang="pt-BR" noProof="0" smtClean="0"/>
              <a:t>01/03/2020</a:t>
            </a:fld>
            <a:endParaRPr lang="pt-BR" noProof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987299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69BA27F-BF9E-435C-9301-628DF9122CE1}" type="datetime1">
              <a:rPr lang="pt-BR" noProof="0" smtClean="0"/>
              <a:t>01/03/2020</a:t>
            </a:fld>
            <a:endParaRPr lang="pt-BR" noProof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240550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4911295-CAD4-44FE-A127-41D650E8F088}" type="datetime1">
              <a:rPr lang="pt-BR" noProof="0" smtClean="0"/>
              <a:t>01/03/2020</a:t>
            </a:fld>
            <a:endParaRPr lang="pt-BR" noProof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293073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85800" y="2074333"/>
            <a:ext cx="3680885" cy="1371600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4648201" y="609601"/>
            <a:ext cx="6169026" cy="5181600"/>
          </a:xfrm>
        </p:spPr>
        <p:txBody>
          <a:bodyPr rtlCol="0" anchor="ctr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685800" y="3445933"/>
            <a:ext cx="3680885" cy="1828800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9E77AC1-F2EA-4BD3-A9AC-DC65022F7503}" type="datetime1">
              <a:rPr lang="pt-BR" noProof="0" smtClean="0"/>
              <a:t>01/03/2020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140976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85800" y="1600200"/>
            <a:ext cx="6164653" cy="1371600"/>
          </a:xfrm>
        </p:spPr>
        <p:txBody>
          <a:bodyPr rtlCol="0" anchor="b">
            <a:normAutofit/>
          </a:bodyPr>
          <a:lstStyle>
            <a:lvl1pPr algn="l">
              <a:defRPr sz="2800" b="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14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685800" y="2971800"/>
            <a:ext cx="6164653" cy="1828800"/>
          </a:xfrm>
        </p:spPr>
        <p:txBody>
          <a:bodyPr rtlCol="0"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F1298C3-D24B-4FD9-908F-F3EBEDF14C63}" type="datetime1">
              <a:rPr lang="pt-BR" noProof="0" smtClean="0"/>
              <a:t>01/03/2020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17908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C04F6EF1-794A-4D29-9504-C6813426F5B6}" type="datetime1">
              <a:rPr lang="pt-BR" noProof="0" smtClean="0"/>
              <a:t>01/03/2020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69E57DC2-970A-4B3E-BB1C-7A09969E49DF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6450657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5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10" Type="http://schemas.openxmlformats.org/officeDocument/2006/relationships/image" Target="../media/image15.jpg"/><Relationship Id="rId4" Type="http://schemas.openxmlformats.org/officeDocument/2006/relationships/diagramData" Target="../diagrams/data1.xml"/><Relationship Id="rId9" Type="http://schemas.openxmlformats.org/officeDocument/2006/relationships/image" Target="../media/image14.jp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4.jp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Relationship Id="rId9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api-horizonofstars.azurewebsites.net/API-HorizonOfStars.asmx?op=GetAllStarships" TargetMode="External"/><Relationship Id="rId3" Type="http://schemas.openxmlformats.org/officeDocument/2006/relationships/image" Target="../media/image17.jpeg"/><Relationship Id="rId7" Type="http://schemas.openxmlformats.org/officeDocument/2006/relationships/hyperlink" Target="http://api-horizonofstars.azurewebsites.net/API-HorizonOfStars.asmx?op=GetAllPlanets" TargetMode="External"/><Relationship Id="rId12" Type="http://schemas.openxmlformats.org/officeDocument/2006/relationships/hyperlink" Target="http://api-horizonofstars.azurewebsites.net/API-HorizonOfStars.asmx?op=insertBI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willythorpe/horizonofstars" TargetMode="External"/><Relationship Id="rId11" Type="http://schemas.openxmlformats.org/officeDocument/2006/relationships/hyperlink" Target="http://api-horizonofstars.azurewebsites.net/API-HorizonOfStars.asmx?op=calcStopResupply" TargetMode="External"/><Relationship Id="rId5" Type="http://schemas.openxmlformats.org/officeDocument/2006/relationships/hyperlink" Target="https://app.swaggerhub.com/apis-docs/willythorpe/HorizonofStars/1.0.0" TargetMode="External"/><Relationship Id="rId10" Type="http://schemas.openxmlformats.org/officeDocument/2006/relationships/hyperlink" Target="http://api-horizonofstars.azurewebsites.net/API-HorizonOfStars.asmx?op=GetFilterStarship" TargetMode="External"/><Relationship Id="rId4" Type="http://schemas.openxmlformats.org/officeDocument/2006/relationships/hyperlink" Target="http://api-horizonofstars.azurewebsites.net/API-HorizonOfStars.asmx" TargetMode="External"/><Relationship Id="rId9" Type="http://schemas.openxmlformats.org/officeDocument/2006/relationships/hyperlink" Target="http://api-horizonofstars.azurewebsites.net/API-HorizonOfStars.asmx?op=GetCalcMathMGLT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Céu da noite com montanhas no horizonte">
            <a:extLst>
              <a:ext uri="{FF2B5EF4-FFF2-40B4-BE49-F238E27FC236}">
                <a16:creationId xmlns:a16="http://schemas.microsoft.com/office/drawing/2014/main" id="{7C454B0C-0819-4D56-9275-BCE254DA65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40C7600-5BA8-4A54-887F-74AF87750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2554817"/>
            <a:ext cx="7197726" cy="2421464"/>
          </a:xfrm>
        </p:spPr>
        <p:txBody>
          <a:bodyPr rtlCol="0">
            <a:normAutofit/>
          </a:bodyPr>
          <a:lstStyle/>
          <a:p>
            <a:pPr rtl="0"/>
            <a:r>
              <a:rPr lang="pt-BR" b="1" dirty="0"/>
              <a:t>PROJECT HORIZON OF STARS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E584786-6548-4BB4-95FD-977AD1F36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976282"/>
            <a:ext cx="7197726" cy="1405467"/>
          </a:xfrm>
        </p:spPr>
        <p:txBody>
          <a:bodyPr rtlCol="0">
            <a:normAutofit/>
          </a:bodyPr>
          <a:lstStyle/>
          <a:p>
            <a:r>
              <a:rPr lang="pt-BR" sz="2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“</a:t>
            </a:r>
            <a:r>
              <a:rPr lang="en-US" sz="2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you have to aim at the stars to reach the sun</a:t>
            </a:r>
            <a:r>
              <a:rPr lang="pt-BR" sz="2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”</a:t>
            </a:r>
          </a:p>
          <a:p>
            <a:r>
              <a:rPr lang="pt-BR" sz="1500" dirty="0"/>
              <a:t>DOCUMENT SOFTWARE ARCHITECTURE V1.0</a:t>
            </a:r>
          </a:p>
          <a:p>
            <a:r>
              <a:rPr lang="pt-BR" sz="1500" dirty="0"/>
              <a:t>PROGRAMMER </a:t>
            </a:r>
            <a:r>
              <a:rPr lang="pt-BR" sz="1500" dirty="0" err="1"/>
              <a:t>and</a:t>
            </a:r>
            <a:r>
              <a:rPr lang="pt-BR" sz="1500" dirty="0"/>
              <a:t> software ARCHITECT WILLY THORPE</a:t>
            </a:r>
          </a:p>
        </p:txBody>
      </p:sp>
    </p:spTree>
    <p:extLst>
      <p:ext uri="{BB962C8B-B14F-4D97-AF65-F5344CB8AC3E}">
        <p14:creationId xmlns:p14="http://schemas.microsoft.com/office/powerpoint/2010/main" val="3417721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eta: da Esquerda para a Direita 10">
            <a:extLst>
              <a:ext uri="{FF2B5EF4-FFF2-40B4-BE49-F238E27FC236}">
                <a16:creationId xmlns:a16="http://schemas.microsoft.com/office/drawing/2014/main" id="{40529499-EE77-4C95-8B97-F34F7B8E9103}"/>
              </a:ext>
            </a:extLst>
          </p:cNvPr>
          <p:cNvSpPr/>
          <p:nvPr/>
        </p:nvSpPr>
        <p:spPr>
          <a:xfrm rot="20135360">
            <a:off x="2950750" y="2134220"/>
            <a:ext cx="2354777" cy="1188767"/>
          </a:xfrm>
          <a:prstGeom prst="leftRightArrow">
            <a:avLst/>
          </a:prstGeom>
          <a:solidFill>
            <a:srgbClr val="FFFF0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8" name="Imagem 7" descr="Uma imagem contendo monitor, preto, tela, celular&#10;&#10;Descrição gerada automaticamente">
            <a:extLst>
              <a:ext uri="{FF2B5EF4-FFF2-40B4-BE49-F238E27FC236}">
                <a16:creationId xmlns:a16="http://schemas.microsoft.com/office/drawing/2014/main" id="{B93B715F-FE04-4353-B615-AA2BC9F2A1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7026" y="501735"/>
            <a:ext cx="1585753" cy="1618181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E99F444-FCBD-B140-9C05-E443FA080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721" y="609600"/>
            <a:ext cx="6143423" cy="1456267"/>
          </a:xfrm>
        </p:spPr>
        <p:txBody>
          <a:bodyPr rtlCol="0">
            <a:normAutofit/>
          </a:bodyPr>
          <a:lstStyle/>
          <a:p>
            <a:pPr rtl="0"/>
            <a:r>
              <a:rPr lang="pt-BR" dirty="0"/>
              <a:t>SOLUTION</a:t>
            </a:r>
          </a:p>
        </p:txBody>
      </p:sp>
      <p:graphicFrame>
        <p:nvGraphicFramePr>
          <p:cNvPr id="5" name="Espaço reservado para conteúdo 4" descr="gráfico do SmartArt">
            <a:extLst>
              <a:ext uri="{FF2B5EF4-FFF2-40B4-BE49-F238E27FC236}">
                <a16:creationId xmlns:a16="http://schemas.microsoft.com/office/drawing/2014/main" id="{C983627E-F26C-354F-BF0A-ECCD7E968A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4089392"/>
              </p:ext>
            </p:extLst>
          </p:nvPr>
        </p:nvGraphicFramePr>
        <p:xfrm>
          <a:off x="611424" y="1932226"/>
          <a:ext cx="6712968" cy="44240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4" name="Imagem 3" descr="satélite contra céu noturno">
            <a:extLst>
              <a:ext uri="{FF2B5EF4-FFF2-40B4-BE49-F238E27FC236}">
                <a16:creationId xmlns:a16="http://schemas.microsoft.com/office/drawing/2014/main" id="{D4F2268B-BB87-42FB-B84F-C145C01B497A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8611" r="16027" b="1"/>
          <a:stretch/>
        </p:blipFill>
        <p:spPr>
          <a:xfrm>
            <a:off x="8888133" y="4144246"/>
            <a:ext cx="3302966" cy="2717299"/>
          </a:xfrm>
          <a:custGeom>
            <a:avLst/>
            <a:gdLst>
              <a:gd name="connsiteX0" fmla="*/ 1663658 w 3039855"/>
              <a:gd name="connsiteY0" fmla="*/ 0 h 2500842"/>
              <a:gd name="connsiteX1" fmla="*/ 2947417 w 3039855"/>
              <a:gd name="connsiteY1" fmla="*/ 605417 h 2500842"/>
              <a:gd name="connsiteX2" fmla="*/ 3039855 w 3039855"/>
              <a:gd name="connsiteY2" fmla="*/ 729032 h 2500842"/>
              <a:gd name="connsiteX3" fmla="*/ 3039855 w 3039855"/>
              <a:gd name="connsiteY3" fmla="*/ 2500842 h 2500842"/>
              <a:gd name="connsiteX4" fmla="*/ 226952 w 3039855"/>
              <a:gd name="connsiteY4" fmla="*/ 2500842 h 2500842"/>
              <a:gd name="connsiteX5" fmla="*/ 155401 w 3039855"/>
              <a:gd name="connsiteY5" fmla="*/ 2366679 h 2500842"/>
              <a:gd name="connsiteX6" fmla="*/ 0 w 3039855"/>
              <a:gd name="connsiteY6" fmla="*/ 1663658 h 2500842"/>
              <a:gd name="connsiteX7" fmla="*/ 1663658 w 3039855"/>
              <a:gd name="connsiteY7" fmla="*/ 0 h 2500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39855" h="2500842">
                <a:moveTo>
                  <a:pt x="1663658" y="0"/>
                </a:moveTo>
                <a:cubicBezTo>
                  <a:pt x="2180490" y="0"/>
                  <a:pt x="2642278" y="235674"/>
                  <a:pt x="2947417" y="605417"/>
                </a:cubicBezTo>
                <a:lnTo>
                  <a:pt x="3039855" y="729032"/>
                </a:lnTo>
                <a:lnTo>
                  <a:pt x="3039855" y="2500842"/>
                </a:lnTo>
                <a:lnTo>
                  <a:pt x="226952" y="2500842"/>
                </a:lnTo>
                <a:lnTo>
                  <a:pt x="155401" y="2366679"/>
                </a:lnTo>
                <a:cubicBezTo>
                  <a:pt x="55691" y="2153127"/>
                  <a:pt x="0" y="1914896"/>
                  <a:pt x="0" y="1663658"/>
                </a:cubicBezTo>
                <a:cubicBezTo>
                  <a:pt x="0" y="744845"/>
                  <a:pt x="744845" y="0"/>
                  <a:pt x="1663658" y="0"/>
                </a:cubicBezTo>
                <a:close/>
              </a:path>
            </a:pathLst>
          </a:custGeom>
        </p:spPr>
      </p:pic>
      <p:pic>
        <p:nvPicPr>
          <p:cNvPr id="7" name="Imagem 6" descr="imagem abstrata de pontos de luz">
            <a:extLst>
              <a:ext uri="{FF2B5EF4-FFF2-40B4-BE49-F238E27FC236}">
                <a16:creationId xmlns:a16="http://schemas.microsoft.com/office/drawing/2014/main" id="{FE6C54C5-D2F4-48F8-B65E-7506F07BCCF3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23268" r="4773" b="-1"/>
          <a:stretch/>
        </p:blipFill>
        <p:spPr>
          <a:xfrm>
            <a:off x="8055588" y="-3863"/>
            <a:ext cx="4132754" cy="3445946"/>
          </a:xfrm>
          <a:custGeom>
            <a:avLst/>
            <a:gdLst>
              <a:gd name="connsiteX0" fmla="*/ 303228 w 4638368"/>
              <a:gd name="connsiteY0" fmla="*/ 0 h 3867534"/>
              <a:gd name="connsiteX1" fmla="*/ 4638368 w 4638368"/>
              <a:gd name="connsiteY1" fmla="*/ 0 h 3867534"/>
              <a:gd name="connsiteX2" fmla="*/ 4638368 w 4638368"/>
              <a:gd name="connsiteY2" fmla="*/ 2952747 h 3867534"/>
              <a:gd name="connsiteX3" fmla="*/ 4585825 w 4638368"/>
              <a:gd name="connsiteY3" fmla="*/ 3013864 h 3867534"/>
              <a:gd name="connsiteX4" fmla="*/ 2641346 w 4638368"/>
              <a:gd name="connsiteY4" fmla="*/ 3867534 h 3867534"/>
              <a:gd name="connsiteX5" fmla="*/ 0 w 4638368"/>
              <a:gd name="connsiteY5" fmla="*/ 1226188 h 3867534"/>
              <a:gd name="connsiteX6" fmla="*/ 260466 w 4638368"/>
              <a:gd name="connsiteY6" fmla="*/ 81056 h 3867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38368" h="3867534">
                <a:moveTo>
                  <a:pt x="303228" y="0"/>
                </a:moveTo>
                <a:lnTo>
                  <a:pt x="4638368" y="0"/>
                </a:lnTo>
                <a:lnTo>
                  <a:pt x="4638368" y="2952747"/>
                </a:lnTo>
                <a:lnTo>
                  <a:pt x="4585825" y="3013864"/>
                </a:lnTo>
                <a:cubicBezTo>
                  <a:pt x="4103088" y="3538671"/>
                  <a:pt x="3410622" y="3867534"/>
                  <a:pt x="2641346" y="3867534"/>
                </a:cubicBezTo>
                <a:cubicBezTo>
                  <a:pt x="1182571" y="3867534"/>
                  <a:pt x="0" y="2684963"/>
                  <a:pt x="0" y="1226188"/>
                </a:cubicBezTo>
                <a:cubicBezTo>
                  <a:pt x="0" y="815907"/>
                  <a:pt x="93544" y="427475"/>
                  <a:pt x="260466" y="81056"/>
                </a:cubicBezTo>
                <a:close/>
              </a:path>
            </a:pathLst>
          </a:custGeom>
        </p:spPr>
      </p:pic>
      <p:sp>
        <p:nvSpPr>
          <p:cNvPr id="6" name="Subtítulo 2">
            <a:extLst>
              <a:ext uri="{FF2B5EF4-FFF2-40B4-BE49-F238E27FC236}">
                <a16:creationId xmlns:a16="http://schemas.microsoft.com/office/drawing/2014/main" id="{841F73FA-1D8F-4212-BE3A-6C6455577BD2}"/>
              </a:ext>
            </a:extLst>
          </p:cNvPr>
          <p:cNvSpPr txBox="1">
            <a:spLocks/>
          </p:cNvSpPr>
          <p:nvPr/>
        </p:nvSpPr>
        <p:spPr>
          <a:xfrm>
            <a:off x="1026507" y="1577596"/>
            <a:ext cx="2846774" cy="4882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Software </a:t>
            </a:r>
            <a:r>
              <a:rPr lang="pt-BR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architecture</a:t>
            </a:r>
            <a:endParaRPr lang="pt-BR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C2738722-AE8D-4016-9A1A-9F34E9B41C08}"/>
              </a:ext>
            </a:extLst>
          </p:cNvPr>
          <p:cNvSpPr txBox="1"/>
          <p:nvPr/>
        </p:nvSpPr>
        <p:spPr>
          <a:xfrm rot="20169584">
            <a:off x="3327148" y="2497770"/>
            <a:ext cx="1754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Providing </a:t>
            </a:r>
            <a:r>
              <a:rPr lang="en-US" sz="1200" dirty="0">
                <a:solidFill>
                  <a:srgbClr val="FFFF00"/>
                </a:solidFill>
              </a:rPr>
              <a:t>interoperability</a:t>
            </a:r>
            <a:r>
              <a:rPr lang="en-US" sz="1200" dirty="0"/>
              <a:t> for client devices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2913824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55C529AB-D174-4FC0-BEAA-C895B16BDEEB}"/>
              </a:ext>
            </a:extLst>
          </p:cNvPr>
          <p:cNvCxnSpPr>
            <a:cxnSpLocks/>
          </p:cNvCxnSpPr>
          <p:nvPr/>
        </p:nvCxnSpPr>
        <p:spPr>
          <a:xfrm>
            <a:off x="5095783" y="4372252"/>
            <a:ext cx="1074198" cy="34622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6C2BD0F2-D211-4958-81E7-BFA81315576B}"/>
              </a:ext>
            </a:extLst>
          </p:cNvPr>
          <p:cNvCxnSpPr>
            <a:cxnSpLocks/>
          </p:cNvCxnSpPr>
          <p:nvPr/>
        </p:nvCxnSpPr>
        <p:spPr>
          <a:xfrm flipV="1">
            <a:off x="5095783" y="2166151"/>
            <a:ext cx="4385568" cy="126284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Espaço reservado para conteúdo 3" descr="Céu noturno com montanhas no horizonte">
            <a:extLst>
              <a:ext uri="{FF2B5EF4-FFF2-40B4-BE49-F238E27FC236}">
                <a16:creationId xmlns:a16="http://schemas.microsoft.com/office/drawing/2014/main" id="{2739CFE1-3E46-48B5-9BDB-769492BA7A5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/>
          <a:srcRect t="4555" b="4555"/>
          <a:stretch/>
        </p:blipFill>
        <p:spPr>
          <a:xfrm>
            <a:off x="-600" y="-1226"/>
            <a:ext cx="12193200" cy="6860452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6090347" y="706999"/>
                </a:moveTo>
                <a:cubicBezTo>
                  <a:pt x="4588386" y="706999"/>
                  <a:pt x="3370806" y="1924579"/>
                  <a:pt x="3370806" y="3426541"/>
                </a:cubicBezTo>
                <a:cubicBezTo>
                  <a:pt x="3370806" y="4928503"/>
                  <a:pt x="4588386" y="6146083"/>
                  <a:pt x="6090347" y="6146083"/>
                </a:cubicBezTo>
                <a:cubicBezTo>
                  <a:pt x="7592308" y="6146083"/>
                  <a:pt x="8809888" y="4928503"/>
                  <a:pt x="8809888" y="3426541"/>
                </a:cubicBezTo>
                <a:cubicBezTo>
                  <a:pt x="8809888" y="1924579"/>
                  <a:pt x="7592308" y="706999"/>
                  <a:pt x="6090347" y="706999"/>
                </a:cubicBezTo>
                <a:close/>
                <a:moveTo>
                  <a:pt x="6082303" y="247854"/>
                </a:moveTo>
                <a:cubicBezTo>
                  <a:pt x="7836802" y="247854"/>
                  <a:pt x="9259104" y="1671227"/>
                  <a:pt x="9259104" y="3427045"/>
                </a:cubicBezTo>
                <a:cubicBezTo>
                  <a:pt x="9259104" y="5182864"/>
                  <a:pt x="7836802" y="6606237"/>
                  <a:pt x="6082303" y="6606237"/>
                </a:cubicBezTo>
                <a:cubicBezTo>
                  <a:pt x="4327804" y="6606237"/>
                  <a:pt x="2905502" y="5182864"/>
                  <a:pt x="2905502" y="3427045"/>
                </a:cubicBezTo>
                <a:cubicBezTo>
                  <a:pt x="2905502" y="1671227"/>
                  <a:pt x="4327804" y="247854"/>
                  <a:pt x="6082303" y="247854"/>
                </a:cubicBezTo>
                <a:close/>
                <a:moveTo>
                  <a:pt x="9560257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9560255" y="6858000"/>
                </a:lnTo>
                <a:lnTo>
                  <a:pt x="9704262" y="6706843"/>
                </a:lnTo>
                <a:cubicBezTo>
                  <a:pt x="10490530" y="5841105"/>
                  <a:pt x="10969748" y="4691058"/>
                  <a:pt x="10969748" y="3428999"/>
                </a:cubicBezTo>
                <a:cubicBezTo>
                  <a:pt x="10969748" y="2166941"/>
                  <a:pt x="10490530" y="1016894"/>
                  <a:pt x="9704262" y="151155"/>
                </a:cubicBezTo>
                <a:close/>
                <a:moveTo>
                  <a:pt x="7947654" y="0"/>
                </a:moveTo>
                <a:lnTo>
                  <a:pt x="8099035" y="0"/>
                </a:lnTo>
                <a:lnTo>
                  <a:pt x="8158569" y="34257"/>
                </a:lnTo>
                <a:cubicBezTo>
                  <a:pt x="9305381" y="731601"/>
                  <a:pt x="10071441" y="1993601"/>
                  <a:pt x="10071441" y="3434659"/>
                </a:cubicBezTo>
                <a:cubicBezTo>
                  <a:pt x="10071441" y="4875717"/>
                  <a:pt x="9305381" y="6137716"/>
                  <a:pt x="8158569" y="6835060"/>
                </a:cubicBezTo>
                <a:lnTo>
                  <a:pt x="8118703" y="6858000"/>
                </a:lnTo>
                <a:lnTo>
                  <a:pt x="7923440" y="6858000"/>
                </a:lnTo>
                <a:lnTo>
                  <a:pt x="7938929" y="6850061"/>
                </a:lnTo>
                <a:cubicBezTo>
                  <a:pt x="9153123" y="6189975"/>
                  <a:pt x="9977382" y="4902579"/>
                  <a:pt x="9977382" y="3422520"/>
                </a:cubicBezTo>
                <a:cubicBezTo>
                  <a:pt x="9977382" y="2009739"/>
                  <a:pt x="9226353" y="772500"/>
                  <a:pt x="8102044" y="88839"/>
                </a:cubicBezTo>
                <a:close/>
                <a:moveTo>
                  <a:pt x="4097777" y="0"/>
                </a:moveTo>
                <a:lnTo>
                  <a:pt x="4216953" y="0"/>
                </a:lnTo>
                <a:lnTo>
                  <a:pt x="4062563" y="88839"/>
                </a:lnTo>
                <a:cubicBezTo>
                  <a:pt x="2938253" y="772500"/>
                  <a:pt x="2187224" y="2009739"/>
                  <a:pt x="2187224" y="3422520"/>
                </a:cubicBezTo>
                <a:cubicBezTo>
                  <a:pt x="2187224" y="4902579"/>
                  <a:pt x="3011483" y="6189975"/>
                  <a:pt x="4225677" y="6850061"/>
                </a:cubicBezTo>
                <a:lnTo>
                  <a:pt x="4241167" y="6858000"/>
                </a:lnTo>
                <a:lnTo>
                  <a:pt x="4078110" y="6858000"/>
                </a:lnTo>
                <a:lnTo>
                  <a:pt x="4038243" y="6835060"/>
                </a:lnTo>
                <a:cubicBezTo>
                  <a:pt x="2891431" y="6137716"/>
                  <a:pt x="2125371" y="4875717"/>
                  <a:pt x="2125371" y="3434659"/>
                </a:cubicBezTo>
                <a:cubicBezTo>
                  <a:pt x="2125371" y="1993601"/>
                  <a:pt x="2891431" y="731601"/>
                  <a:pt x="4038243" y="34257"/>
                </a:cubicBezTo>
                <a:close/>
                <a:moveTo>
                  <a:pt x="0" y="0"/>
                </a:moveTo>
                <a:lnTo>
                  <a:pt x="2636555" y="0"/>
                </a:lnTo>
                <a:lnTo>
                  <a:pt x="2492551" y="151155"/>
                </a:lnTo>
                <a:cubicBezTo>
                  <a:pt x="1706282" y="1016894"/>
                  <a:pt x="1227064" y="2166941"/>
                  <a:pt x="1227064" y="3428999"/>
                </a:cubicBezTo>
                <a:cubicBezTo>
                  <a:pt x="1227064" y="4691058"/>
                  <a:pt x="1706282" y="5841105"/>
                  <a:pt x="2492551" y="6706843"/>
                </a:cubicBezTo>
                <a:lnTo>
                  <a:pt x="2636557" y="6858000"/>
                </a:lnTo>
                <a:lnTo>
                  <a:pt x="0" y="6858000"/>
                </a:lnTo>
                <a:close/>
              </a:path>
            </a:pathLst>
          </a:custGeom>
          <a:ln w="60325" cmpd="dbl">
            <a:solidFill>
              <a:schemeClr val="tx1">
                <a:alpha val="40000"/>
              </a:schemeClr>
            </a:solidFill>
          </a:ln>
        </p:spPr>
      </p:pic>
      <p:graphicFrame>
        <p:nvGraphicFramePr>
          <p:cNvPr id="5" name="Espaço reservado para conteúdo 4" descr="gráfico do SmartArt">
            <a:extLst>
              <a:ext uri="{FF2B5EF4-FFF2-40B4-BE49-F238E27FC236}">
                <a16:creationId xmlns:a16="http://schemas.microsoft.com/office/drawing/2014/main" id="{21A182E9-AC38-4344-9247-5AB4B8F03A26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073305478"/>
              </p:ext>
            </p:extLst>
          </p:nvPr>
        </p:nvGraphicFramePr>
        <p:xfrm>
          <a:off x="447559" y="1003176"/>
          <a:ext cx="11137800" cy="54837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" name="Título 1">
            <a:extLst>
              <a:ext uri="{FF2B5EF4-FFF2-40B4-BE49-F238E27FC236}">
                <a16:creationId xmlns:a16="http://schemas.microsoft.com/office/drawing/2014/main" id="{144E241E-3110-4B1C-B9B0-F17B90FEE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0660" y="0"/>
            <a:ext cx="7390680" cy="12784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pt-BR" dirty="0"/>
              <a:t>CALCULATION BASIS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2B213BC-C2BE-40F2-A5EA-8F6A68AD4026}"/>
              </a:ext>
            </a:extLst>
          </p:cNvPr>
          <p:cNvSpPr txBox="1"/>
          <p:nvPr/>
        </p:nvSpPr>
        <p:spPr>
          <a:xfrm>
            <a:off x="5124253" y="3739335"/>
            <a:ext cx="17844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err="1"/>
              <a:t>Translation</a:t>
            </a:r>
            <a:r>
              <a:rPr lang="pt-BR" sz="1200" dirty="0"/>
              <a:t>: </a:t>
            </a:r>
            <a:r>
              <a:rPr lang="pt-BR" sz="1200" dirty="0">
                <a:solidFill>
                  <a:srgbClr val="FFFF00"/>
                </a:solidFill>
              </a:rPr>
              <a:t>365 DAYS</a:t>
            </a:r>
          </a:p>
          <a:p>
            <a:r>
              <a:rPr lang="pt-BR" sz="1200" dirty="0" err="1"/>
              <a:t>Orbital_period</a:t>
            </a:r>
            <a:r>
              <a:rPr lang="pt-BR" sz="1200" dirty="0"/>
              <a:t>: </a:t>
            </a:r>
            <a:r>
              <a:rPr lang="pt-BR" sz="1200" dirty="0">
                <a:solidFill>
                  <a:srgbClr val="FFFF00"/>
                </a:solidFill>
              </a:rPr>
              <a:t>365</a:t>
            </a:r>
          </a:p>
          <a:p>
            <a:r>
              <a:rPr lang="pt-BR" sz="1200" dirty="0"/>
              <a:t>ENERGY: </a:t>
            </a:r>
            <a:r>
              <a:rPr lang="pt-BR" sz="1200" dirty="0">
                <a:solidFill>
                  <a:srgbClr val="FFFF00"/>
                </a:solidFill>
              </a:rPr>
              <a:t>1 MGLT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881BC46C-7BA5-4E53-801E-D75E70361FEE}"/>
              </a:ext>
            </a:extLst>
          </p:cNvPr>
          <p:cNvSpPr txBox="1"/>
          <p:nvPr/>
        </p:nvSpPr>
        <p:spPr>
          <a:xfrm>
            <a:off x="6546159" y="1855816"/>
            <a:ext cx="19231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err="1"/>
              <a:t>Translation</a:t>
            </a:r>
            <a:r>
              <a:rPr lang="pt-BR" sz="1200" dirty="0"/>
              <a:t>: </a:t>
            </a:r>
            <a:r>
              <a:rPr lang="pt-BR" sz="1200" dirty="0">
                <a:solidFill>
                  <a:srgbClr val="FFFF00"/>
                </a:solidFill>
              </a:rPr>
              <a:t>4848 DAYS</a:t>
            </a:r>
          </a:p>
          <a:p>
            <a:r>
              <a:rPr lang="pt-BR" sz="1200" dirty="0" err="1"/>
              <a:t>Orbital_period</a:t>
            </a:r>
            <a:r>
              <a:rPr lang="pt-BR" sz="1200" dirty="0"/>
              <a:t>: </a:t>
            </a:r>
            <a:r>
              <a:rPr lang="pt-BR" sz="1200" dirty="0">
                <a:solidFill>
                  <a:srgbClr val="FFFF00"/>
                </a:solidFill>
              </a:rPr>
              <a:t>4848</a:t>
            </a:r>
          </a:p>
          <a:p>
            <a:r>
              <a:rPr lang="pt-BR" sz="1200" dirty="0"/>
              <a:t>SPEND ENERGY: </a:t>
            </a:r>
            <a:r>
              <a:rPr lang="pt-BR" sz="1200" dirty="0">
                <a:solidFill>
                  <a:srgbClr val="FFFF00"/>
                </a:solidFill>
              </a:rPr>
              <a:t>13 MGLT</a:t>
            </a:r>
          </a:p>
          <a:p>
            <a:endParaRPr lang="pt-BR" sz="1200" dirty="0">
              <a:solidFill>
                <a:srgbClr val="FFFF00"/>
              </a:solidFill>
            </a:endParaRP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0D336ED8-793C-462F-B20E-393E4F3CBB26}"/>
              </a:ext>
            </a:extLst>
          </p:cNvPr>
          <p:cNvSpPr/>
          <p:nvPr/>
        </p:nvSpPr>
        <p:spPr>
          <a:xfrm>
            <a:off x="9198767" y="4432176"/>
            <a:ext cx="2272683" cy="1950869"/>
          </a:xfrm>
          <a:prstGeom prst="rect">
            <a:avLst/>
          </a:prstGeom>
          <a:solidFill>
            <a:schemeClr val="accent1"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pattFill prst="pct20">
                <a:fgClr>
                  <a:schemeClr val="accent1">
                    <a:lumMod val="75000"/>
                  </a:schemeClr>
                </a:fgClr>
                <a:bgClr>
                  <a:schemeClr val="bg1"/>
                </a:bgClr>
              </a:pattFill>
            </a:endParaRPr>
          </a:p>
        </p:txBody>
      </p:sp>
      <p:pic>
        <p:nvPicPr>
          <p:cNvPr id="16" name="Imagem 15" descr="Uma imagem contendo veículo militar, mesa, preto, homem&#10;&#10;Descrição gerada automaticamente">
            <a:extLst>
              <a:ext uri="{FF2B5EF4-FFF2-40B4-BE49-F238E27FC236}">
                <a16:creationId xmlns:a16="http://schemas.microsoft.com/office/drawing/2014/main" id="{DF4695F0-E28D-4DDD-B4DF-3D56E16A5AD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920067" y="4084087"/>
            <a:ext cx="1915206" cy="1120365"/>
          </a:xfrm>
          <a:prstGeom prst="rect">
            <a:avLst/>
          </a:prstGeom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559C7834-22BC-419D-B81C-B4E2E569FF12}"/>
              </a:ext>
            </a:extLst>
          </p:cNvPr>
          <p:cNvSpPr txBox="1"/>
          <p:nvPr/>
        </p:nvSpPr>
        <p:spPr>
          <a:xfrm>
            <a:off x="9890394" y="4546546"/>
            <a:ext cx="13535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err="1"/>
              <a:t>Name</a:t>
            </a:r>
            <a:r>
              <a:rPr lang="pt-BR" sz="1200" dirty="0"/>
              <a:t>: </a:t>
            </a:r>
            <a:r>
              <a:rPr lang="pt-BR" sz="1200" dirty="0" err="1">
                <a:solidFill>
                  <a:srgbClr val="FFFF00"/>
                </a:solidFill>
              </a:rPr>
              <a:t>Falcon</a:t>
            </a:r>
            <a:endParaRPr lang="pt-BR" sz="1200" dirty="0">
              <a:solidFill>
                <a:srgbClr val="FFFF00"/>
              </a:solidFill>
            </a:endParaRPr>
          </a:p>
          <a:p>
            <a:r>
              <a:rPr lang="pt-BR" sz="1200" dirty="0" err="1"/>
              <a:t>Capacity</a:t>
            </a:r>
            <a:r>
              <a:rPr lang="pt-BR" sz="1200" dirty="0"/>
              <a:t>: </a:t>
            </a:r>
            <a:r>
              <a:rPr lang="pt-BR" sz="1200" dirty="0">
                <a:solidFill>
                  <a:srgbClr val="FFFF00"/>
                </a:solidFill>
              </a:rPr>
              <a:t>75 MGLT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C6BC875A-3362-4B3A-AE72-51203B04BDA2}"/>
              </a:ext>
            </a:extLst>
          </p:cNvPr>
          <p:cNvSpPr txBox="1"/>
          <p:nvPr/>
        </p:nvSpPr>
        <p:spPr>
          <a:xfrm>
            <a:off x="9379103" y="5187796"/>
            <a:ext cx="21493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US" sz="1200" dirty="0"/>
            </a:br>
            <a:r>
              <a:rPr lang="en-US" sz="1200" dirty="0"/>
              <a:t>With the simple math </a:t>
            </a:r>
            <a:r>
              <a:rPr lang="en-US" sz="1200" dirty="0">
                <a:solidFill>
                  <a:srgbClr val="FFFF00"/>
                </a:solidFill>
              </a:rPr>
              <a:t>three rule</a:t>
            </a:r>
            <a:r>
              <a:rPr lang="en-US" sz="1200" dirty="0"/>
              <a:t> we have 13 MGLT away and </a:t>
            </a:r>
            <a:r>
              <a:rPr lang="en-US" sz="1200" dirty="0">
                <a:solidFill>
                  <a:srgbClr val="FFFF00"/>
                </a:solidFill>
              </a:rPr>
              <a:t>2 times</a:t>
            </a:r>
            <a:r>
              <a:rPr lang="en-US" sz="1200" dirty="0"/>
              <a:t> needed for supply to arrival this target planet</a:t>
            </a:r>
            <a:endParaRPr lang="pt-BR" sz="12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4828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pontos de luz">
            <a:extLst>
              <a:ext uri="{FF2B5EF4-FFF2-40B4-BE49-F238E27FC236}">
                <a16:creationId xmlns:a16="http://schemas.microsoft.com/office/drawing/2014/main" id="{20A520D0-11CF-4639-8537-F56A8A2FDCF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44BCB7C-A6FC-4118-9027-468ECFDE64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150" y="76015"/>
            <a:ext cx="10787262" cy="1566331"/>
          </a:xfrm>
        </p:spPr>
        <p:txBody>
          <a:bodyPr rtlCol="0">
            <a:normAutofit fontScale="90000"/>
          </a:bodyPr>
          <a:lstStyle/>
          <a:p>
            <a:br>
              <a:rPr lang="en-US" sz="3000" dirty="0"/>
            </a:br>
            <a:br>
              <a:rPr lang="en-US" sz="3000" dirty="0"/>
            </a:br>
            <a:br>
              <a:rPr lang="en-US" sz="3000" dirty="0"/>
            </a:br>
            <a:r>
              <a:rPr lang="en-US" sz="3000" dirty="0"/>
              <a:t>WAS BUILT ONE LAYER ABSTRACTION ON </a:t>
            </a:r>
            <a:r>
              <a:rPr lang="en-US" sz="3000" b="1" u="sng" dirty="0"/>
              <a:t>AZURE SERVER</a:t>
            </a:r>
            <a:br>
              <a:rPr lang="en-US" sz="3000" dirty="0"/>
            </a:br>
            <a:r>
              <a:rPr lang="en-US" sz="3000" dirty="0"/>
              <a:t>WITH ARCHITECTURE </a:t>
            </a:r>
            <a:r>
              <a:rPr lang="en-US" sz="3000" b="1" u="sng" dirty="0"/>
              <a:t>SOA</a:t>
            </a:r>
            <a:r>
              <a:rPr lang="en-US" sz="3000" dirty="0"/>
              <a:t> WITH SPECIALIZED </a:t>
            </a:r>
            <a:r>
              <a:rPr lang="en-US" sz="3000" b="1" u="sng" dirty="0"/>
              <a:t>MICROSERVICES</a:t>
            </a:r>
            <a:r>
              <a:rPr lang="en-US" sz="3000" dirty="0"/>
              <a:t> AND THEIR RESPECTIVE ENDPOINTS providing </a:t>
            </a:r>
            <a:r>
              <a:rPr lang="en-US" sz="3000" b="1" u="sng" dirty="0"/>
              <a:t>interoperability</a:t>
            </a:r>
            <a:r>
              <a:rPr lang="en-US" sz="3000" dirty="0"/>
              <a:t> for client devices </a:t>
            </a:r>
            <a:endParaRPr lang="pt-BR" sz="30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B64FA72-B055-4AE3-A6FD-8071BD687C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1033" y="2192784"/>
            <a:ext cx="10343379" cy="4665206"/>
          </a:xfrm>
        </p:spPr>
        <p:txBody>
          <a:bodyPr rtlCol="0">
            <a:normAutofit fontScale="40000" lnSpcReduction="20000"/>
          </a:bodyPr>
          <a:lstStyle/>
          <a:p>
            <a:r>
              <a:rPr lang="pt-BR" b="1" dirty="0">
                <a:solidFill>
                  <a:srgbClr val="FFFF00"/>
                </a:solidFill>
              </a:rPr>
              <a:t>API AZURE SERVER</a:t>
            </a:r>
            <a:endParaRPr lang="pt-BR" b="1" dirty="0">
              <a:solidFill>
                <a:srgbClr val="FFFF00"/>
              </a:solidFill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pt-BR" dirty="0">
                <a:solidFill>
                  <a:srgbClr val="FE80C7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http://api-horizonofstars.azurewebsites.net/API-HorizonOfStars.asmx</a:t>
            </a:r>
            <a:endParaRPr lang="pt-BR" dirty="0"/>
          </a:p>
          <a:p>
            <a:r>
              <a:rPr lang="pt-BR" b="1" dirty="0">
                <a:solidFill>
                  <a:srgbClr val="FFFF00"/>
                </a:solidFill>
              </a:rPr>
              <a:t>DOCUMENTATION </a:t>
            </a:r>
            <a:r>
              <a:rPr lang="pt-BR" b="1" dirty="0" err="1">
                <a:solidFill>
                  <a:srgbClr val="FFFF00"/>
                </a:solidFill>
              </a:rPr>
              <a:t>and</a:t>
            </a:r>
            <a:r>
              <a:rPr lang="pt-BR" b="1" dirty="0">
                <a:solidFill>
                  <a:srgbClr val="FFFF00"/>
                </a:solidFill>
              </a:rPr>
              <a:t> </a:t>
            </a:r>
            <a:r>
              <a:rPr lang="pt-BR" b="1" dirty="0" err="1">
                <a:solidFill>
                  <a:srgbClr val="FFFF00"/>
                </a:solidFill>
              </a:rPr>
              <a:t>repository</a:t>
            </a:r>
            <a:endParaRPr lang="pt-BR" b="1" dirty="0">
              <a:solidFill>
                <a:srgbClr val="FFFF00"/>
              </a:solidFill>
            </a:endParaRPr>
          </a:p>
          <a:p>
            <a:r>
              <a:rPr lang="pt-BR" b="1" dirty="0"/>
              <a:t>SWAGGER</a:t>
            </a:r>
            <a:endParaRPr lang="pt-BR" b="1" dirty="0">
              <a:solidFill>
                <a:srgbClr val="FFFF00"/>
              </a:solidFill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pt-BR" dirty="0">
                <a:solidFill>
                  <a:srgbClr val="FE80C7"/>
                </a:solidFill>
                <a:hlinkClick r:id="rId5"/>
              </a:rPr>
              <a:t>https://app.swaggerhub.com/apis-docs/willythorpe/HorizonofStars/1.0.0</a:t>
            </a:r>
            <a:endParaRPr lang="pt-BR" dirty="0">
              <a:solidFill>
                <a:srgbClr val="FE80C7"/>
              </a:solidFill>
            </a:endParaRPr>
          </a:p>
          <a:p>
            <a:r>
              <a:rPr lang="pt-BR" b="1" dirty="0"/>
              <a:t>GITHUB</a:t>
            </a:r>
            <a:endParaRPr lang="pt-BR" b="1" dirty="0">
              <a:solidFill>
                <a:srgbClr val="FFFF00"/>
              </a:solidFill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pt-BR" dirty="0">
                <a:solidFill>
                  <a:srgbClr val="FE80C7"/>
                </a:solidFill>
                <a:hlinkClick r:id="rId6"/>
              </a:rPr>
              <a:t>https://github.com/willythorpe/horizonofstars</a:t>
            </a:r>
            <a:endParaRPr lang="pt-BR" dirty="0">
              <a:solidFill>
                <a:srgbClr val="FE80C7"/>
              </a:solidFill>
            </a:endParaRPr>
          </a:p>
          <a:p>
            <a:r>
              <a:rPr lang="pt-BR" b="1" dirty="0">
                <a:solidFill>
                  <a:srgbClr val="FFFF00"/>
                </a:solidFill>
              </a:rPr>
              <a:t>ENDPOINTS</a:t>
            </a:r>
            <a:r>
              <a:rPr lang="pt-BR" dirty="0">
                <a:solidFill>
                  <a:srgbClr val="FFFF00"/>
                </a:solidFill>
              </a:rPr>
              <a:t> </a:t>
            </a:r>
            <a:endParaRPr lang="en-US" dirty="0">
              <a:solidFill>
                <a:srgbClr val="FFFF00"/>
              </a:solidFill>
            </a:endParaRPr>
          </a:p>
          <a:p>
            <a:r>
              <a:rPr lang="en-US" dirty="0"/>
              <a:t>RECOVER </a:t>
            </a:r>
            <a:r>
              <a:rPr lang="en-US" b="1" dirty="0"/>
              <a:t>ALL PLANETS </a:t>
            </a:r>
            <a:r>
              <a:rPr lang="en-US" dirty="0"/>
              <a:t>USING GRAPHQL TO BRING ONLY THE NECESSARY DATA</a:t>
            </a:r>
            <a:endParaRPr lang="pt-BR" dirty="0">
              <a:hlinkClick r:id="rId4"/>
            </a:endParaRPr>
          </a:p>
          <a:p>
            <a:r>
              <a:rPr lang="pt-BR" dirty="0">
                <a:hlinkClick r:id="rId7"/>
              </a:rPr>
              <a:t>http://api-horizonofstars.azurewebsites.net/API-HorizonOfStars.asmx?op=GetAllPlanets</a:t>
            </a:r>
            <a:endParaRPr lang="pt-BR" dirty="0"/>
          </a:p>
          <a:p>
            <a:r>
              <a:rPr lang="en-US" dirty="0"/>
              <a:t>RECOVER </a:t>
            </a:r>
            <a:r>
              <a:rPr lang="en-US" b="1" dirty="0"/>
              <a:t>ALL starships </a:t>
            </a:r>
            <a:r>
              <a:rPr lang="en-US" dirty="0"/>
              <a:t>USING GRAPHQL TO BRING ONLY THE NECESSARY DATA</a:t>
            </a:r>
            <a:endParaRPr lang="pt-BR" dirty="0">
              <a:hlinkClick r:id="rId4"/>
            </a:endParaRPr>
          </a:p>
          <a:p>
            <a:r>
              <a:rPr lang="pt-BR" dirty="0">
                <a:hlinkClick r:id="rId8"/>
              </a:rPr>
              <a:t>http://api-horizonofstars.azurewebsites.net/API-HorizonOfStars.asmx?op=GetAllStarships</a:t>
            </a:r>
            <a:endParaRPr lang="pt-BR" dirty="0"/>
          </a:p>
          <a:p>
            <a:r>
              <a:rPr lang="en-US" dirty="0"/>
              <a:t>RECOVER </a:t>
            </a:r>
            <a:r>
              <a:rPr lang="en-US" b="1" dirty="0"/>
              <a:t>CALC MGLT </a:t>
            </a:r>
            <a:r>
              <a:rPr lang="en-US" dirty="0"/>
              <a:t>NECESSARY UNTIL THE PLANET BASED ON EARTH AND SUN</a:t>
            </a:r>
            <a:endParaRPr lang="pt-BR" dirty="0">
              <a:hlinkClick r:id="rId4"/>
            </a:endParaRPr>
          </a:p>
          <a:p>
            <a:r>
              <a:rPr lang="pt-BR" dirty="0">
                <a:hlinkClick r:id="rId9"/>
              </a:rPr>
              <a:t>http://api-horizonofstars.azurewebsites.net/API-HorizonOfStars.asmx?op=GetCalcMathMGLT</a:t>
            </a:r>
            <a:endParaRPr lang="pt-BR" dirty="0"/>
          </a:p>
          <a:p>
            <a:r>
              <a:rPr lang="en-US" dirty="0"/>
              <a:t>RECOVERS </a:t>
            </a:r>
            <a:r>
              <a:rPr lang="en-US" b="1" dirty="0"/>
              <a:t>SHIP INFORMATION </a:t>
            </a:r>
            <a:r>
              <a:rPr lang="en-US" dirty="0"/>
              <a:t>THROUGH GRAPHQL NAME SEARCH</a:t>
            </a:r>
          </a:p>
          <a:p>
            <a:r>
              <a:rPr lang="pt-BR" dirty="0">
                <a:hlinkClick r:id="rId10"/>
              </a:rPr>
              <a:t>http://api-horizonofstars.azurewebsites.net/API-HorizonOfStars.asmx?op=GetFilterStarship</a:t>
            </a:r>
            <a:endParaRPr lang="en-US" dirty="0"/>
          </a:p>
          <a:p>
            <a:r>
              <a:rPr lang="en-US" b="1" dirty="0"/>
              <a:t>CALCULATE HOW MANY STOPS </a:t>
            </a:r>
            <a:r>
              <a:rPr lang="en-US" dirty="0"/>
              <a:t>WILL BE NECESSARY FOR THE SHIP TO REACH A PLANET</a:t>
            </a:r>
            <a:endParaRPr lang="pt-BR" dirty="0"/>
          </a:p>
          <a:p>
            <a:r>
              <a:rPr lang="pt-BR" dirty="0">
                <a:hlinkClick r:id="rId11"/>
              </a:rPr>
              <a:t>http://api-horizonofstars.azurewebsites.net/API-HorizonOfStars.asmx?op=calcStopResupply</a:t>
            </a:r>
            <a:endParaRPr lang="pt-BR" dirty="0"/>
          </a:p>
          <a:p>
            <a:br>
              <a:rPr lang="en-US" dirty="0"/>
            </a:br>
            <a:r>
              <a:rPr lang="en-US" dirty="0"/>
              <a:t>INSERT INFORMATION TO EACH CONSULTATION OF USERS IN THE DATABASE FOR </a:t>
            </a:r>
            <a:r>
              <a:rPr lang="en-US" b="1" dirty="0"/>
              <a:t>FUTURE B.I. ANALYSIS</a:t>
            </a:r>
            <a:endParaRPr lang="pt-BR" b="1" dirty="0"/>
          </a:p>
          <a:p>
            <a:r>
              <a:rPr lang="pt-BR" dirty="0">
                <a:hlinkClick r:id="rId12"/>
              </a:rPr>
              <a:t>http://api-horizonofstars.azurewebsites.net/API-HorizonOfStars.asmx?op=insertBI</a:t>
            </a:r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4B1F45D3-8282-44B0-AE45-E0A16A2D9A27}"/>
              </a:ext>
            </a:extLst>
          </p:cNvPr>
          <p:cNvSpPr txBox="1">
            <a:spLocks/>
          </p:cNvSpPr>
          <p:nvPr/>
        </p:nvSpPr>
        <p:spPr>
          <a:xfrm>
            <a:off x="4086686" y="1642346"/>
            <a:ext cx="7197726" cy="4882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Solution</a:t>
            </a:r>
            <a:r>
              <a:rPr lang="pt-B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pt-BR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.net</a:t>
            </a:r>
            <a:r>
              <a:rPr lang="pt-B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core </a:t>
            </a:r>
            <a:r>
              <a:rPr lang="pt-BR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c#</a:t>
            </a:r>
            <a:r>
              <a:rPr lang="pt-B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+ </a:t>
            </a:r>
            <a:r>
              <a:rPr lang="pt-BR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wcf</a:t>
            </a:r>
            <a:r>
              <a:rPr lang="pt-B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+ </a:t>
            </a:r>
            <a:r>
              <a:rPr lang="pt-BR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azure</a:t>
            </a:r>
            <a:r>
              <a:rPr lang="pt-B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pt-BR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services</a:t>
            </a:r>
            <a:r>
              <a:rPr lang="pt-B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+ </a:t>
            </a:r>
            <a:r>
              <a:rPr lang="pt-BR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graphql</a:t>
            </a:r>
            <a:r>
              <a:rPr lang="pt-B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+ </a:t>
            </a:r>
            <a:r>
              <a:rPr lang="pt-BR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mysql</a:t>
            </a:r>
            <a:r>
              <a:rPr lang="pt-B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C88C32F1-CD9B-44F5-B1A7-C9643E6C7581}"/>
              </a:ext>
            </a:extLst>
          </p:cNvPr>
          <p:cNvSpPr txBox="1">
            <a:spLocks/>
          </p:cNvSpPr>
          <p:nvPr/>
        </p:nvSpPr>
        <p:spPr>
          <a:xfrm>
            <a:off x="-1875300" y="2425511"/>
            <a:ext cx="5961986" cy="15663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9930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88652B-B439-4AB5-8773-417F1E051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855" y="296893"/>
            <a:ext cx="8554473" cy="1456267"/>
          </a:xfrm>
        </p:spPr>
        <p:txBody>
          <a:bodyPr rtlCol="0">
            <a:normAutofit/>
          </a:bodyPr>
          <a:lstStyle/>
          <a:p>
            <a:r>
              <a:rPr lang="pt-BR" dirty="0"/>
              <a:t>BUSINESS INTELIGENCE</a:t>
            </a:r>
            <a:br>
              <a:rPr lang="pt-BR" dirty="0"/>
            </a:br>
            <a:r>
              <a:rPr lang="en-US" sz="1700" dirty="0"/>
              <a:t>THE SYSTEM RECORDS INFORMATION FOR THE PREPARATION OF </a:t>
            </a:r>
            <a:r>
              <a:rPr lang="en-US" sz="1700" b="1" dirty="0"/>
              <a:t>B.I. </a:t>
            </a:r>
            <a:r>
              <a:rPr lang="en-US" sz="1700" dirty="0"/>
              <a:t>FUTURE AND </a:t>
            </a:r>
            <a:r>
              <a:rPr lang="en-US" sz="1700" b="1" dirty="0"/>
              <a:t>FORECAST</a:t>
            </a:r>
            <a:endParaRPr lang="pt-BR" sz="1700" b="1" dirty="0"/>
          </a:p>
        </p:txBody>
      </p:sp>
      <p:graphicFrame>
        <p:nvGraphicFramePr>
          <p:cNvPr id="6" name="Espaço reservado para conteúdo 5" descr="Gráfico">
            <a:extLst>
              <a:ext uri="{FF2B5EF4-FFF2-40B4-BE49-F238E27FC236}">
                <a16:creationId xmlns:a16="http://schemas.microsoft.com/office/drawing/2014/main" id="{B969B0A3-888C-49AE-AB43-78DF29C9BE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6364543"/>
              </p:ext>
            </p:extLst>
          </p:nvPr>
        </p:nvGraphicFramePr>
        <p:xfrm>
          <a:off x="1155855" y="2026709"/>
          <a:ext cx="3140733" cy="40682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5" name="Imagem 4">
            <a:extLst>
              <a:ext uri="{FF2B5EF4-FFF2-40B4-BE49-F238E27FC236}">
                <a16:creationId xmlns:a16="http://schemas.microsoft.com/office/drawing/2014/main" id="{1207CD5E-0110-4D0D-A695-D6DFDC14F1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4245" y="1523861"/>
            <a:ext cx="7421732" cy="5191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390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pontos de luz">
            <a:extLst>
              <a:ext uri="{FF2B5EF4-FFF2-40B4-BE49-F238E27FC236}">
                <a16:creationId xmlns:a16="http://schemas.microsoft.com/office/drawing/2014/main" id="{20A520D0-11CF-4639-8537-F56A8A2FDCF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44BCB7C-A6FC-4118-9027-468ECFDE64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2573867"/>
            <a:ext cx="7197726" cy="2421464"/>
          </a:xfrm>
        </p:spPr>
        <p:txBody>
          <a:bodyPr rtlCol="0">
            <a:normAutofit/>
          </a:bodyPr>
          <a:lstStyle/>
          <a:p>
            <a:r>
              <a:rPr lang="en-US" sz="3000" dirty="0"/>
              <a:t>THANK YOU FOR YOUR </a:t>
            </a:r>
            <a:br>
              <a:rPr lang="en-US" sz="3000" dirty="0"/>
            </a:br>
            <a:r>
              <a:rPr lang="en-US" sz="3000" dirty="0"/>
              <a:t>VALUABLE ATTENTION</a:t>
            </a:r>
            <a:r>
              <a:rPr lang="pt-BR" sz="3000" dirty="0"/>
              <a:t>!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B64FA72-B055-4AE3-A6FD-8071BD687C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995332"/>
            <a:ext cx="7197726" cy="1405467"/>
          </a:xfrm>
        </p:spPr>
        <p:txBody>
          <a:bodyPr rtlCol="0">
            <a:normAutofit/>
          </a:bodyPr>
          <a:lstStyle/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DREAMS ARE POSSIBLE WHEN WE BELIEVE IN IT</a:t>
            </a:r>
            <a:endParaRPr lang="pt-BR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63269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e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61DDDE80-2DFA-4F2A-B66F-72059846BDA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85274BF-C111-4B7A-8D90-F7666D37C131}">
  <ds:schemaRefs>
    <ds:schemaRef ds:uri="http://purl.org/dc/dcmitype/"/>
    <ds:schemaRef ds:uri="http://purl.org/dc/elements/1.1/"/>
    <ds:schemaRef ds:uri="http://purl.org/dc/terms/"/>
    <ds:schemaRef ds:uri="http://schemas.microsoft.com/office/2006/metadata/properties"/>
    <ds:schemaRef ds:uri="16c05727-aa75-4e4a-9b5f-8a80a1165891"/>
    <ds:schemaRef ds:uri="http://schemas.openxmlformats.org/package/2006/metadata/core-properties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E0F1DF1E-36E3-406C-8CF7-DB13BB64708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310845B-7F19-4A9A-BEE4-BEF0501E1A5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{44FCF2DF-412A-4F8E-9E1F-737F38A24444}tf22566005</Template>
  <TotalTime>0</TotalTime>
  <Words>432</Words>
  <Application>Microsoft Office PowerPoint</Application>
  <PresentationFormat>Widescreen</PresentationFormat>
  <Paragraphs>64</Paragraphs>
  <Slides>6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Celeste</vt:lpstr>
      <vt:lpstr>PROJECT HORIZON OF STARS</vt:lpstr>
      <vt:lpstr>SOLUTION</vt:lpstr>
      <vt:lpstr>CALCULATION BASIS</vt:lpstr>
      <vt:lpstr>   WAS BUILT ONE LAYER ABSTRACTION ON AZURE SERVER WITH ARCHITECTURE SOA WITH SPECIALIZED MICROSERVICES AND THEIR RESPECTIVE ENDPOINTS providing interoperability for client devices </vt:lpstr>
      <vt:lpstr>BUSINESS INTELIGENCE THE SYSTEM RECORDS INFORMATION FOR THE PREPARATION OF B.I. FUTURE AND FORECAST</vt:lpstr>
      <vt:lpstr>THANK YOU FOR YOUR  VALUABLE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2020-03-01T14:38:07Z</dcterms:created>
  <dcterms:modified xsi:type="dcterms:W3CDTF">2020-03-01T17:32:36Z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