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98" r:id="rId2"/>
    <p:sldId id="306" r:id="rId3"/>
    <p:sldId id="301" r:id="rId4"/>
    <p:sldId id="307" r:id="rId5"/>
    <p:sldId id="308" r:id="rId6"/>
    <p:sldId id="318" r:id="rId7"/>
    <p:sldId id="309" r:id="rId8"/>
    <p:sldId id="310" r:id="rId9"/>
    <p:sldId id="311" r:id="rId10"/>
    <p:sldId id="312" r:id="rId11"/>
    <p:sldId id="313" r:id="rId12"/>
    <p:sldId id="314" r:id="rId13"/>
    <p:sldId id="315" r:id="rId14"/>
    <p:sldId id="316" r:id="rId15"/>
    <p:sldId id="317" r:id="rId1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4604ED-2A74-455F-AB29-15AB6EE3EE85}" v="102" dt="2024-10-06T23:39:14.18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0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Uyasan Mayorga" userId="72ef3880-6595-4e9f-b40c-b887c30c2d1d" providerId="ADAL" clId="{874604ED-2A74-455F-AB29-15AB6EE3EE85}"/>
    <pc:docChg chg="undo custSel addSld delSld modSld sldOrd">
      <pc:chgData name="William Uyasan Mayorga" userId="72ef3880-6595-4e9f-b40c-b887c30c2d1d" providerId="ADAL" clId="{874604ED-2A74-455F-AB29-15AB6EE3EE85}" dt="2024-10-07T00:36:19.675" v="5928" actId="1076"/>
      <pc:docMkLst>
        <pc:docMk/>
      </pc:docMkLst>
      <pc:sldChg chg="addSp delSp modSp mod modClrScheme chgLayout">
        <pc:chgData name="William Uyasan Mayorga" userId="72ef3880-6595-4e9f-b40c-b887c30c2d1d" providerId="ADAL" clId="{874604ED-2A74-455F-AB29-15AB6EE3EE85}" dt="2024-10-06T19:56:10.246" v="440" actId="1076"/>
        <pc:sldMkLst>
          <pc:docMk/>
          <pc:sldMk cId="1074817621" sldId="301"/>
        </pc:sldMkLst>
        <pc:spChg chg="add mod">
          <ac:chgData name="William Uyasan Mayorga" userId="72ef3880-6595-4e9f-b40c-b887c30c2d1d" providerId="ADAL" clId="{874604ED-2A74-455F-AB29-15AB6EE3EE85}" dt="2024-10-06T19:33:17.174" v="25" actId="20577"/>
          <ac:spMkLst>
            <pc:docMk/>
            <pc:sldMk cId="1074817621" sldId="301"/>
            <ac:spMk id="2" creationId="{92D58420-C910-13BB-B2B2-8C14B50ECA68}"/>
          </ac:spMkLst>
        </pc:spChg>
        <pc:spChg chg="add mod">
          <ac:chgData name="William Uyasan Mayorga" userId="72ef3880-6595-4e9f-b40c-b887c30c2d1d" providerId="ADAL" clId="{874604ED-2A74-455F-AB29-15AB6EE3EE85}" dt="2024-10-06T19:51:11.800" v="401" actId="1076"/>
          <ac:spMkLst>
            <pc:docMk/>
            <pc:sldMk cId="1074817621" sldId="301"/>
            <ac:spMk id="3" creationId="{A1D7E1B8-5C2F-E970-5306-EBE12024B560}"/>
          </ac:spMkLst>
        </pc:spChg>
        <pc:spChg chg="add mod">
          <ac:chgData name="William Uyasan Mayorga" userId="72ef3880-6595-4e9f-b40c-b887c30c2d1d" providerId="ADAL" clId="{874604ED-2A74-455F-AB29-15AB6EE3EE85}" dt="2024-10-06T19:51:06.279" v="400" actId="1076"/>
          <ac:spMkLst>
            <pc:docMk/>
            <pc:sldMk cId="1074817621" sldId="301"/>
            <ac:spMk id="4" creationId="{BDD733F5-A139-677B-5516-A501CE5F2B1B}"/>
          </ac:spMkLst>
        </pc:spChg>
        <pc:spChg chg="add del mod">
          <ac:chgData name="William Uyasan Mayorga" userId="72ef3880-6595-4e9f-b40c-b887c30c2d1d" providerId="ADAL" clId="{874604ED-2A74-455F-AB29-15AB6EE3EE85}" dt="2024-10-06T19:38:33.726" v="257" actId="478"/>
          <ac:spMkLst>
            <pc:docMk/>
            <pc:sldMk cId="1074817621" sldId="301"/>
            <ac:spMk id="5" creationId="{17721B12-8952-3656-B0C4-891C259326A0}"/>
          </ac:spMkLst>
        </pc:spChg>
        <pc:spChg chg="del">
          <ac:chgData name="William Uyasan Mayorga" userId="72ef3880-6595-4e9f-b40c-b887c30c2d1d" providerId="ADAL" clId="{874604ED-2A74-455F-AB29-15AB6EE3EE85}" dt="2024-10-06T19:32:12.571" v="2" actId="478"/>
          <ac:spMkLst>
            <pc:docMk/>
            <pc:sldMk cId="1074817621" sldId="301"/>
            <ac:spMk id="6" creationId="{E6C9187F-E00E-5B9B-29A3-0E8384806DFC}"/>
          </ac:spMkLst>
        </pc:spChg>
        <pc:spChg chg="add mod">
          <ac:chgData name="William Uyasan Mayorga" userId="72ef3880-6595-4e9f-b40c-b887c30c2d1d" providerId="ADAL" clId="{874604ED-2A74-455F-AB29-15AB6EE3EE85}" dt="2024-10-06T19:51:06.279" v="400" actId="1076"/>
          <ac:spMkLst>
            <pc:docMk/>
            <pc:sldMk cId="1074817621" sldId="301"/>
            <ac:spMk id="7" creationId="{C58C6E4C-D3E4-311E-FF37-58DE397249E0}"/>
          </ac:spMkLst>
        </pc:spChg>
        <pc:spChg chg="add mod">
          <ac:chgData name="William Uyasan Mayorga" userId="72ef3880-6595-4e9f-b40c-b887c30c2d1d" providerId="ADAL" clId="{874604ED-2A74-455F-AB29-15AB6EE3EE85}" dt="2024-10-06T19:51:06.279" v="400" actId="1076"/>
          <ac:spMkLst>
            <pc:docMk/>
            <pc:sldMk cId="1074817621" sldId="301"/>
            <ac:spMk id="8" creationId="{86AB82EF-8812-DAFF-35D2-4DE9086BC864}"/>
          </ac:spMkLst>
        </pc:spChg>
        <pc:spChg chg="add mod">
          <ac:chgData name="William Uyasan Mayorga" userId="72ef3880-6595-4e9f-b40c-b887c30c2d1d" providerId="ADAL" clId="{874604ED-2A74-455F-AB29-15AB6EE3EE85}" dt="2024-10-06T19:51:06.279" v="400" actId="1076"/>
          <ac:spMkLst>
            <pc:docMk/>
            <pc:sldMk cId="1074817621" sldId="301"/>
            <ac:spMk id="10" creationId="{D5E47ADF-4168-EB4B-4ECA-66D6F1FE1BF4}"/>
          </ac:spMkLst>
        </pc:spChg>
        <pc:spChg chg="del">
          <ac:chgData name="William Uyasan Mayorga" userId="72ef3880-6595-4e9f-b40c-b887c30c2d1d" providerId="ADAL" clId="{874604ED-2A74-455F-AB29-15AB6EE3EE85}" dt="2024-10-06T19:32:16.939" v="3" actId="478"/>
          <ac:spMkLst>
            <pc:docMk/>
            <pc:sldMk cId="1074817621" sldId="301"/>
            <ac:spMk id="14" creationId="{E959FEDE-977E-EA44-A182-92C439A2FD70}"/>
          </ac:spMkLst>
        </pc:spChg>
        <pc:spChg chg="del">
          <ac:chgData name="William Uyasan Mayorga" userId="72ef3880-6595-4e9f-b40c-b887c30c2d1d" providerId="ADAL" clId="{874604ED-2A74-455F-AB29-15AB6EE3EE85}" dt="2024-10-06T19:32:16.939" v="3" actId="478"/>
          <ac:spMkLst>
            <pc:docMk/>
            <pc:sldMk cId="1074817621" sldId="301"/>
            <ac:spMk id="15" creationId="{B6E542FA-0603-57A9-81A4-B463AADF5275}"/>
          </ac:spMkLst>
        </pc:spChg>
        <pc:spChg chg="del">
          <ac:chgData name="William Uyasan Mayorga" userId="72ef3880-6595-4e9f-b40c-b887c30c2d1d" providerId="ADAL" clId="{874604ED-2A74-455F-AB29-15AB6EE3EE85}" dt="2024-10-06T19:32:16.939" v="3" actId="478"/>
          <ac:spMkLst>
            <pc:docMk/>
            <pc:sldMk cId="1074817621" sldId="301"/>
            <ac:spMk id="17" creationId="{BB5C7ACD-3797-9460-CD43-7B808962A7E4}"/>
          </ac:spMkLst>
        </pc:spChg>
        <pc:spChg chg="add mod">
          <ac:chgData name="William Uyasan Mayorga" userId="72ef3880-6595-4e9f-b40c-b887c30c2d1d" providerId="ADAL" clId="{874604ED-2A74-455F-AB29-15AB6EE3EE85}" dt="2024-10-06T19:55:24.893" v="432" actId="1076"/>
          <ac:spMkLst>
            <pc:docMk/>
            <pc:sldMk cId="1074817621" sldId="301"/>
            <ac:spMk id="18" creationId="{A1BC934D-F58D-47E2-5C92-64824A165ED7}"/>
          </ac:spMkLst>
        </pc:spChg>
        <pc:spChg chg="del">
          <ac:chgData name="William Uyasan Mayorga" userId="72ef3880-6595-4e9f-b40c-b887c30c2d1d" providerId="ADAL" clId="{874604ED-2A74-455F-AB29-15AB6EE3EE85}" dt="2024-10-06T19:32:16.939" v="3" actId="478"/>
          <ac:spMkLst>
            <pc:docMk/>
            <pc:sldMk cId="1074817621" sldId="301"/>
            <ac:spMk id="19" creationId="{08FB85CF-E26E-A8C9-1C51-DF8D2A85F7BD}"/>
          </ac:spMkLst>
        </pc:spChg>
        <pc:graphicFrameChg chg="add del mod">
          <ac:chgData name="William Uyasan Mayorga" userId="72ef3880-6595-4e9f-b40c-b887c30c2d1d" providerId="ADAL" clId="{874604ED-2A74-455F-AB29-15AB6EE3EE85}" dt="2024-10-06T19:48:22.076" v="288" actId="21"/>
          <ac:graphicFrameMkLst>
            <pc:docMk/>
            <pc:sldMk cId="1074817621" sldId="301"/>
            <ac:graphicFrameMk id="12" creationId="{4A87B1BB-9B05-4CEC-9DF3-24E3F5F83AFD}"/>
          </ac:graphicFrameMkLst>
        </pc:graphicFrameChg>
        <pc:graphicFrameChg chg="add mod">
          <ac:chgData name="William Uyasan Mayorga" userId="72ef3880-6595-4e9f-b40c-b887c30c2d1d" providerId="ADAL" clId="{874604ED-2A74-455F-AB29-15AB6EE3EE85}" dt="2024-10-06T19:51:06.279" v="400" actId="1076"/>
          <ac:graphicFrameMkLst>
            <pc:docMk/>
            <pc:sldMk cId="1074817621" sldId="301"/>
            <ac:graphicFrameMk id="16" creationId="{35FB645D-ACBA-EEEA-34A4-F5C96CF934C2}"/>
          </ac:graphicFrameMkLst>
        </pc:graphicFrameChg>
        <pc:picChg chg="del">
          <ac:chgData name="William Uyasan Mayorga" userId="72ef3880-6595-4e9f-b40c-b887c30c2d1d" providerId="ADAL" clId="{874604ED-2A74-455F-AB29-15AB6EE3EE85}" dt="2024-10-06T19:32:16.939" v="3" actId="478"/>
          <ac:picMkLst>
            <pc:docMk/>
            <pc:sldMk cId="1074817621" sldId="301"/>
            <ac:picMk id="9" creationId="{B0C19B06-EEE0-C52E-5DB4-4740C6F95C52}"/>
          </ac:picMkLst>
        </pc:picChg>
        <pc:picChg chg="del">
          <ac:chgData name="William Uyasan Mayorga" userId="72ef3880-6595-4e9f-b40c-b887c30c2d1d" providerId="ADAL" clId="{874604ED-2A74-455F-AB29-15AB6EE3EE85}" dt="2024-10-06T19:32:05.875" v="0" actId="478"/>
          <ac:picMkLst>
            <pc:docMk/>
            <pc:sldMk cId="1074817621" sldId="301"/>
            <ac:picMk id="11" creationId="{250A6738-ADB4-7E28-5982-0D10C67B4340}"/>
          </ac:picMkLst>
        </pc:picChg>
        <pc:picChg chg="del">
          <ac:chgData name="William Uyasan Mayorga" userId="72ef3880-6595-4e9f-b40c-b887c30c2d1d" providerId="ADAL" clId="{874604ED-2A74-455F-AB29-15AB6EE3EE85}" dt="2024-10-06T19:32:07.766" v="1" actId="478"/>
          <ac:picMkLst>
            <pc:docMk/>
            <pc:sldMk cId="1074817621" sldId="301"/>
            <ac:picMk id="13" creationId="{F5F510FC-1AE2-2EC0-6A7B-D7EB3C7ED4EE}"/>
          </ac:picMkLst>
        </pc:picChg>
        <pc:picChg chg="add mod">
          <ac:chgData name="William Uyasan Mayorga" userId="72ef3880-6595-4e9f-b40c-b887c30c2d1d" providerId="ADAL" clId="{874604ED-2A74-455F-AB29-15AB6EE3EE85}" dt="2024-10-06T19:56:07.500" v="439" actId="1076"/>
          <ac:picMkLst>
            <pc:docMk/>
            <pc:sldMk cId="1074817621" sldId="301"/>
            <ac:picMk id="21" creationId="{B56D61E9-A5E7-72EE-35D4-1BA7B402DDB1}"/>
          </ac:picMkLst>
        </pc:picChg>
        <pc:picChg chg="add mod">
          <ac:chgData name="William Uyasan Mayorga" userId="72ef3880-6595-4e9f-b40c-b887c30c2d1d" providerId="ADAL" clId="{874604ED-2A74-455F-AB29-15AB6EE3EE85}" dt="2024-10-06T19:56:10.246" v="440" actId="1076"/>
          <ac:picMkLst>
            <pc:docMk/>
            <pc:sldMk cId="1074817621" sldId="301"/>
            <ac:picMk id="23" creationId="{DA21E9B0-717E-2757-D0BC-F0E7A26E72FA}"/>
          </ac:picMkLst>
        </pc:picChg>
        <pc:picChg chg="add mod">
          <ac:chgData name="William Uyasan Mayorga" userId="72ef3880-6595-4e9f-b40c-b887c30c2d1d" providerId="ADAL" clId="{874604ED-2A74-455F-AB29-15AB6EE3EE85}" dt="2024-10-06T19:54:41.124" v="418" actId="1076"/>
          <ac:picMkLst>
            <pc:docMk/>
            <pc:sldMk cId="1074817621" sldId="301"/>
            <ac:picMk id="25" creationId="{AF0631BD-F785-9B48-D860-8141F7FFF2DA}"/>
          </ac:picMkLst>
        </pc:picChg>
      </pc:sldChg>
      <pc:sldChg chg="modSp mod">
        <pc:chgData name="William Uyasan Mayorga" userId="72ef3880-6595-4e9f-b40c-b887c30c2d1d" providerId="ADAL" clId="{874604ED-2A74-455F-AB29-15AB6EE3EE85}" dt="2024-10-07T00:31:10.863" v="5918" actId="207"/>
        <pc:sldMkLst>
          <pc:docMk/>
          <pc:sldMk cId="1690170270" sldId="306"/>
        </pc:sldMkLst>
        <pc:spChg chg="mod">
          <ac:chgData name="William Uyasan Mayorga" userId="72ef3880-6595-4e9f-b40c-b887c30c2d1d" providerId="ADAL" clId="{874604ED-2A74-455F-AB29-15AB6EE3EE85}" dt="2024-10-06T19:57:16.830" v="454" actId="20577"/>
          <ac:spMkLst>
            <pc:docMk/>
            <pc:sldMk cId="1690170270" sldId="306"/>
            <ac:spMk id="2" creationId="{E9A0C7C4-0D9A-BB5B-04D3-70BA9A10372B}"/>
          </ac:spMkLst>
        </pc:spChg>
        <pc:spChg chg="mod">
          <ac:chgData name="William Uyasan Mayorga" userId="72ef3880-6595-4e9f-b40c-b887c30c2d1d" providerId="ADAL" clId="{874604ED-2A74-455F-AB29-15AB6EE3EE85}" dt="2024-10-07T00:31:10.863" v="5918" actId="207"/>
          <ac:spMkLst>
            <pc:docMk/>
            <pc:sldMk cId="1690170270" sldId="306"/>
            <ac:spMk id="5" creationId="{00696F57-F6F9-F91B-A321-226B0D6121CC}"/>
          </ac:spMkLst>
        </pc:spChg>
      </pc:sldChg>
      <pc:sldChg chg="addSp delSp modSp add mod">
        <pc:chgData name="William Uyasan Mayorga" userId="72ef3880-6595-4e9f-b40c-b887c30c2d1d" providerId="ADAL" clId="{874604ED-2A74-455F-AB29-15AB6EE3EE85}" dt="2024-10-06T20:34:47.222" v="2106" actId="20577"/>
        <pc:sldMkLst>
          <pc:docMk/>
          <pc:sldMk cId="2444433734" sldId="307"/>
        </pc:sldMkLst>
        <pc:spChg chg="mod">
          <ac:chgData name="William Uyasan Mayorga" userId="72ef3880-6595-4e9f-b40c-b887c30c2d1d" providerId="ADAL" clId="{874604ED-2A74-455F-AB29-15AB6EE3EE85}" dt="2024-10-06T20:22:23.765" v="1521" actId="1076"/>
          <ac:spMkLst>
            <pc:docMk/>
            <pc:sldMk cId="2444433734" sldId="307"/>
            <ac:spMk id="2" creationId="{92D58420-C910-13BB-B2B2-8C14B50ECA68}"/>
          </ac:spMkLst>
        </pc:spChg>
        <pc:spChg chg="mod">
          <ac:chgData name="William Uyasan Mayorga" userId="72ef3880-6595-4e9f-b40c-b887c30c2d1d" providerId="ADAL" clId="{874604ED-2A74-455F-AB29-15AB6EE3EE85}" dt="2024-10-06T20:32:58.792" v="2086" actId="1076"/>
          <ac:spMkLst>
            <pc:docMk/>
            <pc:sldMk cId="2444433734" sldId="307"/>
            <ac:spMk id="3" creationId="{A1D7E1B8-5C2F-E970-5306-EBE12024B560}"/>
          </ac:spMkLst>
        </pc:spChg>
        <pc:spChg chg="del">
          <ac:chgData name="William Uyasan Mayorga" userId="72ef3880-6595-4e9f-b40c-b887c30c2d1d" providerId="ADAL" clId="{874604ED-2A74-455F-AB29-15AB6EE3EE85}" dt="2024-10-06T19:56:52.284" v="442" actId="478"/>
          <ac:spMkLst>
            <pc:docMk/>
            <pc:sldMk cId="2444433734" sldId="307"/>
            <ac:spMk id="4" creationId="{BDD733F5-A139-677B-5516-A501CE5F2B1B}"/>
          </ac:spMkLst>
        </pc:spChg>
        <pc:spChg chg="add del mod">
          <ac:chgData name="William Uyasan Mayorga" userId="72ef3880-6595-4e9f-b40c-b887c30c2d1d" providerId="ADAL" clId="{874604ED-2A74-455F-AB29-15AB6EE3EE85}" dt="2024-10-06T20:17:25.053" v="1344" actId="21"/>
          <ac:spMkLst>
            <pc:docMk/>
            <pc:sldMk cId="2444433734" sldId="307"/>
            <ac:spMk id="6" creationId="{93391287-2509-C342-4E74-DC178375637F}"/>
          </ac:spMkLst>
        </pc:spChg>
        <pc:spChg chg="del">
          <ac:chgData name="William Uyasan Mayorga" userId="72ef3880-6595-4e9f-b40c-b887c30c2d1d" providerId="ADAL" clId="{874604ED-2A74-455F-AB29-15AB6EE3EE85}" dt="2024-10-06T19:56:52.284" v="442" actId="478"/>
          <ac:spMkLst>
            <pc:docMk/>
            <pc:sldMk cId="2444433734" sldId="307"/>
            <ac:spMk id="7" creationId="{C58C6E4C-D3E4-311E-FF37-58DE397249E0}"/>
          </ac:spMkLst>
        </pc:spChg>
        <pc:spChg chg="del">
          <ac:chgData name="William Uyasan Mayorga" userId="72ef3880-6595-4e9f-b40c-b887c30c2d1d" providerId="ADAL" clId="{874604ED-2A74-455F-AB29-15AB6EE3EE85}" dt="2024-10-06T19:56:52.284" v="442" actId="478"/>
          <ac:spMkLst>
            <pc:docMk/>
            <pc:sldMk cId="2444433734" sldId="307"/>
            <ac:spMk id="8" creationId="{86AB82EF-8812-DAFF-35D2-4DE9086BC864}"/>
          </ac:spMkLst>
        </pc:spChg>
        <pc:spChg chg="add mod">
          <ac:chgData name="William Uyasan Mayorga" userId="72ef3880-6595-4e9f-b40c-b887c30c2d1d" providerId="ADAL" clId="{874604ED-2A74-455F-AB29-15AB6EE3EE85}" dt="2024-10-06T20:34:47.222" v="2106" actId="20577"/>
          <ac:spMkLst>
            <pc:docMk/>
            <pc:sldMk cId="2444433734" sldId="307"/>
            <ac:spMk id="9" creationId="{93391287-2509-C342-4E74-DC178375637F}"/>
          </ac:spMkLst>
        </pc:spChg>
        <pc:spChg chg="del">
          <ac:chgData name="William Uyasan Mayorga" userId="72ef3880-6595-4e9f-b40c-b887c30c2d1d" providerId="ADAL" clId="{874604ED-2A74-455F-AB29-15AB6EE3EE85}" dt="2024-10-06T19:56:52.284" v="442" actId="478"/>
          <ac:spMkLst>
            <pc:docMk/>
            <pc:sldMk cId="2444433734" sldId="307"/>
            <ac:spMk id="10" creationId="{D5E47ADF-4168-EB4B-4ECA-66D6F1FE1BF4}"/>
          </ac:spMkLst>
        </pc:spChg>
        <pc:spChg chg="add mod">
          <ac:chgData name="William Uyasan Mayorga" userId="72ef3880-6595-4e9f-b40c-b887c30c2d1d" providerId="ADAL" clId="{874604ED-2A74-455F-AB29-15AB6EE3EE85}" dt="2024-10-06T20:31:58.851" v="2081" actId="1076"/>
          <ac:spMkLst>
            <pc:docMk/>
            <pc:sldMk cId="2444433734" sldId="307"/>
            <ac:spMk id="11" creationId="{BD19DA6F-105A-FDA5-79F6-BB4487DD0FC6}"/>
          </ac:spMkLst>
        </pc:spChg>
        <pc:spChg chg="add mod">
          <ac:chgData name="William Uyasan Mayorga" userId="72ef3880-6595-4e9f-b40c-b887c30c2d1d" providerId="ADAL" clId="{874604ED-2A74-455F-AB29-15AB6EE3EE85}" dt="2024-10-06T20:32:15.422" v="2084" actId="313"/>
          <ac:spMkLst>
            <pc:docMk/>
            <pc:sldMk cId="2444433734" sldId="307"/>
            <ac:spMk id="12" creationId="{9D606A0C-9765-DE2F-93C7-332071C55EBD}"/>
          </ac:spMkLst>
        </pc:spChg>
        <pc:spChg chg="del">
          <ac:chgData name="William Uyasan Mayorga" userId="72ef3880-6595-4e9f-b40c-b887c30c2d1d" providerId="ADAL" clId="{874604ED-2A74-455F-AB29-15AB6EE3EE85}" dt="2024-10-06T19:56:55.335" v="443" actId="478"/>
          <ac:spMkLst>
            <pc:docMk/>
            <pc:sldMk cId="2444433734" sldId="307"/>
            <ac:spMk id="18" creationId="{A1BC934D-F58D-47E2-5C92-64824A165ED7}"/>
          </ac:spMkLst>
        </pc:spChg>
        <pc:graphicFrameChg chg="del">
          <ac:chgData name="William Uyasan Mayorga" userId="72ef3880-6595-4e9f-b40c-b887c30c2d1d" providerId="ADAL" clId="{874604ED-2A74-455F-AB29-15AB6EE3EE85}" dt="2024-10-06T19:56:52.284" v="442" actId="478"/>
          <ac:graphicFrameMkLst>
            <pc:docMk/>
            <pc:sldMk cId="2444433734" sldId="307"/>
            <ac:graphicFrameMk id="16" creationId="{35FB645D-ACBA-EEEA-34A4-F5C96CF934C2}"/>
          </ac:graphicFrameMkLst>
        </pc:graphicFrameChg>
        <pc:picChg chg="del">
          <ac:chgData name="William Uyasan Mayorga" userId="72ef3880-6595-4e9f-b40c-b887c30c2d1d" providerId="ADAL" clId="{874604ED-2A74-455F-AB29-15AB6EE3EE85}" dt="2024-10-06T19:56:52.284" v="442" actId="478"/>
          <ac:picMkLst>
            <pc:docMk/>
            <pc:sldMk cId="2444433734" sldId="307"/>
            <ac:picMk id="21" creationId="{B56D61E9-A5E7-72EE-35D4-1BA7B402DDB1}"/>
          </ac:picMkLst>
        </pc:picChg>
        <pc:picChg chg="del">
          <ac:chgData name="William Uyasan Mayorga" userId="72ef3880-6595-4e9f-b40c-b887c30c2d1d" providerId="ADAL" clId="{874604ED-2A74-455F-AB29-15AB6EE3EE85}" dt="2024-10-06T19:56:52.284" v="442" actId="478"/>
          <ac:picMkLst>
            <pc:docMk/>
            <pc:sldMk cId="2444433734" sldId="307"/>
            <ac:picMk id="23" creationId="{DA21E9B0-717E-2757-D0BC-F0E7A26E72FA}"/>
          </ac:picMkLst>
        </pc:picChg>
        <pc:picChg chg="del">
          <ac:chgData name="William Uyasan Mayorga" userId="72ef3880-6595-4e9f-b40c-b887c30c2d1d" providerId="ADAL" clId="{874604ED-2A74-455F-AB29-15AB6EE3EE85}" dt="2024-10-06T19:56:52.284" v="442" actId="478"/>
          <ac:picMkLst>
            <pc:docMk/>
            <pc:sldMk cId="2444433734" sldId="307"/>
            <ac:picMk id="25" creationId="{AF0631BD-F785-9B48-D860-8141F7FFF2DA}"/>
          </ac:picMkLst>
        </pc:picChg>
      </pc:sldChg>
      <pc:sldChg chg="addSp delSp modSp add mod">
        <pc:chgData name="William Uyasan Mayorga" userId="72ef3880-6595-4e9f-b40c-b887c30c2d1d" providerId="ADAL" clId="{874604ED-2A74-455F-AB29-15AB6EE3EE85}" dt="2024-10-07T00:36:19.675" v="5928" actId="1076"/>
        <pc:sldMkLst>
          <pc:docMk/>
          <pc:sldMk cId="2779478426" sldId="308"/>
        </pc:sldMkLst>
        <pc:spChg chg="mod">
          <ac:chgData name="William Uyasan Mayorga" userId="72ef3880-6595-4e9f-b40c-b887c30c2d1d" providerId="ADAL" clId="{874604ED-2A74-455F-AB29-15AB6EE3EE85}" dt="2024-10-06T23:27:09.365" v="5552" actId="1076"/>
          <ac:spMkLst>
            <pc:docMk/>
            <pc:sldMk cId="2779478426" sldId="308"/>
            <ac:spMk id="2" creationId="{92D58420-C910-13BB-B2B2-8C14B50ECA68}"/>
          </ac:spMkLst>
        </pc:spChg>
        <pc:spChg chg="del mod">
          <ac:chgData name="William Uyasan Mayorga" userId="72ef3880-6595-4e9f-b40c-b887c30c2d1d" providerId="ADAL" clId="{874604ED-2A74-455F-AB29-15AB6EE3EE85}" dt="2024-10-06T23:19:08.432" v="5466" actId="478"/>
          <ac:spMkLst>
            <pc:docMk/>
            <pc:sldMk cId="2779478426" sldId="308"/>
            <ac:spMk id="3" creationId="{A1D7E1B8-5C2F-E970-5306-EBE12024B560}"/>
          </ac:spMkLst>
        </pc:spChg>
        <pc:spChg chg="add del mod">
          <ac:chgData name="William Uyasan Mayorga" userId="72ef3880-6595-4e9f-b40c-b887c30c2d1d" providerId="ADAL" clId="{874604ED-2A74-455F-AB29-15AB6EE3EE85}" dt="2024-10-06T23:19:08.432" v="5466" actId="478"/>
          <ac:spMkLst>
            <pc:docMk/>
            <pc:sldMk cId="2779478426" sldId="308"/>
            <ac:spMk id="4" creationId="{37935BE8-7178-E748-881E-564602822FF6}"/>
          </ac:spMkLst>
        </pc:spChg>
        <pc:spChg chg="add del mod">
          <ac:chgData name="William Uyasan Mayorga" userId="72ef3880-6595-4e9f-b40c-b887c30c2d1d" providerId="ADAL" clId="{874604ED-2A74-455F-AB29-15AB6EE3EE85}" dt="2024-10-06T23:19:08.432" v="5466" actId="478"/>
          <ac:spMkLst>
            <pc:docMk/>
            <pc:sldMk cId="2779478426" sldId="308"/>
            <ac:spMk id="5" creationId="{993A458F-31F9-84E4-3C18-3F9B987F8B05}"/>
          </ac:spMkLst>
        </pc:spChg>
        <pc:spChg chg="add del mod">
          <ac:chgData name="William Uyasan Mayorga" userId="72ef3880-6595-4e9f-b40c-b887c30c2d1d" providerId="ADAL" clId="{874604ED-2A74-455F-AB29-15AB6EE3EE85}" dt="2024-10-06T23:19:08.432" v="5466" actId="478"/>
          <ac:spMkLst>
            <pc:docMk/>
            <pc:sldMk cId="2779478426" sldId="308"/>
            <ac:spMk id="6" creationId="{2E691151-C056-6D8B-C9B4-CB1C3C69CF94}"/>
          </ac:spMkLst>
        </pc:spChg>
        <pc:spChg chg="add del mod">
          <ac:chgData name="William Uyasan Mayorga" userId="72ef3880-6595-4e9f-b40c-b887c30c2d1d" providerId="ADAL" clId="{874604ED-2A74-455F-AB29-15AB6EE3EE85}" dt="2024-10-06T23:19:08.432" v="5466" actId="478"/>
          <ac:spMkLst>
            <pc:docMk/>
            <pc:sldMk cId="2779478426" sldId="308"/>
            <ac:spMk id="7" creationId="{A44C4E03-C108-43BD-7AB9-7AF022EBFA57}"/>
          </ac:spMkLst>
        </pc:spChg>
        <pc:spChg chg="add del mod">
          <ac:chgData name="William Uyasan Mayorga" userId="72ef3880-6595-4e9f-b40c-b887c30c2d1d" providerId="ADAL" clId="{874604ED-2A74-455F-AB29-15AB6EE3EE85}" dt="2024-10-06T23:19:08.432" v="5466" actId="478"/>
          <ac:spMkLst>
            <pc:docMk/>
            <pc:sldMk cId="2779478426" sldId="308"/>
            <ac:spMk id="8" creationId="{B087AA58-45B1-466C-5A64-5E3941BCB901}"/>
          </ac:spMkLst>
        </pc:spChg>
        <pc:spChg chg="del">
          <ac:chgData name="William Uyasan Mayorga" userId="72ef3880-6595-4e9f-b40c-b887c30c2d1d" providerId="ADAL" clId="{874604ED-2A74-455F-AB29-15AB6EE3EE85}" dt="2024-10-06T20:35:32.852" v="2129" actId="478"/>
          <ac:spMkLst>
            <pc:docMk/>
            <pc:sldMk cId="2779478426" sldId="308"/>
            <ac:spMk id="9" creationId="{93391287-2509-C342-4E74-DC178375637F}"/>
          </ac:spMkLst>
        </pc:spChg>
        <pc:spChg chg="add del mod">
          <ac:chgData name="William Uyasan Mayorga" userId="72ef3880-6595-4e9f-b40c-b887c30c2d1d" providerId="ADAL" clId="{874604ED-2A74-455F-AB29-15AB6EE3EE85}" dt="2024-10-06T23:19:08.432" v="5466" actId="478"/>
          <ac:spMkLst>
            <pc:docMk/>
            <pc:sldMk cId="2779478426" sldId="308"/>
            <ac:spMk id="10" creationId="{83E18F16-97B1-FF9E-29C2-0B0AB19D91D2}"/>
          </ac:spMkLst>
        </pc:spChg>
        <pc:spChg chg="del">
          <ac:chgData name="William Uyasan Mayorga" userId="72ef3880-6595-4e9f-b40c-b887c30c2d1d" providerId="ADAL" clId="{874604ED-2A74-455F-AB29-15AB6EE3EE85}" dt="2024-10-06T20:35:32.852" v="2129" actId="478"/>
          <ac:spMkLst>
            <pc:docMk/>
            <pc:sldMk cId="2779478426" sldId="308"/>
            <ac:spMk id="11" creationId="{BD19DA6F-105A-FDA5-79F6-BB4487DD0FC6}"/>
          </ac:spMkLst>
        </pc:spChg>
        <pc:spChg chg="del">
          <ac:chgData name="William Uyasan Mayorga" userId="72ef3880-6595-4e9f-b40c-b887c30c2d1d" providerId="ADAL" clId="{874604ED-2A74-455F-AB29-15AB6EE3EE85}" dt="2024-10-06T20:35:32.852" v="2129" actId="478"/>
          <ac:spMkLst>
            <pc:docMk/>
            <pc:sldMk cId="2779478426" sldId="308"/>
            <ac:spMk id="12" creationId="{9D606A0C-9765-DE2F-93C7-332071C55EBD}"/>
          </ac:spMkLst>
        </pc:spChg>
        <pc:spChg chg="add del mod">
          <ac:chgData name="William Uyasan Mayorga" userId="72ef3880-6595-4e9f-b40c-b887c30c2d1d" providerId="ADAL" clId="{874604ED-2A74-455F-AB29-15AB6EE3EE85}" dt="2024-10-06T23:19:08.432" v="5466" actId="478"/>
          <ac:spMkLst>
            <pc:docMk/>
            <pc:sldMk cId="2779478426" sldId="308"/>
            <ac:spMk id="13" creationId="{AE4E500C-F20D-97EA-F63E-3577FEBAF53B}"/>
          </ac:spMkLst>
        </pc:spChg>
        <pc:spChg chg="add del mod">
          <ac:chgData name="William Uyasan Mayorga" userId="72ef3880-6595-4e9f-b40c-b887c30c2d1d" providerId="ADAL" clId="{874604ED-2A74-455F-AB29-15AB6EE3EE85}" dt="2024-10-06T23:19:08.432" v="5466" actId="478"/>
          <ac:spMkLst>
            <pc:docMk/>
            <pc:sldMk cId="2779478426" sldId="308"/>
            <ac:spMk id="14" creationId="{904BB3A3-A5A7-A5E1-8BE3-390983C1293D}"/>
          </ac:spMkLst>
        </pc:spChg>
        <pc:spChg chg="add del mod">
          <ac:chgData name="William Uyasan Mayorga" userId="72ef3880-6595-4e9f-b40c-b887c30c2d1d" providerId="ADAL" clId="{874604ED-2A74-455F-AB29-15AB6EE3EE85}" dt="2024-10-06T20:48:09.353" v="2665" actId="478"/>
          <ac:spMkLst>
            <pc:docMk/>
            <pc:sldMk cId="2779478426" sldId="308"/>
            <ac:spMk id="15" creationId="{D74895D6-653C-07D9-4CDD-FD864AA7EFDD}"/>
          </ac:spMkLst>
        </pc:spChg>
        <pc:spChg chg="add del mod">
          <ac:chgData name="William Uyasan Mayorga" userId="72ef3880-6595-4e9f-b40c-b887c30c2d1d" providerId="ADAL" clId="{874604ED-2A74-455F-AB29-15AB6EE3EE85}" dt="2024-10-06T23:19:08.432" v="5466" actId="478"/>
          <ac:spMkLst>
            <pc:docMk/>
            <pc:sldMk cId="2779478426" sldId="308"/>
            <ac:spMk id="16" creationId="{8F2C86DC-AD76-277D-E8D2-32546CE9A047}"/>
          </ac:spMkLst>
        </pc:spChg>
        <pc:spChg chg="add del mod">
          <ac:chgData name="William Uyasan Mayorga" userId="72ef3880-6595-4e9f-b40c-b887c30c2d1d" providerId="ADAL" clId="{874604ED-2A74-455F-AB29-15AB6EE3EE85}" dt="2024-10-06T23:19:08.432" v="5466" actId="478"/>
          <ac:spMkLst>
            <pc:docMk/>
            <pc:sldMk cId="2779478426" sldId="308"/>
            <ac:spMk id="17" creationId="{61F1B809-736B-6306-EBBC-403451E9FB99}"/>
          </ac:spMkLst>
        </pc:spChg>
        <pc:spChg chg="add del mod">
          <ac:chgData name="William Uyasan Mayorga" userId="72ef3880-6595-4e9f-b40c-b887c30c2d1d" providerId="ADAL" clId="{874604ED-2A74-455F-AB29-15AB6EE3EE85}" dt="2024-10-06T23:19:08.432" v="5466" actId="478"/>
          <ac:spMkLst>
            <pc:docMk/>
            <pc:sldMk cId="2779478426" sldId="308"/>
            <ac:spMk id="18" creationId="{309BF3AC-2977-75A9-ECE1-3CBC47D58D0D}"/>
          </ac:spMkLst>
        </pc:spChg>
        <pc:spChg chg="add del mod">
          <ac:chgData name="William Uyasan Mayorga" userId="72ef3880-6595-4e9f-b40c-b887c30c2d1d" providerId="ADAL" clId="{874604ED-2A74-455F-AB29-15AB6EE3EE85}" dt="2024-10-06T23:19:08.432" v="5466" actId="478"/>
          <ac:spMkLst>
            <pc:docMk/>
            <pc:sldMk cId="2779478426" sldId="308"/>
            <ac:spMk id="19" creationId="{C18E0FBE-548A-DDCD-06D5-D3417FD18879}"/>
          </ac:spMkLst>
        </pc:spChg>
        <pc:spChg chg="add del mod">
          <ac:chgData name="William Uyasan Mayorga" userId="72ef3880-6595-4e9f-b40c-b887c30c2d1d" providerId="ADAL" clId="{874604ED-2A74-455F-AB29-15AB6EE3EE85}" dt="2024-10-06T23:19:08.432" v="5466" actId="478"/>
          <ac:spMkLst>
            <pc:docMk/>
            <pc:sldMk cId="2779478426" sldId="308"/>
            <ac:spMk id="20" creationId="{10CA4C5E-07D9-1F3E-5CB5-83602ECADA5C}"/>
          </ac:spMkLst>
        </pc:spChg>
        <pc:spChg chg="add del mod">
          <ac:chgData name="William Uyasan Mayorga" userId="72ef3880-6595-4e9f-b40c-b887c30c2d1d" providerId="ADAL" clId="{874604ED-2A74-455F-AB29-15AB6EE3EE85}" dt="2024-10-06T23:19:08.432" v="5466" actId="478"/>
          <ac:spMkLst>
            <pc:docMk/>
            <pc:sldMk cId="2779478426" sldId="308"/>
            <ac:spMk id="21" creationId="{A9C31713-A1CB-ADBB-BBC5-8A5A63A7E97F}"/>
          </ac:spMkLst>
        </pc:spChg>
        <pc:spChg chg="add del mod">
          <ac:chgData name="William Uyasan Mayorga" userId="72ef3880-6595-4e9f-b40c-b887c30c2d1d" providerId="ADAL" clId="{874604ED-2A74-455F-AB29-15AB6EE3EE85}" dt="2024-10-06T20:54:09.200" v="2919" actId="478"/>
          <ac:spMkLst>
            <pc:docMk/>
            <pc:sldMk cId="2779478426" sldId="308"/>
            <ac:spMk id="22" creationId="{BF71A475-CF94-13F5-95B3-EFFB1EF80BD3}"/>
          </ac:spMkLst>
        </pc:spChg>
        <pc:spChg chg="add del mod">
          <ac:chgData name="William Uyasan Mayorga" userId="72ef3880-6595-4e9f-b40c-b887c30c2d1d" providerId="ADAL" clId="{874604ED-2A74-455F-AB29-15AB6EE3EE85}" dt="2024-10-06T20:54:09.200" v="2919" actId="478"/>
          <ac:spMkLst>
            <pc:docMk/>
            <pc:sldMk cId="2779478426" sldId="308"/>
            <ac:spMk id="23" creationId="{C0EBA0F7-A69D-BC1D-DB5E-F036C1165584}"/>
          </ac:spMkLst>
        </pc:spChg>
        <pc:spChg chg="add del mod">
          <ac:chgData name="William Uyasan Mayorga" userId="72ef3880-6595-4e9f-b40c-b887c30c2d1d" providerId="ADAL" clId="{874604ED-2A74-455F-AB29-15AB6EE3EE85}" dt="2024-10-06T23:19:08.432" v="5466" actId="478"/>
          <ac:spMkLst>
            <pc:docMk/>
            <pc:sldMk cId="2779478426" sldId="308"/>
            <ac:spMk id="24" creationId="{7072506C-2061-9E7F-B5E5-B4439F316BC7}"/>
          </ac:spMkLst>
        </pc:spChg>
        <pc:spChg chg="add del mod">
          <ac:chgData name="William Uyasan Mayorga" userId="72ef3880-6595-4e9f-b40c-b887c30c2d1d" providerId="ADAL" clId="{874604ED-2A74-455F-AB29-15AB6EE3EE85}" dt="2024-10-06T23:19:08.432" v="5466" actId="478"/>
          <ac:spMkLst>
            <pc:docMk/>
            <pc:sldMk cId="2779478426" sldId="308"/>
            <ac:spMk id="25" creationId="{A7BAE2E3-22CB-79FE-DB4F-9C6A19D4D31E}"/>
          </ac:spMkLst>
        </pc:spChg>
        <pc:spChg chg="add del mod">
          <ac:chgData name="William Uyasan Mayorga" userId="72ef3880-6595-4e9f-b40c-b887c30c2d1d" providerId="ADAL" clId="{874604ED-2A74-455F-AB29-15AB6EE3EE85}" dt="2024-10-06T23:19:08.432" v="5466" actId="478"/>
          <ac:spMkLst>
            <pc:docMk/>
            <pc:sldMk cId="2779478426" sldId="308"/>
            <ac:spMk id="26" creationId="{D9DA4C56-72E3-32B8-601F-E2ABEF91BFB0}"/>
          </ac:spMkLst>
        </pc:spChg>
        <pc:spChg chg="add del mod">
          <ac:chgData name="William Uyasan Mayorga" userId="72ef3880-6595-4e9f-b40c-b887c30c2d1d" providerId="ADAL" clId="{874604ED-2A74-455F-AB29-15AB6EE3EE85}" dt="2024-10-06T23:19:08.432" v="5466" actId="478"/>
          <ac:spMkLst>
            <pc:docMk/>
            <pc:sldMk cId="2779478426" sldId="308"/>
            <ac:spMk id="27" creationId="{76B497D4-7D69-C74A-0198-3CF535D0B787}"/>
          </ac:spMkLst>
        </pc:spChg>
        <pc:spChg chg="add del mod">
          <ac:chgData name="William Uyasan Mayorga" userId="72ef3880-6595-4e9f-b40c-b887c30c2d1d" providerId="ADAL" clId="{874604ED-2A74-455F-AB29-15AB6EE3EE85}" dt="2024-10-06T23:19:08.432" v="5466" actId="478"/>
          <ac:spMkLst>
            <pc:docMk/>
            <pc:sldMk cId="2779478426" sldId="308"/>
            <ac:spMk id="28" creationId="{7D3B247A-A158-CAB1-581A-5115307B8744}"/>
          </ac:spMkLst>
        </pc:spChg>
        <pc:spChg chg="add del mod">
          <ac:chgData name="William Uyasan Mayorga" userId="72ef3880-6595-4e9f-b40c-b887c30c2d1d" providerId="ADAL" clId="{874604ED-2A74-455F-AB29-15AB6EE3EE85}" dt="2024-10-06T23:19:08.432" v="5466" actId="478"/>
          <ac:spMkLst>
            <pc:docMk/>
            <pc:sldMk cId="2779478426" sldId="308"/>
            <ac:spMk id="29" creationId="{0993C717-E533-36E9-4E47-5C15C08E29A8}"/>
          </ac:spMkLst>
        </pc:spChg>
        <pc:spChg chg="add del mod">
          <ac:chgData name="William Uyasan Mayorga" userId="72ef3880-6595-4e9f-b40c-b887c30c2d1d" providerId="ADAL" clId="{874604ED-2A74-455F-AB29-15AB6EE3EE85}" dt="2024-10-06T23:19:08.432" v="5466" actId="478"/>
          <ac:spMkLst>
            <pc:docMk/>
            <pc:sldMk cId="2779478426" sldId="308"/>
            <ac:spMk id="30" creationId="{F74B7534-B49A-8828-2398-4B94D86AB77B}"/>
          </ac:spMkLst>
        </pc:spChg>
        <pc:spChg chg="add del mod">
          <ac:chgData name="William Uyasan Mayorga" userId="72ef3880-6595-4e9f-b40c-b887c30c2d1d" providerId="ADAL" clId="{874604ED-2A74-455F-AB29-15AB6EE3EE85}" dt="2024-10-06T23:19:08.432" v="5466" actId="478"/>
          <ac:spMkLst>
            <pc:docMk/>
            <pc:sldMk cId="2779478426" sldId="308"/>
            <ac:spMk id="31" creationId="{249C4B6C-4AC3-D06F-9D6C-E8D25664B899}"/>
          </ac:spMkLst>
        </pc:spChg>
        <pc:spChg chg="add del mod">
          <ac:chgData name="William Uyasan Mayorga" userId="72ef3880-6595-4e9f-b40c-b887c30c2d1d" providerId="ADAL" clId="{874604ED-2A74-455F-AB29-15AB6EE3EE85}" dt="2024-10-06T23:19:08.432" v="5466" actId="478"/>
          <ac:spMkLst>
            <pc:docMk/>
            <pc:sldMk cId="2779478426" sldId="308"/>
            <ac:spMk id="32" creationId="{99FC07F7-5B82-358E-6826-D88B07D2227A}"/>
          </ac:spMkLst>
        </pc:spChg>
        <pc:spChg chg="add del mod">
          <ac:chgData name="William Uyasan Mayorga" userId="72ef3880-6595-4e9f-b40c-b887c30c2d1d" providerId="ADAL" clId="{874604ED-2A74-455F-AB29-15AB6EE3EE85}" dt="2024-10-06T23:19:08.432" v="5466" actId="478"/>
          <ac:spMkLst>
            <pc:docMk/>
            <pc:sldMk cId="2779478426" sldId="308"/>
            <ac:spMk id="33" creationId="{9CA6B22F-FD54-8CD8-33A0-201825AE03E5}"/>
          </ac:spMkLst>
        </pc:spChg>
        <pc:spChg chg="add del mod">
          <ac:chgData name="William Uyasan Mayorga" userId="72ef3880-6595-4e9f-b40c-b887c30c2d1d" providerId="ADAL" clId="{874604ED-2A74-455F-AB29-15AB6EE3EE85}" dt="2024-10-06T23:19:08.432" v="5466" actId="478"/>
          <ac:spMkLst>
            <pc:docMk/>
            <pc:sldMk cId="2779478426" sldId="308"/>
            <ac:spMk id="34" creationId="{A06A4E2B-85E6-32AA-5650-7527A888AC20}"/>
          </ac:spMkLst>
        </pc:spChg>
        <pc:spChg chg="add del mod">
          <ac:chgData name="William Uyasan Mayorga" userId="72ef3880-6595-4e9f-b40c-b887c30c2d1d" providerId="ADAL" clId="{874604ED-2A74-455F-AB29-15AB6EE3EE85}" dt="2024-10-06T23:19:08.432" v="5466" actId="478"/>
          <ac:spMkLst>
            <pc:docMk/>
            <pc:sldMk cId="2779478426" sldId="308"/>
            <ac:spMk id="35" creationId="{4625A9B9-2040-0C7F-A896-B750ED3D6C8F}"/>
          </ac:spMkLst>
        </pc:spChg>
        <pc:spChg chg="add mod">
          <ac:chgData name="William Uyasan Mayorga" userId="72ef3880-6595-4e9f-b40c-b887c30c2d1d" providerId="ADAL" clId="{874604ED-2A74-455F-AB29-15AB6EE3EE85}" dt="2024-10-06T23:39:05.365" v="5806" actId="1076"/>
          <ac:spMkLst>
            <pc:docMk/>
            <pc:sldMk cId="2779478426" sldId="308"/>
            <ac:spMk id="36" creationId="{24E7F242-40E2-100F-8677-873EDA7A4F2A}"/>
          </ac:spMkLst>
        </pc:spChg>
        <pc:spChg chg="add mod">
          <ac:chgData name="William Uyasan Mayorga" userId="72ef3880-6595-4e9f-b40c-b887c30c2d1d" providerId="ADAL" clId="{874604ED-2A74-455F-AB29-15AB6EE3EE85}" dt="2024-10-06T23:39:05.365" v="5806" actId="1076"/>
          <ac:spMkLst>
            <pc:docMk/>
            <pc:sldMk cId="2779478426" sldId="308"/>
            <ac:spMk id="37" creationId="{AE1698AD-BAEA-CA40-112A-F862C8C0C640}"/>
          </ac:spMkLst>
        </pc:spChg>
        <pc:spChg chg="add mod">
          <ac:chgData name="William Uyasan Mayorga" userId="72ef3880-6595-4e9f-b40c-b887c30c2d1d" providerId="ADAL" clId="{874604ED-2A74-455F-AB29-15AB6EE3EE85}" dt="2024-10-06T23:39:05.365" v="5806" actId="1076"/>
          <ac:spMkLst>
            <pc:docMk/>
            <pc:sldMk cId="2779478426" sldId="308"/>
            <ac:spMk id="38" creationId="{84B0E2B7-C77A-0862-BBD4-A1B0808E8DC0}"/>
          </ac:spMkLst>
        </pc:spChg>
        <pc:spChg chg="add mod">
          <ac:chgData name="William Uyasan Mayorga" userId="72ef3880-6595-4e9f-b40c-b887c30c2d1d" providerId="ADAL" clId="{874604ED-2A74-455F-AB29-15AB6EE3EE85}" dt="2024-10-06T23:39:05.365" v="5806" actId="1076"/>
          <ac:spMkLst>
            <pc:docMk/>
            <pc:sldMk cId="2779478426" sldId="308"/>
            <ac:spMk id="39" creationId="{C435A50B-634D-271B-465B-78114904534F}"/>
          </ac:spMkLst>
        </pc:spChg>
        <pc:spChg chg="add mod">
          <ac:chgData name="William Uyasan Mayorga" userId="72ef3880-6595-4e9f-b40c-b887c30c2d1d" providerId="ADAL" clId="{874604ED-2A74-455F-AB29-15AB6EE3EE85}" dt="2024-10-06T23:39:05.365" v="5806" actId="1076"/>
          <ac:spMkLst>
            <pc:docMk/>
            <pc:sldMk cId="2779478426" sldId="308"/>
            <ac:spMk id="40" creationId="{E1E79115-A139-47C6-C2C8-E98F141A8A67}"/>
          </ac:spMkLst>
        </pc:spChg>
        <pc:spChg chg="add mod">
          <ac:chgData name="William Uyasan Mayorga" userId="72ef3880-6595-4e9f-b40c-b887c30c2d1d" providerId="ADAL" clId="{874604ED-2A74-455F-AB29-15AB6EE3EE85}" dt="2024-10-06T23:39:05.365" v="5806" actId="1076"/>
          <ac:spMkLst>
            <pc:docMk/>
            <pc:sldMk cId="2779478426" sldId="308"/>
            <ac:spMk id="41" creationId="{21245515-015B-E1FC-07B2-5B7343FDD0F6}"/>
          </ac:spMkLst>
        </pc:spChg>
        <pc:spChg chg="add mod">
          <ac:chgData name="William Uyasan Mayorga" userId="72ef3880-6595-4e9f-b40c-b887c30c2d1d" providerId="ADAL" clId="{874604ED-2A74-455F-AB29-15AB6EE3EE85}" dt="2024-10-06T23:39:05.365" v="5806" actId="1076"/>
          <ac:spMkLst>
            <pc:docMk/>
            <pc:sldMk cId="2779478426" sldId="308"/>
            <ac:spMk id="42" creationId="{3C45990B-CAC1-8D85-AF6B-BD9775F77203}"/>
          </ac:spMkLst>
        </pc:spChg>
        <pc:spChg chg="add mod">
          <ac:chgData name="William Uyasan Mayorga" userId="72ef3880-6595-4e9f-b40c-b887c30c2d1d" providerId="ADAL" clId="{874604ED-2A74-455F-AB29-15AB6EE3EE85}" dt="2024-10-06T23:39:05.365" v="5806" actId="1076"/>
          <ac:spMkLst>
            <pc:docMk/>
            <pc:sldMk cId="2779478426" sldId="308"/>
            <ac:spMk id="43" creationId="{9AEBCA5A-E5A4-028E-D780-6ACAD9424EC2}"/>
          </ac:spMkLst>
        </pc:spChg>
        <pc:spChg chg="add mod">
          <ac:chgData name="William Uyasan Mayorga" userId="72ef3880-6595-4e9f-b40c-b887c30c2d1d" providerId="ADAL" clId="{874604ED-2A74-455F-AB29-15AB6EE3EE85}" dt="2024-10-06T23:39:05.365" v="5806" actId="1076"/>
          <ac:spMkLst>
            <pc:docMk/>
            <pc:sldMk cId="2779478426" sldId="308"/>
            <ac:spMk id="44" creationId="{35855216-4C3B-E0E8-F5D7-6E5EE6DFEA7C}"/>
          </ac:spMkLst>
        </pc:spChg>
        <pc:spChg chg="add mod">
          <ac:chgData name="William Uyasan Mayorga" userId="72ef3880-6595-4e9f-b40c-b887c30c2d1d" providerId="ADAL" clId="{874604ED-2A74-455F-AB29-15AB6EE3EE85}" dt="2024-10-06T23:39:05.365" v="5806" actId="1076"/>
          <ac:spMkLst>
            <pc:docMk/>
            <pc:sldMk cId="2779478426" sldId="308"/>
            <ac:spMk id="45" creationId="{B6C154E7-D9C7-572F-A403-C758EA927F5A}"/>
          </ac:spMkLst>
        </pc:spChg>
        <pc:spChg chg="add mod">
          <ac:chgData name="William Uyasan Mayorga" userId="72ef3880-6595-4e9f-b40c-b887c30c2d1d" providerId="ADAL" clId="{874604ED-2A74-455F-AB29-15AB6EE3EE85}" dt="2024-10-06T23:39:05.365" v="5806" actId="1076"/>
          <ac:spMkLst>
            <pc:docMk/>
            <pc:sldMk cId="2779478426" sldId="308"/>
            <ac:spMk id="46" creationId="{A8C467E6-267A-8111-4464-0794E3714DDB}"/>
          </ac:spMkLst>
        </pc:spChg>
        <pc:spChg chg="add mod">
          <ac:chgData name="William Uyasan Mayorga" userId="72ef3880-6595-4e9f-b40c-b887c30c2d1d" providerId="ADAL" clId="{874604ED-2A74-455F-AB29-15AB6EE3EE85}" dt="2024-10-07T00:36:09.146" v="5924" actId="1076"/>
          <ac:spMkLst>
            <pc:docMk/>
            <pc:sldMk cId="2779478426" sldId="308"/>
            <ac:spMk id="49" creationId="{967633BC-EB42-1F96-B861-670DEF8FA8A4}"/>
          </ac:spMkLst>
        </pc:spChg>
        <pc:spChg chg="add mod">
          <ac:chgData name="William Uyasan Mayorga" userId="72ef3880-6595-4e9f-b40c-b887c30c2d1d" providerId="ADAL" clId="{874604ED-2A74-455F-AB29-15AB6EE3EE85}" dt="2024-10-06T23:39:05.365" v="5806" actId="1076"/>
          <ac:spMkLst>
            <pc:docMk/>
            <pc:sldMk cId="2779478426" sldId="308"/>
            <ac:spMk id="50" creationId="{6E9F3286-1216-117A-A218-167D12D1E24E}"/>
          </ac:spMkLst>
        </pc:spChg>
        <pc:spChg chg="add mod">
          <ac:chgData name="William Uyasan Mayorga" userId="72ef3880-6595-4e9f-b40c-b887c30c2d1d" providerId="ADAL" clId="{874604ED-2A74-455F-AB29-15AB6EE3EE85}" dt="2024-10-06T23:39:05.365" v="5806" actId="1076"/>
          <ac:spMkLst>
            <pc:docMk/>
            <pc:sldMk cId="2779478426" sldId="308"/>
            <ac:spMk id="51" creationId="{6726058D-0F17-7874-5DCD-66F9982B8163}"/>
          </ac:spMkLst>
        </pc:spChg>
        <pc:spChg chg="add mod">
          <ac:chgData name="William Uyasan Mayorga" userId="72ef3880-6595-4e9f-b40c-b887c30c2d1d" providerId="ADAL" clId="{874604ED-2A74-455F-AB29-15AB6EE3EE85}" dt="2024-10-06T23:39:05.365" v="5806" actId="1076"/>
          <ac:spMkLst>
            <pc:docMk/>
            <pc:sldMk cId="2779478426" sldId="308"/>
            <ac:spMk id="52" creationId="{38469122-9903-ACEA-23C2-2865703559ED}"/>
          </ac:spMkLst>
        </pc:spChg>
        <pc:spChg chg="add mod">
          <ac:chgData name="William Uyasan Mayorga" userId="72ef3880-6595-4e9f-b40c-b887c30c2d1d" providerId="ADAL" clId="{874604ED-2A74-455F-AB29-15AB6EE3EE85}" dt="2024-10-06T23:39:05.365" v="5806" actId="1076"/>
          <ac:spMkLst>
            <pc:docMk/>
            <pc:sldMk cId="2779478426" sldId="308"/>
            <ac:spMk id="53" creationId="{95B437FD-25F7-03A4-DEE5-7AD330A54863}"/>
          </ac:spMkLst>
        </pc:spChg>
        <pc:spChg chg="add mod">
          <ac:chgData name="William Uyasan Mayorga" userId="72ef3880-6595-4e9f-b40c-b887c30c2d1d" providerId="ADAL" clId="{874604ED-2A74-455F-AB29-15AB6EE3EE85}" dt="2024-10-06T23:39:55.299" v="5886" actId="1076"/>
          <ac:spMkLst>
            <pc:docMk/>
            <pc:sldMk cId="2779478426" sldId="308"/>
            <ac:spMk id="54" creationId="{C5011489-C00F-AC58-AD90-B0EA748AC331}"/>
          </ac:spMkLst>
        </pc:spChg>
        <pc:picChg chg="add mod">
          <ac:chgData name="William Uyasan Mayorga" userId="72ef3880-6595-4e9f-b40c-b887c30c2d1d" providerId="ADAL" clId="{874604ED-2A74-455F-AB29-15AB6EE3EE85}" dt="2024-10-07T00:36:19.675" v="5928" actId="1076"/>
          <ac:picMkLst>
            <pc:docMk/>
            <pc:sldMk cId="2779478426" sldId="308"/>
            <ac:picMk id="4" creationId="{5A43663E-D067-EEAE-64BD-8C682B993AC7}"/>
          </ac:picMkLst>
        </pc:picChg>
        <pc:picChg chg="add mod">
          <ac:chgData name="William Uyasan Mayorga" userId="72ef3880-6595-4e9f-b40c-b887c30c2d1d" providerId="ADAL" clId="{874604ED-2A74-455F-AB29-15AB6EE3EE85}" dt="2024-10-07T00:36:11.155" v="5925" actId="1076"/>
          <ac:picMkLst>
            <pc:docMk/>
            <pc:sldMk cId="2779478426" sldId="308"/>
            <ac:picMk id="48" creationId="{09C93FE2-B650-25F3-DC16-EBCE67F48C66}"/>
          </ac:picMkLst>
        </pc:picChg>
      </pc:sldChg>
      <pc:sldChg chg="addSp delSp modSp add mod">
        <pc:chgData name="William Uyasan Mayorga" userId="72ef3880-6595-4e9f-b40c-b887c30c2d1d" providerId="ADAL" clId="{874604ED-2A74-455F-AB29-15AB6EE3EE85}" dt="2024-10-06T22:19:13.524" v="3935" actId="113"/>
        <pc:sldMkLst>
          <pc:docMk/>
          <pc:sldMk cId="531952448" sldId="309"/>
        </pc:sldMkLst>
        <pc:spChg chg="del">
          <ac:chgData name="William Uyasan Mayorga" userId="72ef3880-6595-4e9f-b40c-b887c30c2d1d" providerId="ADAL" clId="{874604ED-2A74-455F-AB29-15AB6EE3EE85}" dt="2024-10-06T20:59:49.601" v="3015" actId="478"/>
          <ac:spMkLst>
            <pc:docMk/>
            <pc:sldMk cId="531952448" sldId="309"/>
            <ac:spMk id="3" creationId="{A1D7E1B8-5C2F-E970-5306-EBE12024B560}"/>
          </ac:spMkLst>
        </pc:spChg>
        <pc:spChg chg="del">
          <ac:chgData name="William Uyasan Mayorga" userId="72ef3880-6595-4e9f-b40c-b887c30c2d1d" providerId="ADAL" clId="{874604ED-2A74-455F-AB29-15AB6EE3EE85}" dt="2024-10-06T20:59:45.247" v="3014" actId="478"/>
          <ac:spMkLst>
            <pc:docMk/>
            <pc:sldMk cId="531952448" sldId="309"/>
            <ac:spMk id="4" creationId="{37935BE8-7178-E748-881E-564602822FF6}"/>
          </ac:spMkLst>
        </pc:spChg>
        <pc:spChg chg="del">
          <ac:chgData name="William Uyasan Mayorga" userId="72ef3880-6595-4e9f-b40c-b887c30c2d1d" providerId="ADAL" clId="{874604ED-2A74-455F-AB29-15AB6EE3EE85}" dt="2024-10-06T20:59:45.247" v="3014" actId="478"/>
          <ac:spMkLst>
            <pc:docMk/>
            <pc:sldMk cId="531952448" sldId="309"/>
            <ac:spMk id="5" creationId="{993A458F-31F9-84E4-3C18-3F9B987F8B05}"/>
          </ac:spMkLst>
        </pc:spChg>
        <pc:spChg chg="del">
          <ac:chgData name="William Uyasan Mayorga" userId="72ef3880-6595-4e9f-b40c-b887c30c2d1d" providerId="ADAL" clId="{874604ED-2A74-455F-AB29-15AB6EE3EE85}" dt="2024-10-06T20:59:45.247" v="3014" actId="478"/>
          <ac:spMkLst>
            <pc:docMk/>
            <pc:sldMk cId="531952448" sldId="309"/>
            <ac:spMk id="6" creationId="{2E691151-C056-6D8B-C9B4-CB1C3C69CF94}"/>
          </ac:spMkLst>
        </pc:spChg>
        <pc:spChg chg="del">
          <ac:chgData name="William Uyasan Mayorga" userId="72ef3880-6595-4e9f-b40c-b887c30c2d1d" providerId="ADAL" clId="{874604ED-2A74-455F-AB29-15AB6EE3EE85}" dt="2024-10-06T20:59:45.247" v="3014" actId="478"/>
          <ac:spMkLst>
            <pc:docMk/>
            <pc:sldMk cId="531952448" sldId="309"/>
            <ac:spMk id="7" creationId="{A44C4E03-C108-43BD-7AB9-7AF022EBFA57}"/>
          </ac:spMkLst>
        </pc:spChg>
        <pc:spChg chg="del">
          <ac:chgData name="William Uyasan Mayorga" userId="72ef3880-6595-4e9f-b40c-b887c30c2d1d" providerId="ADAL" clId="{874604ED-2A74-455F-AB29-15AB6EE3EE85}" dt="2024-10-06T20:59:45.247" v="3014" actId="478"/>
          <ac:spMkLst>
            <pc:docMk/>
            <pc:sldMk cId="531952448" sldId="309"/>
            <ac:spMk id="8" creationId="{B087AA58-45B1-466C-5A64-5E3941BCB901}"/>
          </ac:spMkLst>
        </pc:spChg>
        <pc:spChg chg="del">
          <ac:chgData name="William Uyasan Mayorga" userId="72ef3880-6595-4e9f-b40c-b887c30c2d1d" providerId="ADAL" clId="{874604ED-2A74-455F-AB29-15AB6EE3EE85}" dt="2024-10-06T20:59:45.247" v="3014" actId="478"/>
          <ac:spMkLst>
            <pc:docMk/>
            <pc:sldMk cId="531952448" sldId="309"/>
            <ac:spMk id="10" creationId="{83E18F16-97B1-FF9E-29C2-0B0AB19D91D2}"/>
          </ac:spMkLst>
        </pc:spChg>
        <pc:spChg chg="del">
          <ac:chgData name="William Uyasan Mayorga" userId="72ef3880-6595-4e9f-b40c-b887c30c2d1d" providerId="ADAL" clId="{874604ED-2A74-455F-AB29-15AB6EE3EE85}" dt="2024-10-06T20:59:45.247" v="3014" actId="478"/>
          <ac:spMkLst>
            <pc:docMk/>
            <pc:sldMk cId="531952448" sldId="309"/>
            <ac:spMk id="13" creationId="{AE4E500C-F20D-97EA-F63E-3577FEBAF53B}"/>
          </ac:spMkLst>
        </pc:spChg>
        <pc:spChg chg="del">
          <ac:chgData name="William Uyasan Mayorga" userId="72ef3880-6595-4e9f-b40c-b887c30c2d1d" providerId="ADAL" clId="{874604ED-2A74-455F-AB29-15AB6EE3EE85}" dt="2024-10-06T20:59:45.247" v="3014" actId="478"/>
          <ac:spMkLst>
            <pc:docMk/>
            <pc:sldMk cId="531952448" sldId="309"/>
            <ac:spMk id="14" creationId="{904BB3A3-A5A7-A5E1-8BE3-390983C1293D}"/>
          </ac:spMkLst>
        </pc:spChg>
        <pc:spChg chg="del">
          <ac:chgData name="William Uyasan Mayorga" userId="72ef3880-6595-4e9f-b40c-b887c30c2d1d" providerId="ADAL" clId="{874604ED-2A74-455F-AB29-15AB6EE3EE85}" dt="2024-10-06T20:59:45.247" v="3014" actId="478"/>
          <ac:spMkLst>
            <pc:docMk/>
            <pc:sldMk cId="531952448" sldId="309"/>
            <ac:spMk id="16" creationId="{8F2C86DC-AD76-277D-E8D2-32546CE9A047}"/>
          </ac:spMkLst>
        </pc:spChg>
        <pc:spChg chg="del">
          <ac:chgData name="William Uyasan Mayorga" userId="72ef3880-6595-4e9f-b40c-b887c30c2d1d" providerId="ADAL" clId="{874604ED-2A74-455F-AB29-15AB6EE3EE85}" dt="2024-10-06T20:59:45.247" v="3014" actId="478"/>
          <ac:spMkLst>
            <pc:docMk/>
            <pc:sldMk cId="531952448" sldId="309"/>
            <ac:spMk id="17" creationId="{61F1B809-736B-6306-EBBC-403451E9FB99}"/>
          </ac:spMkLst>
        </pc:spChg>
        <pc:spChg chg="del">
          <ac:chgData name="William Uyasan Mayorga" userId="72ef3880-6595-4e9f-b40c-b887c30c2d1d" providerId="ADAL" clId="{874604ED-2A74-455F-AB29-15AB6EE3EE85}" dt="2024-10-06T20:59:45.247" v="3014" actId="478"/>
          <ac:spMkLst>
            <pc:docMk/>
            <pc:sldMk cId="531952448" sldId="309"/>
            <ac:spMk id="18" creationId="{309BF3AC-2977-75A9-ECE1-3CBC47D58D0D}"/>
          </ac:spMkLst>
        </pc:spChg>
        <pc:spChg chg="del">
          <ac:chgData name="William Uyasan Mayorga" userId="72ef3880-6595-4e9f-b40c-b887c30c2d1d" providerId="ADAL" clId="{874604ED-2A74-455F-AB29-15AB6EE3EE85}" dt="2024-10-06T20:59:45.247" v="3014" actId="478"/>
          <ac:spMkLst>
            <pc:docMk/>
            <pc:sldMk cId="531952448" sldId="309"/>
            <ac:spMk id="19" creationId="{C18E0FBE-548A-DDCD-06D5-D3417FD18879}"/>
          </ac:spMkLst>
        </pc:spChg>
        <pc:spChg chg="del">
          <ac:chgData name="William Uyasan Mayorga" userId="72ef3880-6595-4e9f-b40c-b887c30c2d1d" providerId="ADAL" clId="{874604ED-2A74-455F-AB29-15AB6EE3EE85}" dt="2024-10-06T20:59:45.247" v="3014" actId="478"/>
          <ac:spMkLst>
            <pc:docMk/>
            <pc:sldMk cId="531952448" sldId="309"/>
            <ac:spMk id="20" creationId="{10CA4C5E-07D9-1F3E-5CB5-83602ECADA5C}"/>
          </ac:spMkLst>
        </pc:spChg>
        <pc:spChg chg="del">
          <ac:chgData name="William Uyasan Mayorga" userId="72ef3880-6595-4e9f-b40c-b887c30c2d1d" providerId="ADAL" clId="{874604ED-2A74-455F-AB29-15AB6EE3EE85}" dt="2024-10-06T20:59:45.247" v="3014" actId="478"/>
          <ac:spMkLst>
            <pc:docMk/>
            <pc:sldMk cId="531952448" sldId="309"/>
            <ac:spMk id="21" creationId="{A9C31713-A1CB-ADBB-BBC5-8A5A63A7E97F}"/>
          </ac:spMkLst>
        </pc:spChg>
        <pc:spChg chg="del">
          <ac:chgData name="William Uyasan Mayorga" userId="72ef3880-6595-4e9f-b40c-b887c30c2d1d" providerId="ADAL" clId="{874604ED-2A74-455F-AB29-15AB6EE3EE85}" dt="2024-10-06T20:59:45.247" v="3014" actId="478"/>
          <ac:spMkLst>
            <pc:docMk/>
            <pc:sldMk cId="531952448" sldId="309"/>
            <ac:spMk id="24" creationId="{7072506C-2061-9E7F-B5E5-B4439F316BC7}"/>
          </ac:spMkLst>
        </pc:spChg>
        <pc:spChg chg="del">
          <ac:chgData name="William Uyasan Mayorga" userId="72ef3880-6595-4e9f-b40c-b887c30c2d1d" providerId="ADAL" clId="{874604ED-2A74-455F-AB29-15AB6EE3EE85}" dt="2024-10-06T20:59:45.247" v="3014" actId="478"/>
          <ac:spMkLst>
            <pc:docMk/>
            <pc:sldMk cId="531952448" sldId="309"/>
            <ac:spMk id="25" creationId="{A7BAE2E3-22CB-79FE-DB4F-9C6A19D4D31E}"/>
          </ac:spMkLst>
        </pc:spChg>
        <pc:spChg chg="del">
          <ac:chgData name="William Uyasan Mayorga" userId="72ef3880-6595-4e9f-b40c-b887c30c2d1d" providerId="ADAL" clId="{874604ED-2A74-455F-AB29-15AB6EE3EE85}" dt="2024-10-06T20:59:45.247" v="3014" actId="478"/>
          <ac:spMkLst>
            <pc:docMk/>
            <pc:sldMk cId="531952448" sldId="309"/>
            <ac:spMk id="26" creationId="{D9DA4C56-72E3-32B8-601F-E2ABEF91BFB0}"/>
          </ac:spMkLst>
        </pc:spChg>
        <pc:spChg chg="del">
          <ac:chgData name="William Uyasan Mayorga" userId="72ef3880-6595-4e9f-b40c-b887c30c2d1d" providerId="ADAL" clId="{874604ED-2A74-455F-AB29-15AB6EE3EE85}" dt="2024-10-06T20:59:45.247" v="3014" actId="478"/>
          <ac:spMkLst>
            <pc:docMk/>
            <pc:sldMk cId="531952448" sldId="309"/>
            <ac:spMk id="27" creationId="{76B497D4-7D69-C74A-0198-3CF535D0B787}"/>
          </ac:spMkLst>
        </pc:spChg>
        <pc:spChg chg="del">
          <ac:chgData name="William Uyasan Mayorga" userId="72ef3880-6595-4e9f-b40c-b887c30c2d1d" providerId="ADAL" clId="{874604ED-2A74-455F-AB29-15AB6EE3EE85}" dt="2024-10-06T20:59:45.247" v="3014" actId="478"/>
          <ac:spMkLst>
            <pc:docMk/>
            <pc:sldMk cId="531952448" sldId="309"/>
            <ac:spMk id="28" creationId="{7D3B247A-A158-CAB1-581A-5115307B8744}"/>
          </ac:spMkLst>
        </pc:spChg>
        <pc:spChg chg="del">
          <ac:chgData name="William Uyasan Mayorga" userId="72ef3880-6595-4e9f-b40c-b887c30c2d1d" providerId="ADAL" clId="{874604ED-2A74-455F-AB29-15AB6EE3EE85}" dt="2024-10-06T20:59:45.247" v="3014" actId="478"/>
          <ac:spMkLst>
            <pc:docMk/>
            <pc:sldMk cId="531952448" sldId="309"/>
            <ac:spMk id="29" creationId="{0993C717-E533-36E9-4E47-5C15C08E29A8}"/>
          </ac:spMkLst>
        </pc:spChg>
        <pc:spChg chg="del">
          <ac:chgData name="William Uyasan Mayorga" userId="72ef3880-6595-4e9f-b40c-b887c30c2d1d" providerId="ADAL" clId="{874604ED-2A74-455F-AB29-15AB6EE3EE85}" dt="2024-10-06T20:59:45.247" v="3014" actId="478"/>
          <ac:spMkLst>
            <pc:docMk/>
            <pc:sldMk cId="531952448" sldId="309"/>
            <ac:spMk id="30" creationId="{F74B7534-B49A-8828-2398-4B94D86AB77B}"/>
          </ac:spMkLst>
        </pc:spChg>
        <pc:spChg chg="del">
          <ac:chgData name="William Uyasan Mayorga" userId="72ef3880-6595-4e9f-b40c-b887c30c2d1d" providerId="ADAL" clId="{874604ED-2A74-455F-AB29-15AB6EE3EE85}" dt="2024-10-06T20:59:45.247" v="3014" actId="478"/>
          <ac:spMkLst>
            <pc:docMk/>
            <pc:sldMk cId="531952448" sldId="309"/>
            <ac:spMk id="31" creationId="{249C4B6C-4AC3-D06F-9D6C-E8D25664B899}"/>
          </ac:spMkLst>
        </pc:spChg>
        <pc:spChg chg="del">
          <ac:chgData name="William Uyasan Mayorga" userId="72ef3880-6595-4e9f-b40c-b887c30c2d1d" providerId="ADAL" clId="{874604ED-2A74-455F-AB29-15AB6EE3EE85}" dt="2024-10-06T20:59:45.247" v="3014" actId="478"/>
          <ac:spMkLst>
            <pc:docMk/>
            <pc:sldMk cId="531952448" sldId="309"/>
            <ac:spMk id="32" creationId="{99FC07F7-5B82-358E-6826-D88B07D2227A}"/>
          </ac:spMkLst>
        </pc:spChg>
        <pc:spChg chg="del">
          <ac:chgData name="William Uyasan Mayorga" userId="72ef3880-6595-4e9f-b40c-b887c30c2d1d" providerId="ADAL" clId="{874604ED-2A74-455F-AB29-15AB6EE3EE85}" dt="2024-10-06T20:59:45.247" v="3014" actId="478"/>
          <ac:spMkLst>
            <pc:docMk/>
            <pc:sldMk cId="531952448" sldId="309"/>
            <ac:spMk id="33" creationId="{9CA6B22F-FD54-8CD8-33A0-201825AE03E5}"/>
          </ac:spMkLst>
        </pc:spChg>
        <pc:spChg chg="del">
          <ac:chgData name="William Uyasan Mayorga" userId="72ef3880-6595-4e9f-b40c-b887c30c2d1d" providerId="ADAL" clId="{874604ED-2A74-455F-AB29-15AB6EE3EE85}" dt="2024-10-06T20:59:45.247" v="3014" actId="478"/>
          <ac:spMkLst>
            <pc:docMk/>
            <pc:sldMk cId="531952448" sldId="309"/>
            <ac:spMk id="34" creationId="{A06A4E2B-85E6-32AA-5650-7527A888AC20}"/>
          </ac:spMkLst>
        </pc:spChg>
        <pc:spChg chg="del">
          <ac:chgData name="William Uyasan Mayorga" userId="72ef3880-6595-4e9f-b40c-b887c30c2d1d" providerId="ADAL" clId="{874604ED-2A74-455F-AB29-15AB6EE3EE85}" dt="2024-10-06T20:59:45.247" v="3014" actId="478"/>
          <ac:spMkLst>
            <pc:docMk/>
            <pc:sldMk cId="531952448" sldId="309"/>
            <ac:spMk id="35" creationId="{4625A9B9-2040-0C7F-A896-B750ED3D6C8F}"/>
          </ac:spMkLst>
        </pc:spChg>
        <pc:spChg chg="add mod">
          <ac:chgData name="William Uyasan Mayorga" userId="72ef3880-6595-4e9f-b40c-b887c30c2d1d" providerId="ADAL" clId="{874604ED-2A74-455F-AB29-15AB6EE3EE85}" dt="2024-10-06T22:19:13.524" v="3935" actId="113"/>
          <ac:spMkLst>
            <pc:docMk/>
            <pc:sldMk cId="531952448" sldId="309"/>
            <ac:spMk id="38" creationId="{2EC89AB6-F74C-753B-E34E-E3A5D116E7BC}"/>
          </ac:spMkLst>
        </pc:spChg>
        <pc:spChg chg="add mod">
          <ac:chgData name="William Uyasan Mayorga" userId="72ef3880-6595-4e9f-b40c-b887c30c2d1d" providerId="ADAL" clId="{874604ED-2A74-455F-AB29-15AB6EE3EE85}" dt="2024-10-06T22:08:55.323" v="3681" actId="20577"/>
          <ac:spMkLst>
            <pc:docMk/>
            <pc:sldMk cId="531952448" sldId="309"/>
            <ac:spMk id="39" creationId="{AEB7A13E-426A-9BB6-E4EB-B1E2D4F6EE85}"/>
          </ac:spMkLst>
        </pc:spChg>
        <pc:spChg chg="add mod">
          <ac:chgData name="William Uyasan Mayorga" userId="72ef3880-6595-4e9f-b40c-b887c30c2d1d" providerId="ADAL" clId="{874604ED-2A74-455F-AB29-15AB6EE3EE85}" dt="2024-10-06T22:06:25.560" v="3576" actId="1076"/>
          <ac:spMkLst>
            <pc:docMk/>
            <pc:sldMk cId="531952448" sldId="309"/>
            <ac:spMk id="42" creationId="{2408C78B-FFD3-2D7D-0380-352088012AE2}"/>
          </ac:spMkLst>
        </pc:spChg>
        <pc:picChg chg="add del mod">
          <ac:chgData name="William Uyasan Mayorga" userId="72ef3880-6595-4e9f-b40c-b887c30c2d1d" providerId="ADAL" clId="{874604ED-2A74-455F-AB29-15AB6EE3EE85}" dt="2024-10-06T21:10:28.964" v="3023" actId="478"/>
          <ac:picMkLst>
            <pc:docMk/>
            <pc:sldMk cId="531952448" sldId="309"/>
            <ac:picMk id="11" creationId="{0ACFFAB5-7E26-1999-DC4B-9E1B6A60C041}"/>
          </ac:picMkLst>
        </pc:picChg>
        <pc:picChg chg="add del mod">
          <ac:chgData name="William Uyasan Mayorga" userId="72ef3880-6595-4e9f-b40c-b887c30c2d1d" providerId="ADAL" clId="{874604ED-2A74-455F-AB29-15AB6EE3EE85}" dt="2024-10-06T21:11:57.747" v="3031" actId="478"/>
          <ac:picMkLst>
            <pc:docMk/>
            <pc:sldMk cId="531952448" sldId="309"/>
            <ac:picMk id="15" creationId="{F945F06F-A8DB-0CAB-2431-7A32C7274F46}"/>
          </ac:picMkLst>
        </pc:picChg>
        <pc:picChg chg="add mod">
          <ac:chgData name="William Uyasan Mayorga" userId="72ef3880-6595-4e9f-b40c-b887c30c2d1d" providerId="ADAL" clId="{874604ED-2A74-455F-AB29-15AB6EE3EE85}" dt="2024-10-06T21:32:40.405" v="3038" actId="1076"/>
          <ac:picMkLst>
            <pc:docMk/>
            <pc:sldMk cId="531952448" sldId="309"/>
            <ac:picMk id="23" creationId="{86888D3F-753A-B83E-A6C2-FEE643D90887}"/>
          </ac:picMkLst>
        </pc:picChg>
        <pc:picChg chg="add mod">
          <ac:chgData name="William Uyasan Mayorga" userId="72ef3880-6595-4e9f-b40c-b887c30c2d1d" providerId="ADAL" clId="{874604ED-2A74-455F-AB29-15AB6EE3EE85}" dt="2024-10-06T21:32:40.405" v="3038" actId="1076"/>
          <ac:picMkLst>
            <pc:docMk/>
            <pc:sldMk cId="531952448" sldId="309"/>
            <ac:picMk id="37" creationId="{5564E1D1-330E-24F0-6EED-680FB06A9F05}"/>
          </ac:picMkLst>
        </pc:picChg>
        <pc:picChg chg="add mod">
          <ac:chgData name="William Uyasan Mayorga" userId="72ef3880-6595-4e9f-b40c-b887c30c2d1d" providerId="ADAL" clId="{874604ED-2A74-455F-AB29-15AB6EE3EE85}" dt="2024-10-06T22:05:47.057" v="3574" actId="1076"/>
          <ac:picMkLst>
            <pc:docMk/>
            <pc:sldMk cId="531952448" sldId="309"/>
            <ac:picMk id="41" creationId="{B430114D-FB88-F1FD-8232-7C107BFA278A}"/>
          </ac:picMkLst>
        </pc:picChg>
      </pc:sldChg>
      <pc:sldChg chg="addSp modSp add mod">
        <pc:chgData name="William Uyasan Mayorga" userId="72ef3880-6595-4e9f-b40c-b887c30c2d1d" providerId="ADAL" clId="{874604ED-2A74-455F-AB29-15AB6EE3EE85}" dt="2024-10-06T22:21:06.457" v="3977" actId="1035"/>
        <pc:sldMkLst>
          <pc:docMk/>
          <pc:sldMk cId="2745084637" sldId="310"/>
        </pc:sldMkLst>
        <pc:spChg chg="add mod">
          <ac:chgData name="William Uyasan Mayorga" userId="72ef3880-6595-4e9f-b40c-b887c30c2d1d" providerId="ADAL" clId="{874604ED-2A74-455F-AB29-15AB6EE3EE85}" dt="2024-10-06T22:10:04.187" v="3686" actId="1076"/>
          <ac:spMkLst>
            <pc:docMk/>
            <pc:sldMk cId="2745084637" sldId="310"/>
            <ac:spMk id="3" creationId="{7B891C2C-554B-6264-0808-8BB90241FE2D}"/>
          </ac:spMkLst>
        </pc:spChg>
        <pc:spChg chg="add mod">
          <ac:chgData name="William Uyasan Mayorga" userId="72ef3880-6595-4e9f-b40c-b887c30c2d1d" providerId="ADAL" clId="{874604ED-2A74-455F-AB29-15AB6EE3EE85}" dt="2024-10-06T22:10:44.824" v="3695" actId="1076"/>
          <ac:spMkLst>
            <pc:docMk/>
            <pc:sldMk cId="2745084637" sldId="310"/>
            <ac:spMk id="4" creationId="{DB9F5960-69F4-6575-45FA-40762483D123}"/>
          </ac:spMkLst>
        </pc:spChg>
        <pc:spChg chg="add mod">
          <ac:chgData name="William Uyasan Mayorga" userId="72ef3880-6595-4e9f-b40c-b887c30c2d1d" providerId="ADAL" clId="{874604ED-2A74-455F-AB29-15AB6EE3EE85}" dt="2024-10-06T22:15:25.365" v="3875" actId="313"/>
          <ac:spMkLst>
            <pc:docMk/>
            <pc:sldMk cId="2745084637" sldId="310"/>
            <ac:spMk id="5" creationId="{BE0CEA3B-FDC8-6F30-E486-7B3863D1D041}"/>
          </ac:spMkLst>
        </pc:spChg>
        <pc:spChg chg="add mod">
          <ac:chgData name="William Uyasan Mayorga" userId="72ef3880-6595-4e9f-b40c-b887c30c2d1d" providerId="ADAL" clId="{874604ED-2A74-455F-AB29-15AB6EE3EE85}" dt="2024-10-06T22:20:32.966" v="3939" actId="1076"/>
          <ac:spMkLst>
            <pc:docMk/>
            <pc:sldMk cId="2745084637" sldId="310"/>
            <ac:spMk id="6" creationId="{04A41CD5-59BF-4913-992E-AA5452520796}"/>
          </ac:spMkLst>
        </pc:spChg>
        <pc:spChg chg="add mod">
          <ac:chgData name="William Uyasan Mayorga" userId="72ef3880-6595-4e9f-b40c-b887c30c2d1d" providerId="ADAL" clId="{874604ED-2A74-455F-AB29-15AB6EE3EE85}" dt="2024-10-06T22:20:42.491" v="3941" actId="1076"/>
          <ac:spMkLst>
            <pc:docMk/>
            <pc:sldMk cId="2745084637" sldId="310"/>
            <ac:spMk id="7" creationId="{FF275FBB-E7DA-63AC-3FBF-6875FD3E4743}"/>
          </ac:spMkLst>
        </pc:spChg>
        <pc:spChg chg="add mod">
          <ac:chgData name="William Uyasan Mayorga" userId="72ef3880-6595-4e9f-b40c-b887c30c2d1d" providerId="ADAL" clId="{874604ED-2A74-455F-AB29-15AB6EE3EE85}" dt="2024-10-06T22:20:37.654" v="3940" actId="1076"/>
          <ac:spMkLst>
            <pc:docMk/>
            <pc:sldMk cId="2745084637" sldId="310"/>
            <ac:spMk id="8" creationId="{CED6D100-F88B-5988-46CB-734BF84730A0}"/>
          </ac:spMkLst>
        </pc:spChg>
        <pc:spChg chg="add mod">
          <ac:chgData name="William Uyasan Mayorga" userId="72ef3880-6595-4e9f-b40c-b887c30c2d1d" providerId="ADAL" clId="{874604ED-2A74-455F-AB29-15AB6EE3EE85}" dt="2024-10-06T22:21:06.457" v="3977" actId="1035"/>
          <ac:spMkLst>
            <pc:docMk/>
            <pc:sldMk cId="2745084637" sldId="310"/>
            <ac:spMk id="9" creationId="{1FC97847-DA8D-8D53-92A0-F4BBA044C468}"/>
          </ac:spMkLst>
        </pc:spChg>
        <pc:spChg chg="add mod">
          <ac:chgData name="William Uyasan Mayorga" userId="72ef3880-6595-4e9f-b40c-b887c30c2d1d" providerId="ADAL" clId="{874604ED-2A74-455F-AB29-15AB6EE3EE85}" dt="2024-10-06T22:18:40.463" v="3933" actId="1076"/>
          <ac:spMkLst>
            <pc:docMk/>
            <pc:sldMk cId="2745084637" sldId="310"/>
            <ac:spMk id="10" creationId="{E26716FF-28CC-023E-9BFA-BB3D5E365DBE}"/>
          </ac:spMkLst>
        </pc:spChg>
        <pc:spChg chg="add mod">
          <ac:chgData name="William Uyasan Mayorga" userId="72ef3880-6595-4e9f-b40c-b887c30c2d1d" providerId="ADAL" clId="{874604ED-2A74-455F-AB29-15AB6EE3EE85}" dt="2024-10-06T22:20:58.245" v="3957" actId="20577"/>
          <ac:spMkLst>
            <pc:docMk/>
            <pc:sldMk cId="2745084637" sldId="310"/>
            <ac:spMk id="11" creationId="{A4249C6E-5704-3FBB-5367-EA31BE725777}"/>
          </ac:spMkLst>
        </pc:spChg>
        <pc:picChg chg="mod">
          <ac:chgData name="William Uyasan Mayorga" userId="72ef3880-6595-4e9f-b40c-b887c30c2d1d" providerId="ADAL" clId="{874604ED-2A74-455F-AB29-15AB6EE3EE85}" dt="2024-10-06T22:20:25.343" v="3938" actId="1076"/>
          <ac:picMkLst>
            <pc:docMk/>
            <pc:sldMk cId="2745084637" sldId="310"/>
            <ac:picMk id="15" creationId="{F945F06F-A8DB-0CAB-2431-7A32C7274F46}"/>
          </ac:picMkLst>
        </pc:picChg>
      </pc:sldChg>
      <pc:sldChg chg="addSp delSp modSp add mod">
        <pc:chgData name="William Uyasan Mayorga" userId="72ef3880-6595-4e9f-b40c-b887c30c2d1d" providerId="ADAL" clId="{874604ED-2A74-455F-AB29-15AB6EE3EE85}" dt="2024-10-06T22:40:46.623" v="4387" actId="20577"/>
        <pc:sldMkLst>
          <pc:docMk/>
          <pc:sldMk cId="2343097554" sldId="311"/>
        </pc:sldMkLst>
        <pc:spChg chg="mod">
          <ac:chgData name="William Uyasan Mayorga" userId="72ef3880-6595-4e9f-b40c-b887c30c2d1d" providerId="ADAL" clId="{874604ED-2A74-455F-AB29-15AB6EE3EE85}" dt="2024-10-06T22:27:34.698" v="4028" actId="20577"/>
          <ac:spMkLst>
            <pc:docMk/>
            <pc:sldMk cId="2343097554" sldId="311"/>
            <ac:spMk id="4" creationId="{DB9F5960-69F4-6575-45FA-40762483D123}"/>
          </ac:spMkLst>
        </pc:spChg>
        <pc:spChg chg="mod">
          <ac:chgData name="William Uyasan Mayorga" userId="72ef3880-6595-4e9f-b40c-b887c30c2d1d" providerId="ADAL" clId="{874604ED-2A74-455F-AB29-15AB6EE3EE85}" dt="2024-10-06T22:40:46.623" v="4387" actId="20577"/>
          <ac:spMkLst>
            <pc:docMk/>
            <pc:sldMk cId="2343097554" sldId="311"/>
            <ac:spMk id="5" creationId="{BE0CEA3B-FDC8-6F30-E486-7B3863D1D041}"/>
          </ac:spMkLst>
        </pc:spChg>
        <pc:spChg chg="del">
          <ac:chgData name="William Uyasan Mayorga" userId="72ef3880-6595-4e9f-b40c-b887c30c2d1d" providerId="ADAL" clId="{874604ED-2A74-455F-AB29-15AB6EE3EE85}" dt="2024-10-06T22:21:51.642" v="4000" actId="478"/>
          <ac:spMkLst>
            <pc:docMk/>
            <pc:sldMk cId="2343097554" sldId="311"/>
            <ac:spMk id="6" creationId="{04A41CD5-59BF-4913-992E-AA5452520796}"/>
          </ac:spMkLst>
        </pc:spChg>
        <pc:spChg chg="del">
          <ac:chgData name="William Uyasan Mayorga" userId="72ef3880-6595-4e9f-b40c-b887c30c2d1d" providerId="ADAL" clId="{874604ED-2A74-455F-AB29-15AB6EE3EE85}" dt="2024-10-06T22:21:51.642" v="4000" actId="478"/>
          <ac:spMkLst>
            <pc:docMk/>
            <pc:sldMk cId="2343097554" sldId="311"/>
            <ac:spMk id="7" creationId="{FF275FBB-E7DA-63AC-3FBF-6875FD3E4743}"/>
          </ac:spMkLst>
        </pc:spChg>
        <pc:spChg chg="del">
          <ac:chgData name="William Uyasan Mayorga" userId="72ef3880-6595-4e9f-b40c-b887c30c2d1d" providerId="ADAL" clId="{874604ED-2A74-455F-AB29-15AB6EE3EE85}" dt="2024-10-06T22:21:51.642" v="4000" actId="478"/>
          <ac:spMkLst>
            <pc:docMk/>
            <pc:sldMk cId="2343097554" sldId="311"/>
            <ac:spMk id="8" creationId="{CED6D100-F88B-5988-46CB-734BF84730A0}"/>
          </ac:spMkLst>
        </pc:spChg>
        <pc:spChg chg="del">
          <ac:chgData name="William Uyasan Mayorga" userId="72ef3880-6595-4e9f-b40c-b887c30c2d1d" providerId="ADAL" clId="{874604ED-2A74-455F-AB29-15AB6EE3EE85}" dt="2024-10-06T22:21:45.225" v="3998" actId="478"/>
          <ac:spMkLst>
            <pc:docMk/>
            <pc:sldMk cId="2343097554" sldId="311"/>
            <ac:spMk id="9" creationId="{1FC97847-DA8D-8D53-92A0-F4BBA044C468}"/>
          </ac:spMkLst>
        </pc:spChg>
        <pc:spChg chg="mod">
          <ac:chgData name="William Uyasan Mayorga" userId="72ef3880-6595-4e9f-b40c-b887c30c2d1d" providerId="ADAL" clId="{874604ED-2A74-455F-AB29-15AB6EE3EE85}" dt="2024-10-06T22:35:59.408" v="4105" actId="20577"/>
          <ac:spMkLst>
            <pc:docMk/>
            <pc:sldMk cId="2343097554" sldId="311"/>
            <ac:spMk id="10" creationId="{E26716FF-28CC-023E-9BFA-BB3D5E365DBE}"/>
          </ac:spMkLst>
        </pc:spChg>
        <pc:spChg chg="mod">
          <ac:chgData name="William Uyasan Mayorga" userId="72ef3880-6595-4e9f-b40c-b887c30c2d1d" providerId="ADAL" clId="{874604ED-2A74-455F-AB29-15AB6EE3EE85}" dt="2024-10-06T22:21:36.279" v="3997" actId="20577"/>
          <ac:spMkLst>
            <pc:docMk/>
            <pc:sldMk cId="2343097554" sldId="311"/>
            <ac:spMk id="11" creationId="{A4249C6E-5704-3FBB-5367-EA31BE725777}"/>
          </ac:spMkLst>
        </pc:spChg>
        <pc:spChg chg="add mod">
          <ac:chgData name="William Uyasan Mayorga" userId="72ef3880-6595-4e9f-b40c-b887c30c2d1d" providerId="ADAL" clId="{874604ED-2A74-455F-AB29-15AB6EE3EE85}" dt="2024-10-06T22:35:23.811" v="4070" actId="1076"/>
          <ac:spMkLst>
            <pc:docMk/>
            <pc:sldMk cId="2343097554" sldId="311"/>
            <ac:spMk id="19" creationId="{7289987B-3934-E4A4-6F23-3682FA43B9E5}"/>
          </ac:spMkLst>
        </pc:spChg>
        <pc:spChg chg="add mod">
          <ac:chgData name="William Uyasan Mayorga" userId="72ef3880-6595-4e9f-b40c-b887c30c2d1d" providerId="ADAL" clId="{874604ED-2A74-455F-AB29-15AB6EE3EE85}" dt="2024-10-06T22:35:43.248" v="4085" actId="1076"/>
          <ac:spMkLst>
            <pc:docMk/>
            <pc:sldMk cId="2343097554" sldId="311"/>
            <ac:spMk id="20" creationId="{DDE58AB6-65B5-C032-E34D-5C0851C47195}"/>
          </ac:spMkLst>
        </pc:spChg>
        <pc:picChg chg="add del mod">
          <ac:chgData name="William Uyasan Mayorga" userId="72ef3880-6595-4e9f-b40c-b887c30c2d1d" providerId="ADAL" clId="{874604ED-2A74-455F-AB29-15AB6EE3EE85}" dt="2024-10-06T22:33:40.847" v="4029" actId="478"/>
          <ac:picMkLst>
            <pc:docMk/>
            <pc:sldMk cId="2343097554" sldId="311"/>
            <ac:picMk id="13" creationId="{FC87CAC6-D9D0-CE34-EDF6-3F1DF2FC31F2}"/>
          </ac:picMkLst>
        </pc:picChg>
        <pc:picChg chg="del">
          <ac:chgData name="William Uyasan Mayorga" userId="72ef3880-6595-4e9f-b40c-b887c30c2d1d" providerId="ADAL" clId="{874604ED-2A74-455F-AB29-15AB6EE3EE85}" dt="2024-10-06T22:21:47.361" v="3999" actId="478"/>
          <ac:picMkLst>
            <pc:docMk/>
            <pc:sldMk cId="2343097554" sldId="311"/>
            <ac:picMk id="15" creationId="{F945F06F-A8DB-0CAB-2431-7A32C7274F46}"/>
          </ac:picMkLst>
        </pc:picChg>
        <pc:picChg chg="add del mod">
          <ac:chgData name="William Uyasan Mayorga" userId="72ef3880-6595-4e9f-b40c-b887c30c2d1d" providerId="ADAL" clId="{874604ED-2A74-455F-AB29-15AB6EE3EE85}" dt="2024-10-06T22:34:43.944" v="4054" actId="478"/>
          <ac:picMkLst>
            <pc:docMk/>
            <pc:sldMk cId="2343097554" sldId="311"/>
            <ac:picMk id="16" creationId="{ADE3A73E-8BD4-73A4-A3CA-E23A09BA7EFD}"/>
          </ac:picMkLst>
        </pc:picChg>
        <pc:picChg chg="add mod">
          <ac:chgData name="William Uyasan Mayorga" userId="72ef3880-6595-4e9f-b40c-b887c30c2d1d" providerId="ADAL" clId="{874604ED-2A74-455F-AB29-15AB6EE3EE85}" dt="2024-10-06T22:34:53.219" v="4059" actId="1076"/>
          <ac:picMkLst>
            <pc:docMk/>
            <pc:sldMk cId="2343097554" sldId="311"/>
            <ac:picMk id="18" creationId="{D5844C28-E50B-1E3A-0474-FC1378715732}"/>
          </ac:picMkLst>
        </pc:picChg>
      </pc:sldChg>
      <pc:sldChg chg="add del">
        <pc:chgData name="William Uyasan Mayorga" userId="72ef3880-6595-4e9f-b40c-b887c30c2d1d" providerId="ADAL" clId="{874604ED-2A74-455F-AB29-15AB6EE3EE85}" dt="2024-10-06T22:21:16.494" v="3978" actId="47"/>
        <pc:sldMkLst>
          <pc:docMk/>
          <pc:sldMk cId="2810103751" sldId="311"/>
        </pc:sldMkLst>
      </pc:sldChg>
      <pc:sldChg chg="addSp delSp modSp add mod">
        <pc:chgData name="William Uyasan Mayorga" userId="72ef3880-6595-4e9f-b40c-b887c30c2d1d" providerId="ADAL" clId="{874604ED-2A74-455F-AB29-15AB6EE3EE85}" dt="2024-10-06T22:40:56.602" v="4390" actId="20577"/>
        <pc:sldMkLst>
          <pc:docMk/>
          <pc:sldMk cId="4079541079" sldId="312"/>
        </pc:sldMkLst>
        <pc:spChg chg="mod">
          <ac:chgData name="William Uyasan Mayorga" userId="72ef3880-6595-4e9f-b40c-b887c30c2d1d" providerId="ADAL" clId="{874604ED-2A74-455F-AB29-15AB6EE3EE85}" dt="2024-10-06T22:40:56.602" v="4390" actId="20577"/>
          <ac:spMkLst>
            <pc:docMk/>
            <pc:sldMk cId="4079541079" sldId="312"/>
            <ac:spMk id="5" creationId="{BE0CEA3B-FDC8-6F30-E486-7B3863D1D041}"/>
          </ac:spMkLst>
        </pc:spChg>
        <pc:spChg chg="mod">
          <ac:chgData name="William Uyasan Mayorga" userId="72ef3880-6595-4e9f-b40c-b887c30c2d1d" providerId="ADAL" clId="{874604ED-2A74-455F-AB29-15AB6EE3EE85}" dt="2024-10-06T22:39:13.056" v="4291" actId="20577"/>
          <ac:spMkLst>
            <pc:docMk/>
            <pc:sldMk cId="4079541079" sldId="312"/>
            <ac:spMk id="11" creationId="{A4249C6E-5704-3FBB-5367-EA31BE725777}"/>
          </ac:spMkLst>
        </pc:spChg>
        <pc:picChg chg="add mod">
          <ac:chgData name="William Uyasan Mayorga" userId="72ef3880-6595-4e9f-b40c-b887c30c2d1d" providerId="ADAL" clId="{874604ED-2A74-455F-AB29-15AB6EE3EE85}" dt="2024-10-06T22:39:01.853" v="4280" actId="1076"/>
          <ac:picMkLst>
            <pc:docMk/>
            <pc:sldMk cId="4079541079" sldId="312"/>
            <ac:picMk id="7" creationId="{DCC4BD83-46EA-5454-0727-006DA80FD0C6}"/>
          </ac:picMkLst>
        </pc:picChg>
        <pc:picChg chg="del">
          <ac:chgData name="William Uyasan Mayorga" userId="72ef3880-6595-4e9f-b40c-b887c30c2d1d" providerId="ADAL" clId="{874604ED-2A74-455F-AB29-15AB6EE3EE85}" dt="2024-10-06T22:38:50.632" v="4277" actId="478"/>
          <ac:picMkLst>
            <pc:docMk/>
            <pc:sldMk cId="4079541079" sldId="312"/>
            <ac:picMk id="18" creationId="{D5844C28-E50B-1E3A-0474-FC1378715732}"/>
          </ac:picMkLst>
        </pc:picChg>
      </pc:sldChg>
      <pc:sldChg chg="addSp delSp modSp add mod">
        <pc:chgData name="William Uyasan Mayorga" userId="72ef3880-6595-4e9f-b40c-b887c30c2d1d" providerId="ADAL" clId="{874604ED-2A74-455F-AB29-15AB6EE3EE85}" dt="2024-10-06T22:43:24.764" v="4413" actId="20577"/>
        <pc:sldMkLst>
          <pc:docMk/>
          <pc:sldMk cId="2199491554" sldId="313"/>
        </pc:sldMkLst>
        <pc:spChg chg="mod">
          <ac:chgData name="William Uyasan Mayorga" userId="72ef3880-6595-4e9f-b40c-b887c30c2d1d" providerId="ADAL" clId="{874604ED-2A74-455F-AB29-15AB6EE3EE85}" dt="2024-10-06T22:43:24.764" v="4413" actId="20577"/>
          <ac:spMkLst>
            <pc:docMk/>
            <pc:sldMk cId="2199491554" sldId="313"/>
            <ac:spMk id="11" creationId="{A4249C6E-5704-3FBB-5367-EA31BE725777}"/>
          </ac:spMkLst>
        </pc:spChg>
        <pc:picChg chg="del">
          <ac:chgData name="William Uyasan Mayorga" userId="72ef3880-6595-4e9f-b40c-b887c30c2d1d" providerId="ADAL" clId="{874604ED-2A74-455F-AB29-15AB6EE3EE85}" dt="2024-10-06T22:42:45.005" v="4392" actId="478"/>
          <ac:picMkLst>
            <pc:docMk/>
            <pc:sldMk cId="2199491554" sldId="313"/>
            <ac:picMk id="7" creationId="{DCC4BD83-46EA-5454-0727-006DA80FD0C6}"/>
          </ac:picMkLst>
        </pc:picChg>
        <pc:picChg chg="add mod">
          <ac:chgData name="William Uyasan Mayorga" userId="72ef3880-6595-4e9f-b40c-b887c30c2d1d" providerId="ADAL" clId="{874604ED-2A74-455F-AB29-15AB6EE3EE85}" dt="2024-10-06T22:42:59.955" v="4399" actId="1076"/>
          <ac:picMkLst>
            <pc:docMk/>
            <pc:sldMk cId="2199491554" sldId="313"/>
            <ac:picMk id="8" creationId="{209918C9-478A-F2BE-F290-BFE263DA9A4A}"/>
          </ac:picMkLst>
        </pc:picChg>
      </pc:sldChg>
      <pc:sldChg chg="add del">
        <pc:chgData name="William Uyasan Mayorga" userId="72ef3880-6595-4e9f-b40c-b887c30c2d1d" providerId="ADAL" clId="{874604ED-2A74-455F-AB29-15AB6EE3EE85}" dt="2024-10-06T22:43:51.970" v="4415"/>
        <pc:sldMkLst>
          <pc:docMk/>
          <pc:sldMk cId="825383192" sldId="314"/>
        </pc:sldMkLst>
      </pc:sldChg>
      <pc:sldChg chg="delSp modSp add del mod">
        <pc:chgData name="William Uyasan Mayorga" userId="72ef3880-6595-4e9f-b40c-b887c30c2d1d" providerId="ADAL" clId="{874604ED-2A74-455F-AB29-15AB6EE3EE85}" dt="2024-10-06T22:47:03.644" v="4437" actId="47"/>
        <pc:sldMkLst>
          <pc:docMk/>
          <pc:sldMk cId="1425804769" sldId="314"/>
        </pc:sldMkLst>
        <pc:spChg chg="mod">
          <ac:chgData name="William Uyasan Mayorga" userId="72ef3880-6595-4e9f-b40c-b887c30c2d1d" providerId="ADAL" clId="{874604ED-2A74-455F-AB29-15AB6EE3EE85}" dt="2024-10-06T22:44:22.293" v="4436" actId="20577"/>
          <ac:spMkLst>
            <pc:docMk/>
            <pc:sldMk cId="1425804769" sldId="314"/>
            <ac:spMk id="11" creationId="{A4249C6E-5704-3FBB-5367-EA31BE725777}"/>
          </ac:spMkLst>
        </pc:spChg>
        <pc:picChg chg="del">
          <ac:chgData name="William Uyasan Mayorga" userId="72ef3880-6595-4e9f-b40c-b887c30c2d1d" providerId="ADAL" clId="{874604ED-2A74-455F-AB29-15AB6EE3EE85}" dt="2024-10-06T22:44:12.819" v="4417" actId="478"/>
          <ac:picMkLst>
            <pc:docMk/>
            <pc:sldMk cId="1425804769" sldId="314"/>
            <ac:picMk id="8" creationId="{209918C9-478A-F2BE-F290-BFE263DA9A4A}"/>
          </ac:picMkLst>
        </pc:picChg>
      </pc:sldChg>
      <pc:sldChg chg="addSp delSp modSp add mod ord">
        <pc:chgData name="William Uyasan Mayorga" userId="72ef3880-6595-4e9f-b40c-b887c30c2d1d" providerId="ADAL" clId="{874604ED-2A74-455F-AB29-15AB6EE3EE85}" dt="2024-10-06T22:50:59.866" v="4673" actId="20577"/>
        <pc:sldMkLst>
          <pc:docMk/>
          <pc:sldMk cId="3361127723" sldId="314"/>
        </pc:sldMkLst>
        <pc:spChg chg="mod">
          <ac:chgData name="William Uyasan Mayorga" userId="72ef3880-6595-4e9f-b40c-b887c30c2d1d" providerId="ADAL" clId="{874604ED-2A74-455F-AB29-15AB6EE3EE85}" dt="2024-10-06T22:49:06.113" v="4522" actId="1076"/>
          <ac:spMkLst>
            <pc:docMk/>
            <pc:sldMk cId="3361127723" sldId="314"/>
            <ac:spMk id="4" creationId="{DB9F5960-69F4-6575-45FA-40762483D123}"/>
          </ac:spMkLst>
        </pc:spChg>
        <pc:spChg chg="mod">
          <ac:chgData name="William Uyasan Mayorga" userId="72ef3880-6595-4e9f-b40c-b887c30c2d1d" providerId="ADAL" clId="{874604ED-2A74-455F-AB29-15AB6EE3EE85}" dt="2024-10-06T22:50:59.866" v="4673" actId="20577"/>
          <ac:spMkLst>
            <pc:docMk/>
            <pc:sldMk cId="3361127723" sldId="314"/>
            <ac:spMk id="5" creationId="{BE0CEA3B-FDC8-6F30-E486-7B3863D1D041}"/>
          </ac:spMkLst>
        </pc:spChg>
        <pc:spChg chg="del">
          <ac:chgData name="William Uyasan Mayorga" userId="72ef3880-6595-4e9f-b40c-b887c30c2d1d" providerId="ADAL" clId="{874604ED-2A74-455F-AB29-15AB6EE3EE85}" dt="2024-10-06T22:47:33.463" v="4462" actId="478"/>
          <ac:spMkLst>
            <pc:docMk/>
            <pc:sldMk cId="3361127723" sldId="314"/>
            <ac:spMk id="6" creationId="{04A41CD5-59BF-4913-992E-AA5452520796}"/>
          </ac:spMkLst>
        </pc:spChg>
        <pc:spChg chg="del">
          <ac:chgData name="William Uyasan Mayorga" userId="72ef3880-6595-4e9f-b40c-b887c30c2d1d" providerId="ADAL" clId="{874604ED-2A74-455F-AB29-15AB6EE3EE85}" dt="2024-10-06T22:47:33.463" v="4462" actId="478"/>
          <ac:spMkLst>
            <pc:docMk/>
            <pc:sldMk cId="3361127723" sldId="314"/>
            <ac:spMk id="7" creationId="{FF275FBB-E7DA-63AC-3FBF-6875FD3E4743}"/>
          </ac:spMkLst>
        </pc:spChg>
        <pc:spChg chg="del">
          <ac:chgData name="William Uyasan Mayorga" userId="72ef3880-6595-4e9f-b40c-b887c30c2d1d" providerId="ADAL" clId="{874604ED-2A74-455F-AB29-15AB6EE3EE85}" dt="2024-10-06T22:47:33.463" v="4462" actId="478"/>
          <ac:spMkLst>
            <pc:docMk/>
            <pc:sldMk cId="3361127723" sldId="314"/>
            <ac:spMk id="8" creationId="{CED6D100-F88B-5988-46CB-734BF84730A0}"/>
          </ac:spMkLst>
        </pc:spChg>
        <pc:spChg chg="del">
          <ac:chgData name="William Uyasan Mayorga" userId="72ef3880-6595-4e9f-b40c-b887c30c2d1d" providerId="ADAL" clId="{874604ED-2A74-455F-AB29-15AB6EE3EE85}" dt="2024-10-06T22:47:29.628" v="4461" actId="478"/>
          <ac:spMkLst>
            <pc:docMk/>
            <pc:sldMk cId="3361127723" sldId="314"/>
            <ac:spMk id="9" creationId="{1FC97847-DA8D-8D53-92A0-F4BBA044C468}"/>
          </ac:spMkLst>
        </pc:spChg>
        <pc:spChg chg="mod">
          <ac:chgData name="William Uyasan Mayorga" userId="72ef3880-6595-4e9f-b40c-b887c30c2d1d" providerId="ADAL" clId="{874604ED-2A74-455F-AB29-15AB6EE3EE85}" dt="2024-10-06T22:49:01.316" v="4521" actId="1076"/>
          <ac:spMkLst>
            <pc:docMk/>
            <pc:sldMk cId="3361127723" sldId="314"/>
            <ac:spMk id="10" creationId="{E26716FF-28CC-023E-9BFA-BB3D5E365DBE}"/>
          </ac:spMkLst>
        </pc:spChg>
        <pc:spChg chg="mod">
          <ac:chgData name="William Uyasan Mayorga" userId="72ef3880-6595-4e9f-b40c-b887c30c2d1d" providerId="ADAL" clId="{874604ED-2A74-455F-AB29-15AB6EE3EE85}" dt="2024-10-06T22:47:22.407" v="4459" actId="20577"/>
          <ac:spMkLst>
            <pc:docMk/>
            <pc:sldMk cId="3361127723" sldId="314"/>
            <ac:spMk id="11" creationId="{A4249C6E-5704-3FBB-5367-EA31BE725777}"/>
          </ac:spMkLst>
        </pc:spChg>
        <pc:spChg chg="add mod">
          <ac:chgData name="William Uyasan Mayorga" userId="72ef3880-6595-4e9f-b40c-b887c30c2d1d" providerId="ADAL" clId="{874604ED-2A74-455F-AB29-15AB6EE3EE85}" dt="2024-10-06T22:49:17.558" v="4533" actId="20577"/>
          <ac:spMkLst>
            <pc:docMk/>
            <pc:sldMk cId="3361127723" sldId="314"/>
            <ac:spMk id="14" creationId="{B599C564-A280-158D-8B06-EB1075BA206A}"/>
          </ac:spMkLst>
        </pc:spChg>
        <pc:spChg chg="add mod">
          <ac:chgData name="William Uyasan Mayorga" userId="72ef3880-6595-4e9f-b40c-b887c30c2d1d" providerId="ADAL" clId="{874604ED-2A74-455F-AB29-15AB6EE3EE85}" dt="2024-10-06T22:49:42.473" v="4535" actId="1076"/>
          <ac:spMkLst>
            <pc:docMk/>
            <pc:sldMk cId="3361127723" sldId="314"/>
            <ac:spMk id="16" creationId="{C9437229-49E1-93EB-916B-D9A6B76592F9}"/>
          </ac:spMkLst>
        </pc:spChg>
        <pc:picChg chg="add mod">
          <ac:chgData name="William Uyasan Mayorga" userId="72ef3880-6595-4e9f-b40c-b887c30c2d1d" providerId="ADAL" clId="{874604ED-2A74-455F-AB29-15AB6EE3EE85}" dt="2024-10-06T22:47:57.655" v="4467" actId="1076"/>
          <ac:picMkLst>
            <pc:docMk/>
            <pc:sldMk cId="3361127723" sldId="314"/>
            <ac:picMk id="13" creationId="{B04D5B64-08AA-19A8-47D1-34C1E94686A6}"/>
          </ac:picMkLst>
        </pc:picChg>
        <pc:picChg chg="del">
          <ac:chgData name="William Uyasan Mayorga" userId="72ef3880-6595-4e9f-b40c-b887c30c2d1d" providerId="ADAL" clId="{874604ED-2A74-455F-AB29-15AB6EE3EE85}" dt="2024-10-06T22:47:24.956" v="4460" actId="478"/>
          <ac:picMkLst>
            <pc:docMk/>
            <pc:sldMk cId="3361127723" sldId="314"/>
            <ac:picMk id="15" creationId="{F945F06F-A8DB-0CAB-2431-7A32C7274F46}"/>
          </ac:picMkLst>
        </pc:picChg>
      </pc:sldChg>
      <pc:sldChg chg="addSp delSp modSp add mod ord">
        <pc:chgData name="William Uyasan Mayorga" userId="72ef3880-6595-4e9f-b40c-b887c30c2d1d" providerId="ADAL" clId="{874604ED-2A74-455F-AB29-15AB6EE3EE85}" dt="2024-10-06T23:01:52.805" v="4758"/>
        <pc:sldMkLst>
          <pc:docMk/>
          <pc:sldMk cId="291159398" sldId="315"/>
        </pc:sldMkLst>
        <pc:spChg chg="mod">
          <ac:chgData name="William Uyasan Mayorga" userId="72ef3880-6595-4e9f-b40c-b887c30c2d1d" providerId="ADAL" clId="{874604ED-2A74-455F-AB29-15AB6EE3EE85}" dt="2024-10-06T22:55:53.261" v="4710" actId="1076"/>
          <ac:spMkLst>
            <pc:docMk/>
            <pc:sldMk cId="291159398" sldId="315"/>
            <ac:spMk id="3" creationId="{7B891C2C-554B-6264-0808-8BB90241FE2D}"/>
          </ac:spMkLst>
        </pc:spChg>
        <pc:spChg chg="del">
          <ac:chgData name="William Uyasan Mayorga" userId="72ef3880-6595-4e9f-b40c-b887c30c2d1d" providerId="ADAL" clId="{874604ED-2A74-455F-AB29-15AB6EE3EE85}" dt="2024-10-06T22:53:46.622" v="4700" actId="478"/>
          <ac:spMkLst>
            <pc:docMk/>
            <pc:sldMk cId="291159398" sldId="315"/>
            <ac:spMk id="4" creationId="{DB9F5960-69F4-6575-45FA-40762483D123}"/>
          </ac:spMkLst>
        </pc:spChg>
        <pc:spChg chg="mod">
          <ac:chgData name="William Uyasan Mayorga" userId="72ef3880-6595-4e9f-b40c-b887c30c2d1d" providerId="ADAL" clId="{874604ED-2A74-455F-AB29-15AB6EE3EE85}" dt="2024-10-06T22:57:18.644" v="4730" actId="20577"/>
          <ac:spMkLst>
            <pc:docMk/>
            <pc:sldMk cId="291159398" sldId="315"/>
            <ac:spMk id="5" creationId="{BE0CEA3B-FDC8-6F30-E486-7B3863D1D041}"/>
          </ac:spMkLst>
        </pc:spChg>
        <pc:spChg chg="del">
          <ac:chgData name="William Uyasan Mayorga" userId="72ef3880-6595-4e9f-b40c-b887c30c2d1d" providerId="ADAL" clId="{874604ED-2A74-455F-AB29-15AB6EE3EE85}" dt="2024-10-06T22:53:46.622" v="4700" actId="478"/>
          <ac:spMkLst>
            <pc:docMk/>
            <pc:sldMk cId="291159398" sldId="315"/>
            <ac:spMk id="10" creationId="{E26716FF-28CC-023E-9BFA-BB3D5E365DBE}"/>
          </ac:spMkLst>
        </pc:spChg>
        <pc:spChg chg="mod">
          <ac:chgData name="William Uyasan Mayorga" userId="72ef3880-6595-4e9f-b40c-b887c30c2d1d" providerId="ADAL" clId="{874604ED-2A74-455F-AB29-15AB6EE3EE85}" dt="2024-10-06T22:51:37.530" v="4680" actId="20577"/>
          <ac:spMkLst>
            <pc:docMk/>
            <pc:sldMk cId="291159398" sldId="315"/>
            <ac:spMk id="11" creationId="{A4249C6E-5704-3FBB-5367-EA31BE725777}"/>
          </ac:spMkLst>
        </pc:spChg>
        <pc:spChg chg="add mod">
          <ac:chgData name="William Uyasan Mayorga" userId="72ef3880-6595-4e9f-b40c-b887c30c2d1d" providerId="ADAL" clId="{874604ED-2A74-455F-AB29-15AB6EE3EE85}" dt="2024-10-06T22:55:53.261" v="4710" actId="1076"/>
          <ac:spMkLst>
            <pc:docMk/>
            <pc:sldMk cId="291159398" sldId="315"/>
            <ac:spMk id="12" creationId="{2F72AB2F-6374-D05E-1F15-B5B994535856}"/>
          </ac:spMkLst>
        </pc:spChg>
        <pc:spChg chg="mod">
          <ac:chgData name="William Uyasan Mayorga" userId="72ef3880-6595-4e9f-b40c-b887c30c2d1d" providerId="ADAL" clId="{874604ED-2A74-455F-AB29-15AB6EE3EE85}" dt="2024-10-06T22:55:53.261" v="4710" actId="1076"/>
          <ac:spMkLst>
            <pc:docMk/>
            <pc:sldMk cId="291159398" sldId="315"/>
            <ac:spMk id="14" creationId="{B599C564-A280-158D-8B06-EB1075BA206A}"/>
          </ac:spMkLst>
        </pc:spChg>
        <pc:spChg chg="add mod">
          <ac:chgData name="William Uyasan Mayorga" userId="72ef3880-6595-4e9f-b40c-b887c30c2d1d" providerId="ADAL" clId="{874604ED-2A74-455F-AB29-15AB6EE3EE85}" dt="2024-10-06T22:55:53.261" v="4710" actId="1076"/>
          <ac:spMkLst>
            <pc:docMk/>
            <pc:sldMk cId="291159398" sldId="315"/>
            <ac:spMk id="15" creationId="{2EE29485-2CB5-6175-1F89-4FE3AA139F08}"/>
          </ac:spMkLst>
        </pc:spChg>
        <pc:spChg chg="del">
          <ac:chgData name="William Uyasan Mayorga" userId="72ef3880-6595-4e9f-b40c-b887c30c2d1d" providerId="ADAL" clId="{874604ED-2A74-455F-AB29-15AB6EE3EE85}" dt="2024-10-06T22:53:46.622" v="4700" actId="478"/>
          <ac:spMkLst>
            <pc:docMk/>
            <pc:sldMk cId="291159398" sldId="315"/>
            <ac:spMk id="16" creationId="{C9437229-49E1-93EB-916B-D9A6B76592F9}"/>
          </ac:spMkLst>
        </pc:spChg>
        <pc:spChg chg="add mod">
          <ac:chgData name="William Uyasan Mayorga" userId="72ef3880-6595-4e9f-b40c-b887c30c2d1d" providerId="ADAL" clId="{874604ED-2A74-455F-AB29-15AB6EE3EE85}" dt="2024-10-06T22:55:53.261" v="4710" actId="1076"/>
          <ac:spMkLst>
            <pc:docMk/>
            <pc:sldMk cId="291159398" sldId="315"/>
            <ac:spMk id="17" creationId="{A1B612B3-BCFA-F421-F744-FAEBEC65284B}"/>
          </ac:spMkLst>
        </pc:spChg>
        <pc:spChg chg="add mod">
          <ac:chgData name="William Uyasan Mayorga" userId="72ef3880-6595-4e9f-b40c-b887c30c2d1d" providerId="ADAL" clId="{874604ED-2A74-455F-AB29-15AB6EE3EE85}" dt="2024-10-06T22:56:27.261" v="4725" actId="20577"/>
          <ac:spMkLst>
            <pc:docMk/>
            <pc:sldMk cId="291159398" sldId="315"/>
            <ac:spMk id="18" creationId="{FB9B284A-30E1-65A8-F6AA-A604EFDA8875}"/>
          </ac:spMkLst>
        </pc:spChg>
        <pc:picChg chg="add mod">
          <ac:chgData name="William Uyasan Mayorga" userId="72ef3880-6595-4e9f-b40c-b887c30c2d1d" providerId="ADAL" clId="{874604ED-2A74-455F-AB29-15AB6EE3EE85}" dt="2024-10-06T22:53:27.061" v="4684" actId="1076"/>
          <ac:picMkLst>
            <pc:docMk/>
            <pc:sldMk cId="291159398" sldId="315"/>
            <ac:picMk id="7" creationId="{9590ABAA-BB7A-10E6-82AC-3EF73BBCB0AA}"/>
          </ac:picMkLst>
        </pc:picChg>
        <pc:picChg chg="add mod">
          <ac:chgData name="William Uyasan Mayorga" userId="72ef3880-6595-4e9f-b40c-b887c30c2d1d" providerId="ADAL" clId="{874604ED-2A74-455F-AB29-15AB6EE3EE85}" dt="2024-10-06T22:55:53.261" v="4710" actId="1076"/>
          <ac:picMkLst>
            <pc:docMk/>
            <pc:sldMk cId="291159398" sldId="315"/>
            <ac:picMk id="9" creationId="{76C0F20E-683B-3572-68DD-2D1A9439C299}"/>
          </ac:picMkLst>
        </pc:picChg>
        <pc:picChg chg="del">
          <ac:chgData name="William Uyasan Mayorga" userId="72ef3880-6595-4e9f-b40c-b887c30c2d1d" providerId="ADAL" clId="{874604ED-2A74-455F-AB29-15AB6EE3EE85}" dt="2024-10-06T22:51:41.783" v="4681" actId="478"/>
          <ac:picMkLst>
            <pc:docMk/>
            <pc:sldMk cId="291159398" sldId="315"/>
            <ac:picMk id="13" creationId="{B04D5B64-08AA-19A8-47D1-34C1E94686A6}"/>
          </ac:picMkLst>
        </pc:picChg>
      </pc:sldChg>
      <pc:sldChg chg="add del">
        <pc:chgData name="William Uyasan Mayorga" userId="72ef3880-6595-4e9f-b40c-b887c30c2d1d" providerId="ADAL" clId="{874604ED-2A74-455F-AB29-15AB6EE3EE85}" dt="2024-10-06T22:47:36.964" v="4464"/>
        <pc:sldMkLst>
          <pc:docMk/>
          <pc:sldMk cId="3583146124" sldId="315"/>
        </pc:sldMkLst>
      </pc:sldChg>
      <pc:sldChg chg="addSp delSp modSp add mod">
        <pc:chgData name="William Uyasan Mayorga" userId="72ef3880-6595-4e9f-b40c-b887c30c2d1d" providerId="ADAL" clId="{874604ED-2A74-455F-AB29-15AB6EE3EE85}" dt="2024-10-06T23:02:34.989" v="4763"/>
        <pc:sldMkLst>
          <pc:docMk/>
          <pc:sldMk cId="22184273" sldId="316"/>
        </pc:sldMkLst>
        <pc:spChg chg="del">
          <ac:chgData name="William Uyasan Mayorga" userId="72ef3880-6595-4e9f-b40c-b887c30c2d1d" providerId="ADAL" clId="{874604ED-2A74-455F-AB29-15AB6EE3EE85}" dt="2024-10-06T22:59:37.338" v="4751" actId="478"/>
          <ac:spMkLst>
            <pc:docMk/>
            <pc:sldMk cId="22184273" sldId="316"/>
            <ac:spMk id="4" creationId="{DB9F5960-69F4-6575-45FA-40762483D123}"/>
          </ac:spMkLst>
        </pc:spChg>
        <pc:spChg chg="del">
          <ac:chgData name="William Uyasan Mayorga" userId="72ef3880-6595-4e9f-b40c-b887c30c2d1d" providerId="ADAL" clId="{874604ED-2A74-455F-AB29-15AB6EE3EE85}" dt="2024-10-06T23:02:34.649" v="4762" actId="478"/>
          <ac:spMkLst>
            <pc:docMk/>
            <pc:sldMk cId="22184273" sldId="316"/>
            <ac:spMk id="5" creationId="{BE0CEA3B-FDC8-6F30-E486-7B3863D1D041}"/>
          </ac:spMkLst>
        </pc:spChg>
        <pc:spChg chg="add mod">
          <ac:chgData name="William Uyasan Mayorga" userId="72ef3880-6595-4e9f-b40c-b887c30c2d1d" providerId="ADAL" clId="{874604ED-2A74-455F-AB29-15AB6EE3EE85}" dt="2024-10-06T23:00:50.269" v="4753" actId="1076"/>
          <ac:spMkLst>
            <pc:docMk/>
            <pc:sldMk cId="22184273" sldId="316"/>
            <ac:spMk id="8" creationId="{DB799A19-C688-0948-0836-A88BA353DBDF}"/>
          </ac:spMkLst>
        </pc:spChg>
        <pc:spChg chg="add mod">
          <ac:chgData name="William Uyasan Mayorga" userId="72ef3880-6595-4e9f-b40c-b887c30c2d1d" providerId="ADAL" clId="{874604ED-2A74-455F-AB29-15AB6EE3EE85}" dt="2024-10-06T23:01:13.865" v="4756" actId="1076"/>
          <ac:spMkLst>
            <pc:docMk/>
            <pc:sldMk cId="22184273" sldId="316"/>
            <ac:spMk id="9" creationId="{473A4496-01B4-4D15-077B-8B33D8C51B1D}"/>
          </ac:spMkLst>
        </pc:spChg>
        <pc:spChg chg="mod">
          <ac:chgData name="William Uyasan Mayorga" userId="72ef3880-6595-4e9f-b40c-b887c30c2d1d" providerId="ADAL" clId="{874604ED-2A74-455F-AB29-15AB6EE3EE85}" dt="2024-10-06T23:02:02.952" v="4760" actId="20577"/>
          <ac:spMkLst>
            <pc:docMk/>
            <pc:sldMk cId="22184273" sldId="316"/>
            <ac:spMk id="10" creationId="{E26716FF-28CC-023E-9BFA-BB3D5E365DBE}"/>
          </ac:spMkLst>
        </pc:spChg>
        <pc:spChg chg="mod">
          <ac:chgData name="William Uyasan Mayorga" userId="72ef3880-6595-4e9f-b40c-b887c30c2d1d" providerId="ADAL" clId="{874604ED-2A74-455F-AB29-15AB6EE3EE85}" dt="2024-10-06T22:58:12.264" v="4743" actId="20577"/>
          <ac:spMkLst>
            <pc:docMk/>
            <pc:sldMk cId="22184273" sldId="316"/>
            <ac:spMk id="11" creationId="{A4249C6E-5704-3FBB-5367-EA31BE725777}"/>
          </ac:spMkLst>
        </pc:spChg>
        <pc:spChg chg="add mod">
          <ac:chgData name="William Uyasan Mayorga" userId="72ef3880-6595-4e9f-b40c-b887c30c2d1d" providerId="ADAL" clId="{874604ED-2A74-455F-AB29-15AB6EE3EE85}" dt="2024-10-06T23:02:34.989" v="4763"/>
          <ac:spMkLst>
            <pc:docMk/>
            <pc:sldMk cId="22184273" sldId="316"/>
            <ac:spMk id="12" creationId="{AABE9BB7-FBCE-3FAD-5A83-EFC14AAB8BDE}"/>
          </ac:spMkLst>
        </pc:spChg>
        <pc:spChg chg="mod">
          <ac:chgData name="William Uyasan Mayorga" userId="72ef3880-6595-4e9f-b40c-b887c30c2d1d" providerId="ADAL" clId="{874604ED-2A74-455F-AB29-15AB6EE3EE85}" dt="2024-10-06T23:02:16.330" v="4761" actId="1076"/>
          <ac:spMkLst>
            <pc:docMk/>
            <pc:sldMk cId="22184273" sldId="316"/>
            <ac:spMk id="14" creationId="{B599C564-A280-158D-8B06-EB1075BA206A}"/>
          </ac:spMkLst>
        </pc:spChg>
        <pc:spChg chg="del">
          <ac:chgData name="William Uyasan Mayorga" userId="72ef3880-6595-4e9f-b40c-b887c30c2d1d" providerId="ADAL" clId="{874604ED-2A74-455F-AB29-15AB6EE3EE85}" dt="2024-10-06T22:59:35.022" v="4750" actId="478"/>
          <ac:spMkLst>
            <pc:docMk/>
            <pc:sldMk cId="22184273" sldId="316"/>
            <ac:spMk id="16" creationId="{C9437229-49E1-93EB-916B-D9A6B76592F9}"/>
          </ac:spMkLst>
        </pc:spChg>
        <pc:picChg chg="add mod">
          <ac:chgData name="William Uyasan Mayorga" userId="72ef3880-6595-4e9f-b40c-b887c30c2d1d" providerId="ADAL" clId="{874604ED-2A74-455F-AB29-15AB6EE3EE85}" dt="2024-10-06T22:59:31.664" v="4749" actId="1076"/>
          <ac:picMkLst>
            <pc:docMk/>
            <pc:sldMk cId="22184273" sldId="316"/>
            <ac:picMk id="7" creationId="{5ED7CE94-260C-0E4D-344E-4A31AD42587B}"/>
          </ac:picMkLst>
        </pc:picChg>
        <pc:picChg chg="del">
          <ac:chgData name="William Uyasan Mayorga" userId="72ef3880-6595-4e9f-b40c-b887c30c2d1d" providerId="ADAL" clId="{874604ED-2A74-455F-AB29-15AB6EE3EE85}" dt="2024-10-06T22:58:14.983" v="4744" actId="478"/>
          <ac:picMkLst>
            <pc:docMk/>
            <pc:sldMk cId="22184273" sldId="316"/>
            <ac:picMk id="13" creationId="{B04D5B64-08AA-19A8-47D1-34C1E94686A6}"/>
          </ac:picMkLst>
        </pc:picChg>
      </pc:sldChg>
      <pc:sldChg chg="addSp delSp modSp add mod">
        <pc:chgData name="William Uyasan Mayorga" userId="72ef3880-6595-4e9f-b40c-b887c30c2d1d" providerId="ADAL" clId="{874604ED-2A74-455F-AB29-15AB6EE3EE85}" dt="2024-10-06T23:18:04.025" v="5464" actId="20577"/>
        <pc:sldMkLst>
          <pc:docMk/>
          <pc:sldMk cId="1204874479" sldId="317"/>
        </pc:sldMkLst>
        <pc:spChg chg="mod">
          <ac:chgData name="William Uyasan Mayorga" userId="72ef3880-6595-4e9f-b40c-b887c30c2d1d" providerId="ADAL" clId="{874604ED-2A74-455F-AB29-15AB6EE3EE85}" dt="2024-10-06T23:03:31.127" v="4791" actId="20577"/>
          <ac:spMkLst>
            <pc:docMk/>
            <pc:sldMk cId="1204874479" sldId="317"/>
            <ac:spMk id="2" creationId="{92D58420-C910-13BB-B2B2-8C14B50ECA68}"/>
          </ac:spMkLst>
        </pc:spChg>
        <pc:spChg chg="del">
          <ac:chgData name="William Uyasan Mayorga" userId="72ef3880-6595-4e9f-b40c-b887c30c2d1d" providerId="ADAL" clId="{874604ED-2A74-455F-AB29-15AB6EE3EE85}" dt="2024-10-06T23:03:40.833" v="4793" actId="478"/>
          <ac:spMkLst>
            <pc:docMk/>
            <pc:sldMk cId="1204874479" sldId="317"/>
            <ac:spMk id="3" creationId="{7B891C2C-554B-6264-0808-8BB90241FE2D}"/>
          </ac:spMkLst>
        </pc:spChg>
        <pc:spChg chg="del">
          <ac:chgData name="William Uyasan Mayorga" userId="72ef3880-6595-4e9f-b40c-b887c30c2d1d" providerId="ADAL" clId="{874604ED-2A74-455F-AB29-15AB6EE3EE85}" dt="2024-10-06T23:03:40.833" v="4793" actId="478"/>
          <ac:spMkLst>
            <pc:docMk/>
            <pc:sldMk cId="1204874479" sldId="317"/>
            <ac:spMk id="8" creationId="{DB799A19-C688-0948-0836-A88BA353DBDF}"/>
          </ac:spMkLst>
        </pc:spChg>
        <pc:spChg chg="del">
          <ac:chgData name="William Uyasan Mayorga" userId="72ef3880-6595-4e9f-b40c-b887c30c2d1d" providerId="ADAL" clId="{874604ED-2A74-455F-AB29-15AB6EE3EE85}" dt="2024-10-06T23:03:40.833" v="4793" actId="478"/>
          <ac:spMkLst>
            <pc:docMk/>
            <pc:sldMk cId="1204874479" sldId="317"/>
            <ac:spMk id="9" creationId="{473A4496-01B4-4D15-077B-8B33D8C51B1D}"/>
          </ac:spMkLst>
        </pc:spChg>
        <pc:spChg chg="del">
          <ac:chgData name="William Uyasan Mayorga" userId="72ef3880-6595-4e9f-b40c-b887c30c2d1d" providerId="ADAL" clId="{874604ED-2A74-455F-AB29-15AB6EE3EE85}" dt="2024-10-06T23:03:40.833" v="4793" actId="478"/>
          <ac:spMkLst>
            <pc:docMk/>
            <pc:sldMk cId="1204874479" sldId="317"/>
            <ac:spMk id="10" creationId="{E26716FF-28CC-023E-9BFA-BB3D5E365DBE}"/>
          </ac:spMkLst>
        </pc:spChg>
        <pc:spChg chg="del">
          <ac:chgData name="William Uyasan Mayorga" userId="72ef3880-6595-4e9f-b40c-b887c30c2d1d" providerId="ADAL" clId="{874604ED-2A74-455F-AB29-15AB6EE3EE85}" dt="2024-10-06T23:03:35.960" v="4792" actId="478"/>
          <ac:spMkLst>
            <pc:docMk/>
            <pc:sldMk cId="1204874479" sldId="317"/>
            <ac:spMk id="11" creationId="{A4249C6E-5704-3FBB-5367-EA31BE725777}"/>
          </ac:spMkLst>
        </pc:spChg>
        <pc:spChg chg="del">
          <ac:chgData name="William Uyasan Mayorga" userId="72ef3880-6595-4e9f-b40c-b887c30c2d1d" providerId="ADAL" clId="{874604ED-2A74-455F-AB29-15AB6EE3EE85}" dt="2024-10-06T23:03:40.833" v="4793" actId="478"/>
          <ac:spMkLst>
            <pc:docMk/>
            <pc:sldMk cId="1204874479" sldId="317"/>
            <ac:spMk id="12" creationId="{AABE9BB7-FBCE-3FAD-5A83-EFC14AAB8BDE}"/>
          </ac:spMkLst>
        </pc:spChg>
        <pc:spChg chg="del">
          <ac:chgData name="William Uyasan Mayorga" userId="72ef3880-6595-4e9f-b40c-b887c30c2d1d" providerId="ADAL" clId="{874604ED-2A74-455F-AB29-15AB6EE3EE85}" dt="2024-10-06T23:03:40.833" v="4793" actId="478"/>
          <ac:spMkLst>
            <pc:docMk/>
            <pc:sldMk cId="1204874479" sldId="317"/>
            <ac:spMk id="14" creationId="{B599C564-A280-158D-8B06-EB1075BA206A}"/>
          </ac:spMkLst>
        </pc:spChg>
        <pc:spChg chg="add mod">
          <ac:chgData name="William Uyasan Mayorga" userId="72ef3880-6595-4e9f-b40c-b887c30c2d1d" providerId="ADAL" clId="{874604ED-2A74-455F-AB29-15AB6EE3EE85}" dt="2024-10-06T23:08:15.952" v="5078" actId="20577"/>
          <ac:spMkLst>
            <pc:docMk/>
            <pc:sldMk cId="1204874479" sldId="317"/>
            <ac:spMk id="15" creationId="{E2116998-1EFD-555D-7324-E49BA8E26DC8}"/>
          </ac:spMkLst>
        </pc:spChg>
        <pc:spChg chg="add mod">
          <ac:chgData name="William Uyasan Mayorga" userId="72ef3880-6595-4e9f-b40c-b887c30c2d1d" providerId="ADAL" clId="{874604ED-2A74-455F-AB29-15AB6EE3EE85}" dt="2024-10-06T23:10:15.664" v="5168" actId="1076"/>
          <ac:spMkLst>
            <pc:docMk/>
            <pc:sldMk cId="1204874479" sldId="317"/>
            <ac:spMk id="16" creationId="{D511C14F-3472-8D42-B130-12416E425428}"/>
          </ac:spMkLst>
        </pc:spChg>
        <pc:spChg chg="add mod">
          <ac:chgData name="William Uyasan Mayorga" userId="72ef3880-6595-4e9f-b40c-b887c30c2d1d" providerId="ADAL" clId="{874604ED-2A74-455F-AB29-15AB6EE3EE85}" dt="2024-10-06T23:10:20.044" v="5169" actId="1076"/>
          <ac:spMkLst>
            <pc:docMk/>
            <pc:sldMk cId="1204874479" sldId="317"/>
            <ac:spMk id="17" creationId="{F26C9C6A-63D1-7CD8-9956-5A3A4A987E74}"/>
          </ac:spMkLst>
        </pc:spChg>
        <pc:spChg chg="add mod">
          <ac:chgData name="William Uyasan Mayorga" userId="72ef3880-6595-4e9f-b40c-b887c30c2d1d" providerId="ADAL" clId="{874604ED-2A74-455F-AB29-15AB6EE3EE85}" dt="2024-10-06T23:11:40.776" v="5183" actId="114"/>
          <ac:spMkLst>
            <pc:docMk/>
            <pc:sldMk cId="1204874479" sldId="317"/>
            <ac:spMk id="18" creationId="{505402AE-1CD6-BD16-2E0E-A1AEE688D55B}"/>
          </ac:spMkLst>
        </pc:spChg>
        <pc:spChg chg="add mod ord">
          <ac:chgData name="William Uyasan Mayorga" userId="72ef3880-6595-4e9f-b40c-b887c30c2d1d" providerId="ADAL" clId="{874604ED-2A74-455F-AB29-15AB6EE3EE85}" dt="2024-10-06T23:10:45.365" v="5172" actId="167"/>
          <ac:spMkLst>
            <pc:docMk/>
            <pc:sldMk cId="1204874479" sldId="317"/>
            <ac:spMk id="19" creationId="{FF0EE158-59D8-FEDA-641C-D89C52033E13}"/>
          </ac:spMkLst>
        </pc:spChg>
        <pc:spChg chg="add mod ord">
          <ac:chgData name="William Uyasan Mayorga" userId="72ef3880-6595-4e9f-b40c-b887c30c2d1d" providerId="ADAL" clId="{874604ED-2A74-455F-AB29-15AB6EE3EE85}" dt="2024-10-06T23:11:02.928" v="5176" actId="167"/>
          <ac:spMkLst>
            <pc:docMk/>
            <pc:sldMk cId="1204874479" sldId="317"/>
            <ac:spMk id="20" creationId="{9F42B8D2-2639-C116-D708-22FA1F1E0536}"/>
          </ac:spMkLst>
        </pc:spChg>
        <pc:spChg chg="add mod">
          <ac:chgData name="William Uyasan Mayorga" userId="72ef3880-6595-4e9f-b40c-b887c30c2d1d" providerId="ADAL" clId="{874604ED-2A74-455F-AB29-15AB6EE3EE85}" dt="2024-10-06T23:18:04.025" v="5464" actId="20577"/>
          <ac:spMkLst>
            <pc:docMk/>
            <pc:sldMk cId="1204874479" sldId="317"/>
            <ac:spMk id="21" creationId="{01038EC1-CA97-CA13-CE38-74BC2DAB37E1}"/>
          </ac:spMkLst>
        </pc:spChg>
        <pc:picChg chg="add mod">
          <ac:chgData name="William Uyasan Mayorga" userId="72ef3880-6595-4e9f-b40c-b887c30c2d1d" providerId="ADAL" clId="{874604ED-2A74-455F-AB29-15AB6EE3EE85}" dt="2024-10-06T23:11:07.406" v="5178" actId="1076"/>
          <ac:picMkLst>
            <pc:docMk/>
            <pc:sldMk cId="1204874479" sldId="317"/>
            <ac:picMk id="5" creationId="{52F1202A-7646-12EA-2BEF-13A919171B04}"/>
          </ac:picMkLst>
        </pc:picChg>
        <pc:picChg chg="del">
          <ac:chgData name="William Uyasan Mayorga" userId="72ef3880-6595-4e9f-b40c-b887c30c2d1d" providerId="ADAL" clId="{874604ED-2A74-455F-AB29-15AB6EE3EE85}" dt="2024-10-06T23:03:19.098" v="4765" actId="478"/>
          <ac:picMkLst>
            <pc:docMk/>
            <pc:sldMk cId="1204874479" sldId="317"/>
            <ac:picMk id="7" creationId="{5ED7CE94-260C-0E4D-344E-4A31AD42587B}"/>
          </ac:picMkLst>
        </pc:picChg>
        <pc:picChg chg="add mod">
          <ac:chgData name="William Uyasan Mayorga" userId="72ef3880-6595-4e9f-b40c-b887c30c2d1d" providerId="ADAL" clId="{874604ED-2A74-455F-AB29-15AB6EE3EE85}" dt="2024-10-06T23:11:14.261" v="5180" actId="1076"/>
          <ac:picMkLst>
            <pc:docMk/>
            <pc:sldMk cId="1204874479" sldId="317"/>
            <ac:picMk id="13" creationId="{244AEFD5-8302-128A-75E8-84A0F0D96122}"/>
          </ac:picMkLst>
        </pc:picChg>
      </pc:sldChg>
      <pc:sldChg chg="addSp modSp add mod">
        <pc:chgData name="William Uyasan Mayorga" userId="72ef3880-6595-4e9f-b40c-b887c30c2d1d" providerId="ADAL" clId="{874604ED-2A74-455F-AB29-15AB6EE3EE85}" dt="2024-10-06T23:38:01.166" v="5805" actId="14100"/>
        <pc:sldMkLst>
          <pc:docMk/>
          <pc:sldMk cId="2616850644" sldId="318"/>
        </pc:sldMkLst>
        <pc:cxnChg chg="add mod">
          <ac:chgData name="William Uyasan Mayorga" userId="72ef3880-6595-4e9f-b40c-b887c30c2d1d" providerId="ADAL" clId="{874604ED-2A74-455F-AB29-15AB6EE3EE85}" dt="2024-10-06T23:38:01.166" v="5805" actId="14100"/>
          <ac:cxnSpMkLst>
            <pc:docMk/>
            <pc:sldMk cId="2616850644" sldId="318"/>
            <ac:cxnSpMk id="11" creationId="{B48FAD98-C05A-9A8D-83C1-978DF7AF03E5}"/>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7CD789-B867-452E-8DC3-8DE7050AEEE9}" type="datetimeFigureOut">
              <a:rPr lang="en-US" smtClean="0"/>
              <a:t>10/6/2024</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F027B-5D90-472A-8628-6C2B1A81A3DF}" type="slidenum">
              <a:rPr lang="en-US" smtClean="0"/>
              <a:t>‹Nº›</a:t>
            </a:fld>
            <a:endParaRPr lang="en-US"/>
          </a:p>
        </p:txBody>
      </p:sp>
    </p:spTree>
    <p:extLst>
      <p:ext uri="{BB962C8B-B14F-4D97-AF65-F5344CB8AC3E}">
        <p14:creationId xmlns:p14="http://schemas.microsoft.com/office/powerpoint/2010/main" val="3097015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0909E6-4FD5-449B-938E-8FE1DD2E6C2B}"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E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056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noProof="0"/>
              <a:t>Haga clic para modificar el estilo de subtítulo del patrón</a:t>
            </a:r>
            <a:endParaRPr lang="es-ES" noProof="0" dirty="0"/>
          </a:p>
        </p:txBody>
      </p:sp>
      <p:cxnSp>
        <p:nvCxnSpPr>
          <p:cNvPr id="9" name="Conector rec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Marcador de fech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8BC9D2E-4262-4D66-B695-BE788D84072B}" type="datetime1">
              <a:rPr lang="es-ES" noProof="0" smtClean="0"/>
              <a:t>06/10/2024</a:t>
            </a:fld>
            <a:endParaRPr lang="es-ES" noProof="0" dirty="0"/>
          </a:p>
        </p:txBody>
      </p:sp>
      <p:sp>
        <p:nvSpPr>
          <p:cNvPr id="5" name="Marcador de pie de pá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76288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BB17B069-C176-49CE-B015-141C4094D82C}" type="datetime1">
              <a:rPr lang="es-ES" noProof="0" smtClean="0"/>
              <a:t>06/10/2024</a:t>
            </a:fld>
            <a:endParaRPr lang="es-ES" noProof="0" dirty="0"/>
          </a:p>
        </p:txBody>
      </p:sp>
      <p:sp>
        <p:nvSpPr>
          <p:cNvPr id="8" name="Marcador de pie de pá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s-ES" noProof="0" dirty="0"/>
          </a:p>
        </p:txBody>
      </p:sp>
      <p:sp>
        <p:nvSpPr>
          <p:cNvPr id="9" name="Marcador de número de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7568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cxnSp>
        <p:nvCxnSpPr>
          <p:cNvPr id="9" name="Conector rec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Marcador de fech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185FED23-3BF1-4A68-B660-492C651EE795}" type="datetime1">
              <a:rPr lang="es-ES" noProof="0" smtClean="0"/>
              <a:t>06/10/2024</a:t>
            </a:fld>
            <a:endParaRPr lang="es-ES" noProof="0" dirty="0"/>
          </a:p>
        </p:txBody>
      </p:sp>
      <p:sp>
        <p:nvSpPr>
          <p:cNvPr id="8" name="Marcador de pie de pá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s-ES" noProof="0" dirty="0"/>
          </a:p>
        </p:txBody>
      </p:sp>
      <p:sp>
        <p:nvSpPr>
          <p:cNvPr id="11" name="Marcador de número de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828262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ítulo 7"/>
          <p:cNvSpPr>
            <a:spLocks noGrp="1"/>
          </p:cNvSpPr>
          <p:nvPr>
            <p:ph type="title"/>
          </p:nvPr>
        </p:nvSpPr>
        <p:spPr>
          <a:xfrm>
            <a:off x="1097280" y="286603"/>
            <a:ext cx="10058400" cy="1450757"/>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097280" y="2120900"/>
            <a:ext cx="4639736" cy="3748193"/>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15944" y="2120900"/>
            <a:ext cx="4639736" cy="3748194"/>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 name="Marcador de fech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65C27429-2C82-4C57-B7CC-62FE9723E4EF}" type="datetime1">
              <a:rPr lang="es-ES" noProof="0" smtClean="0"/>
              <a:t>06/10/2024</a:t>
            </a:fld>
            <a:endParaRPr lang="es-ES" noProof="0" dirty="0"/>
          </a:p>
        </p:txBody>
      </p:sp>
      <p:sp>
        <p:nvSpPr>
          <p:cNvPr id="9" name="Marcador de pie de pá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s-ES" noProof="0" dirty="0"/>
          </a:p>
        </p:txBody>
      </p:sp>
      <p:sp>
        <p:nvSpPr>
          <p:cNvPr id="10" name="Marcador de posición de número de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088199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a:xfrm>
            <a:off x="1097280" y="286603"/>
            <a:ext cx="10058400" cy="1450757"/>
          </a:xfrm>
        </p:spPr>
        <p:txBody>
          <a:bodyPr rtlCol="0"/>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97280" y="2958274"/>
            <a:ext cx="4639736" cy="291082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15944" y="2958273"/>
            <a:ext cx="4639736" cy="291082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 name="Marcador de fech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C49BD86-8774-44D6-B764-617249AD43F8}" type="datetime1">
              <a:rPr lang="es-ES" noProof="0" smtClean="0"/>
              <a:t>06/10/2024</a:t>
            </a:fld>
            <a:endParaRPr lang="es-ES" noProof="0" dirty="0"/>
          </a:p>
        </p:txBody>
      </p:sp>
      <p:sp>
        <p:nvSpPr>
          <p:cNvPr id="11" name="Marcador de pie de pá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s-ES" noProof="0" dirty="0"/>
          </a:p>
        </p:txBody>
      </p:sp>
      <p:sp>
        <p:nvSpPr>
          <p:cNvPr id="12" name="Marcador de posición de número de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81122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6" name="Marcador de fech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AB9C095-47B6-40E6-B8B1-485026BAA979}" type="datetime1">
              <a:rPr lang="es-ES" noProof="0" smtClean="0"/>
              <a:t>06/10/2024</a:t>
            </a:fld>
            <a:endParaRPr lang="es-ES" noProof="0" dirty="0"/>
          </a:p>
        </p:txBody>
      </p:sp>
      <p:sp>
        <p:nvSpPr>
          <p:cNvPr id="7" name="Marcador de pie de pá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s-ES" noProof="0" dirty="0"/>
          </a:p>
        </p:txBody>
      </p:sp>
      <p:sp>
        <p:nvSpPr>
          <p:cNvPr id="8" name="Marcador de número de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94037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fech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CE90C87F-AA4E-4F2C-9C29-897EAC3BF71A}" type="datetime1">
              <a:rPr lang="es-ES" noProof="0" smtClean="0"/>
              <a:t>06/10/2024</a:t>
            </a:fld>
            <a:endParaRPr lang="es-ES" noProof="0" dirty="0"/>
          </a:p>
        </p:txBody>
      </p:sp>
      <p:sp>
        <p:nvSpPr>
          <p:cNvPr id="3" name="Marcador de pie de pá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s-ES" noProof="0" dirty="0"/>
          </a:p>
        </p:txBody>
      </p:sp>
      <p:sp>
        <p:nvSpPr>
          <p:cNvPr id="4" name="Marcador de número de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4182494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458984" y="812799"/>
            <a:ext cx="5928344" cy="5294757"/>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hasCustomPrompt="1"/>
          </p:nvPr>
        </p:nvSpPr>
        <p:spPr>
          <a:xfrm>
            <a:off x="643465" y="3043050"/>
            <a:ext cx="3517567" cy="3064505"/>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Haga clic para modificar los estilos de texto del patrón</a:t>
            </a:r>
          </a:p>
        </p:txBody>
      </p:sp>
      <p:sp>
        <p:nvSpPr>
          <p:cNvPr id="5" name="Marcador de fecha 4"/>
          <p:cNvSpPr>
            <a:spLocks noGrp="1"/>
          </p:cNvSpPr>
          <p:nvPr>
            <p:ph type="dt" sz="half" idx="10"/>
          </p:nvPr>
        </p:nvSpPr>
        <p:spPr>
          <a:xfrm>
            <a:off x="643464" y="6446520"/>
            <a:ext cx="3517568" cy="365125"/>
          </a:xfrm>
        </p:spPr>
        <p:txBody>
          <a:bodyPr rtlCol="0"/>
          <a:lstStyle>
            <a:lvl1pPr algn="l">
              <a:defRPr/>
            </a:lvl1pPr>
          </a:lstStyle>
          <a:p>
            <a:pPr rtl="0"/>
            <a:fld id="{18398048-5A25-40D5-B468-A26206AE4AA8}" type="datetime1">
              <a:rPr lang="es-ES" noProof="0" smtClean="0"/>
              <a:t>06/10/2024</a:t>
            </a:fld>
            <a:endParaRPr lang="es-ES" noProof="0" dirty="0"/>
          </a:p>
        </p:txBody>
      </p:sp>
      <p:sp>
        <p:nvSpPr>
          <p:cNvPr id="6" name="Marcador de pie de página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s-ES" noProof="0" dirty="0"/>
          </a:p>
        </p:txBody>
      </p:sp>
      <p:sp>
        <p:nvSpPr>
          <p:cNvPr id="7" name="Marcador de posición de número de diapositiva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3885467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lvl1pPr>
              <a:defRPr/>
            </a:lvl1pPr>
          </a:lstStyle>
          <a:p>
            <a:pPr rtl="0"/>
            <a:fld id="{99645712-319F-4E90-BCEB-D987D92F516A}" type="datetime1">
              <a:rPr lang="es-ES" noProof="0" smtClean="0"/>
              <a:t>06/10/2024</a:t>
            </a:fld>
            <a:endParaRPr lang="es-ES" noProof="0" dirty="0"/>
          </a:p>
        </p:txBody>
      </p:sp>
      <p:sp>
        <p:nvSpPr>
          <p:cNvPr id="6" name="Marcador de posición de pie de página 5"/>
          <p:cNvSpPr>
            <a:spLocks noGrp="1"/>
          </p:cNvSpPr>
          <p:nvPr>
            <p:ph type="ftr" sz="quarter" idx="11"/>
          </p:nvPr>
        </p:nvSpPr>
        <p:spPr>
          <a:xfrm>
            <a:off x="1097279" y="6446838"/>
            <a:ext cx="6818262" cy="365125"/>
          </a:xfrm>
        </p:spPr>
        <p:txBody>
          <a:bodyPr rtlCol="0"/>
          <a:lstStyle/>
          <a:p>
            <a:pPr algn="l" rtl="0"/>
            <a:endParaRPr lang="es-ES" noProof="0" dirty="0"/>
          </a:p>
        </p:txBody>
      </p:sp>
      <p:sp>
        <p:nvSpPr>
          <p:cNvPr id="7" name="Marcador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775463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D1FE31BA-0339-46EE-ACF7-DCEDA255DE2F}" type="datetime1">
              <a:rPr lang="es-ES" noProof="0" smtClean="0"/>
              <a:t>06/10/2024</a:t>
            </a:fld>
            <a:endParaRPr lang="es-ES" noProof="0" dirty="0"/>
          </a:p>
        </p:txBody>
      </p:sp>
      <p:sp>
        <p:nvSpPr>
          <p:cNvPr id="5" name="Marcador de posición de pie de página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s-ES" noProof="0" dirty="0"/>
          </a:p>
        </p:txBody>
      </p:sp>
      <p:sp>
        <p:nvSpPr>
          <p:cNvPr id="6" name="Marcador de número de diapositiva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s-ES" noProof="0" smtClean="0"/>
              <a:t>‹Nº›</a:t>
            </a:fld>
            <a:endParaRPr lang="es-ES" noProof="0" dirty="0"/>
          </a:p>
        </p:txBody>
      </p:sp>
      <p:cxnSp>
        <p:nvCxnSpPr>
          <p:cNvPr id="10" name="Conector rec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0908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Excel_Worksheet.xlsx"/><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ángulo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Imagen 3" descr="Un trozo de papel con un lápiz situado encima">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35" name="Rectángulo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ítulo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es-ES" sz="4400" dirty="0">
                <a:solidFill>
                  <a:schemeClr val="tx1"/>
                </a:solidFill>
              </a:rPr>
              <a:t>Meli </a:t>
            </a:r>
            <a:r>
              <a:rPr lang="es-ES" sz="4400" dirty="0" err="1">
                <a:solidFill>
                  <a:schemeClr val="tx1"/>
                </a:solidFill>
              </a:rPr>
              <a:t>technical</a:t>
            </a:r>
            <a:r>
              <a:rPr lang="es-ES" sz="4400" dirty="0">
                <a:solidFill>
                  <a:schemeClr val="tx1"/>
                </a:solidFill>
              </a:rPr>
              <a:t> test </a:t>
            </a:r>
            <a:r>
              <a:rPr lang="es-ES" sz="4400" dirty="0" err="1">
                <a:solidFill>
                  <a:schemeClr val="tx1"/>
                </a:solidFill>
              </a:rPr>
              <a:t>solution</a:t>
            </a:r>
            <a:endParaRPr lang="es-ES" sz="4400" dirty="0">
              <a:solidFill>
                <a:schemeClr val="tx1"/>
              </a:solidFill>
            </a:endParaRPr>
          </a:p>
        </p:txBody>
      </p:sp>
      <p:sp>
        <p:nvSpPr>
          <p:cNvPr id="3" name="Subtítulo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es-ES" sz="1600" dirty="0"/>
              <a:t>William </a:t>
            </a:r>
            <a:r>
              <a:rPr lang="es-ES" sz="1600" dirty="0" err="1"/>
              <a:t>uyasan</a:t>
            </a:r>
            <a:endParaRPr lang="es-ES" sz="1600" dirty="0"/>
          </a:p>
        </p:txBody>
      </p:sp>
      <p:cxnSp>
        <p:nvCxnSpPr>
          <p:cNvPr id="37" name="Conector recto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ángulo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Data analysis details:</a:t>
            </a:r>
          </a:p>
        </p:txBody>
      </p:sp>
      <p:sp>
        <p:nvSpPr>
          <p:cNvPr id="3" name="Flecha: a la derecha 2">
            <a:extLst>
              <a:ext uri="{FF2B5EF4-FFF2-40B4-BE49-F238E27FC236}">
                <a16:creationId xmlns:a16="http://schemas.microsoft.com/office/drawing/2014/main" id="{7B891C2C-554B-6264-0808-8BB90241FE2D}"/>
              </a:ext>
            </a:extLst>
          </p:cNvPr>
          <p:cNvSpPr/>
          <p:nvPr/>
        </p:nvSpPr>
        <p:spPr>
          <a:xfrm>
            <a:off x="7972043" y="185722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esquinas redondeadas 3">
            <a:extLst>
              <a:ext uri="{FF2B5EF4-FFF2-40B4-BE49-F238E27FC236}">
                <a16:creationId xmlns:a16="http://schemas.microsoft.com/office/drawing/2014/main" id="{DB9F5960-69F4-6575-45FA-40762483D123}"/>
              </a:ext>
            </a:extLst>
          </p:cNvPr>
          <p:cNvSpPr/>
          <p:nvPr/>
        </p:nvSpPr>
        <p:spPr>
          <a:xfrm>
            <a:off x="9113870" y="1949529"/>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Numerical</a:t>
            </a:r>
          </a:p>
        </p:txBody>
      </p:sp>
      <p:sp>
        <p:nvSpPr>
          <p:cNvPr id="5" name="CuadroTexto 4">
            <a:extLst>
              <a:ext uri="{FF2B5EF4-FFF2-40B4-BE49-F238E27FC236}">
                <a16:creationId xmlns:a16="http://schemas.microsoft.com/office/drawing/2014/main" id="{BE0CEA3B-FDC8-6F30-E486-7B3863D1D041}"/>
              </a:ext>
            </a:extLst>
          </p:cNvPr>
          <p:cNvSpPr txBox="1"/>
          <p:nvPr/>
        </p:nvSpPr>
        <p:spPr>
          <a:xfrm>
            <a:off x="563527" y="4606107"/>
            <a:ext cx="11291776" cy="646331"/>
          </a:xfrm>
          <a:prstGeom prst="rect">
            <a:avLst/>
          </a:prstGeom>
          <a:noFill/>
        </p:spPr>
        <p:txBody>
          <a:bodyPr wrap="square" rtlCol="0">
            <a:spAutoFit/>
          </a:bodyPr>
          <a:lstStyle/>
          <a:p>
            <a:r>
              <a:rPr lang="en-US" dirty="0"/>
              <a:t>It shows different distribution between target classes</a:t>
            </a:r>
          </a:p>
          <a:p>
            <a:r>
              <a:rPr lang="en-US" dirty="0"/>
              <a:t>It is clear que transform the variable makes clearer the differences between classes</a:t>
            </a:r>
          </a:p>
        </p:txBody>
      </p:sp>
      <p:sp>
        <p:nvSpPr>
          <p:cNvPr id="10" name="CuadroTexto 9">
            <a:extLst>
              <a:ext uri="{FF2B5EF4-FFF2-40B4-BE49-F238E27FC236}">
                <a16:creationId xmlns:a16="http://schemas.microsoft.com/office/drawing/2014/main" id="{E26716FF-28CC-023E-9BFA-BB3D5E365DBE}"/>
              </a:ext>
            </a:extLst>
          </p:cNvPr>
          <p:cNvSpPr txBox="1"/>
          <p:nvPr/>
        </p:nvSpPr>
        <p:spPr>
          <a:xfrm>
            <a:off x="8903280" y="2658289"/>
            <a:ext cx="2771270" cy="923330"/>
          </a:xfrm>
          <a:prstGeom prst="rect">
            <a:avLst/>
          </a:prstGeom>
          <a:noFill/>
        </p:spPr>
        <p:txBody>
          <a:bodyPr wrap="square" rtlCol="0">
            <a:spAutoFit/>
          </a:bodyPr>
          <a:lstStyle/>
          <a:p>
            <a:r>
              <a:rPr lang="en-US" dirty="0"/>
              <a:t>Relevant categories</a:t>
            </a:r>
          </a:p>
          <a:p>
            <a:pPr marL="285750" indent="-285750">
              <a:buFont typeface="Arial" panose="020B0604020202020204" pitchFamily="34" charset="0"/>
              <a:buChar char="•"/>
            </a:pPr>
            <a:r>
              <a:rPr lang="en-US" dirty="0"/>
              <a:t>No missing values</a:t>
            </a:r>
          </a:p>
          <a:p>
            <a:pPr marL="285750" indent="-285750">
              <a:buFont typeface="Arial" panose="020B0604020202020204" pitchFamily="34" charset="0"/>
              <a:buChar char="•"/>
            </a:pPr>
            <a:r>
              <a:rPr lang="en-US" dirty="0"/>
              <a:t>Outliers adjustment</a:t>
            </a:r>
          </a:p>
        </p:txBody>
      </p:sp>
      <p:sp>
        <p:nvSpPr>
          <p:cNvPr id="11" name="CuadroTexto 10">
            <a:extLst>
              <a:ext uri="{FF2B5EF4-FFF2-40B4-BE49-F238E27FC236}">
                <a16:creationId xmlns:a16="http://schemas.microsoft.com/office/drawing/2014/main" id="{A4249C6E-5704-3FBB-5367-EA31BE725777}"/>
              </a:ext>
            </a:extLst>
          </p:cNvPr>
          <p:cNvSpPr txBox="1"/>
          <p:nvPr/>
        </p:nvSpPr>
        <p:spPr>
          <a:xfrm>
            <a:off x="563527" y="741173"/>
            <a:ext cx="11291776" cy="369332"/>
          </a:xfrm>
          <a:prstGeom prst="rect">
            <a:avLst/>
          </a:prstGeom>
          <a:noFill/>
        </p:spPr>
        <p:txBody>
          <a:bodyPr wrap="square" rtlCol="0">
            <a:spAutoFit/>
          </a:bodyPr>
          <a:lstStyle/>
          <a:p>
            <a:r>
              <a:rPr lang="en-US" b="1" dirty="0" err="1"/>
              <a:t>Base_price</a:t>
            </a:r>
            <a:r>
              <a:rPr lang="en-US" b="1" dirty="0"/>
              <a:t>:</a:t>
            </a:r>
            <a:endParaRPr lang="en-US" dirty="0"/>
          </a:p>
        </p:txBody>
      </p:sp>
      <p:sp>
        <p:nvSpPr>
          <p:cNvPr id="19" name="CuadroTexto 18">
            <a:extLst>
              <a:ext uri="{FF2B5EF4-FFF2-40B4-BE49-F238E27FC236}">
                <a16:creationId xmlns:a16="http://schemas.microsoft.com/office/drawing/2014/main" id="{7289987B-3934-E4A4-6F23-3682FA43B9E5}"/>
              </a:ext>
            </a:extLst>
          </p:cNvPr>
          <p:cNvSpPr txBox="1"/>
          <p:nvPr/>
        </p:nvSpPr>
        <p:spPr>
          <a:xfrm>
            <a:off x="1435395" y="4026931"/>
            <a:ext cx="1286539" cy="369332"/>
          </a:xfrm>
          <a:prstGeom prst="rect">
            <a:avLst/>
          </a:prstGeom>
          <a:noFill/>
        </p:spPr>
        <p:txBody>
          <a:bodyPr wrap="square" rtlCol="0">
            <a:spAutoFit/>
          </a:bodyPr>
          <a:lstStyle/>
          <a:p>
            <a:r>
              <a:rPr lang="en-US" dirty="0"/>
              <a:t>original</a:t>
            </a:r>
          </a:p>
        </p:txBody>
      </p:sp>
      <p:sp>
        <p:nvSpPr>
          <p:cNvPr id="20" name="CuadroTexto 19">
            <a:extLst>
              <a:ext uri="{FF2B5EF4-FFF2-40B4-BE49-F238E27FC236}">
                <a16:creationId xmlns:a16="http://schemas.microsoft.com/office/drawing/2014/main" id="{DDE58AB6-65B5-C032-E34D-5C0851C47195}"/>
              </a:ext>
            </a:extLst>
          </p:cNvPr>
          <p:cNvSpPr txBox="1"/>
          <p:nvPr/>
        </p:nvSpPr>
        <p:spPr>
          <a:xfrm>
            <a:off x="4979581" y="3999306"/>
            <a:ext cx="1740195" cy="369332"/>
          </a:xfrm>
          <a:prstGeom prst="rect">
            <a:avLst/>
          </a:prstGeom>
          <a:noFill/>
        </p:spPr>
        <p:txBody>
          <a:bodyPr wrap="square" rtlCol="0">
            <a:spAutoFit/>
          </a:bodyPr>
          <a:lstStyle/>
          <a:p>
            <a:r>
              <a:rPr lang="en-US" dirty="0"/>
              <a:t>transformed</a:t>
            </a:r>
          </a:p>
        </p:txBody>
      </p:sp>
      <p:pic>
        <p:nvPicPr>
          <p:cNvPr id="7" name="Imagen 6">
            <a:extLst>
              <a:ext uri="{FF2B5EF4-FFF2-40B4-BE49-F238E27FC236}">
                <a16:creationId xmlns:a16="http://schemas.microsoft.com/office/drawing/2014/main" id="{DCC4BD83-46EA-5454-0727-006DA80FD0C6}"/>
              </a:ext>
            </a:extLst>
          </p:cNvPr>
          <p:cNvPicPr>
            <a:picLocks noChangeAspect="1"/>
          </p:cNvPicPr>
          <p:nvPr/>
        </p:nvPicPr>
        <p:blipFill>
          <a:blip r:embed="rId2"/>
          <a:stretch>
            <a:fillRect/>
          </a:stretch>
        </p:blipFill>
        <p:spPr>
          <a:xfrm>
            <a:off x="545806" y="1342162"/>
            <a:ext cx="7220615" cy="2684769"/>
          </a:xfrm>
          <a:prstGeom prst="rect">
            <a:avLst/>
          </a:prstGeom>
        </p:spPr>
      </p:pic>
    </p:spTree>
    <p:extLst>
      <p:ext uri="{BB962C8B-B14F-4D97-AF65-F5344CB8AC3E}">
        <p14:creationId xmlns:p14="http://schemas.microsoft.com/office/powerpoint/2010/main" val="4079541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Data analysis details:</a:t>
            </a:r>
          </a:p>
        </p:txBody>
      </p:sp>
      <p:sp>
        <p:nvSpPr>
          <p:cNvPr id="3" name="Flecha: a la derecha 2">
            <a:extLst>
              <a:ext uri="{FF2B5EF4-FFF2-40B4-BE49-F238E27FC236}">
                <a16:creationId xmlns:a16="http://schemas.microsoft.com/office/drawing/2014/main" id="{7B891C2C-554B-6264-0808-8BB90241FE2D}"/>
              </a:ext>
            </a:extLst>
          </p:cNvPr>
          <p:cNvSpPr/>
          <p:nvPr/>
        </p:nvSpPr>
        <p:spPr>
          <a:xfrm>
            <a:off x="7972043" y="185722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esquinas redondeadas 3">
            <a:extLst>
              <a:ext uri="{FF2B5EF4-FFF2-40B4-BE49-F238E27FC236}">
                <a16:creationId xmlns:a16="http://schemas.microsoft.com/office/drawing/2014/main" id="{DB9F5960-69F4-6575-45FA-40762483D123}"/>
              </a:ext>
            </a:extLst>
          </p:cNvPr>
          <p:cNvSpPr/>
          <p:nvPr/>
        </p:nvSpPr>
        <p:spPr>
          <a:xfrm>
            <a:off x="9113870" y="1949529"/>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Numerical</a:t>
            </a:r>
          </a:p>
        </p:txBody>
      </p:sp>
      <p:sp>
        <p:nvSpPr>
          <p:cNvPr id="5" name="CuadroTexto 4">
            <a:extLst>
              <a:ext uri="{FF2B5EF4-FFF2-40B4-BE49-F238E27FC236}">
                <a16:creationId xmlns:a16="http://schemas.microsoft.com/office/drawing/2014/main" id="{BE0CEA3B-FDC8-6F30-E486-7B3863D1D041}"/>
              </a:ext>
            </a:extLst>
          </p:cNvPr>
          <p:cNvSpPr txBox="1"/>
          <p:nvPr/>
        </p:nvSpPr>
        <p:spPr>
          <a:xfrm>
            <a:off x="563527" y="4606107"/>
            <a:ext cx="11291776" cy="646331"/>
          </a:xfrm>
          <a:prstGeom prst="rect">
            <a:avLst/>
          </a:prstGeom>
          <a:noFill/>
        </p:spPr>
        <p:txBody>
          <a:bodyPr wrap="square" rtlCol="0">
            <a:spAutoFit/>
          </a:bodyPr>
          <a:lstStyle/>
          <a:p>
            <a:r>
              <a:rPr lang="en-US" dirty="0"/>
              <a:t>It shows different distribution between target classes</a:t>
            </a:r>
          </a:p>
          <a:p>
            <a:r>
              <a:rPr lang="en-US" dirty="0"/>
              <a:t>It is clear que transform the variable makes clearer the differences between classes</a:t>
            </a:r>
          </a:p>
        </p:txBody>
      </p:sp>
      <p:sp>
        <p:nvSpPr>
          <p:cNvPr id="10" name="CuadroTexto 9">
            <a:extLst>
              <a:ext uri="{FF2B5EF4-FFF2-40B4-BE49-F238E27FC236}">
                <a16:creationId xmlns:a16="http://schemas.microsoft.com/office/drawing/2014/main" id="{E26716FF-28CC-023E-9BFA-BB3D5E365DBE}"/>
              </a:ext>
            </a:extLst>
          </p:cNvPr>
          <p:cNvSpPr txBox="1"/>
          <p:nvPr/>
        </p:nvSpPr>
        <p:spPr>
          <a:xfrm>
            <a:off x="8903280" y="2658289"/>
            <a:ext cx="2771270" cy="923330"/>
          </a:xfrm>
          <a:prstGeom prst="rect">
            <a:avLst/>
          </a:prstGeom>
          <a:noFill/>
        </p:spPr>
        <p:txBody>
          <a:bodyPr wrap="square" rtlCol="0">
            <a:spAutoFit/>
          </a:bodyPr>
          <a:lstStyle/>
          <a:p>
            <a:r>
              <a:rPr lang="en-US" dirty="0"/>
              <a:t>Relevant categories</a:t>
            </a:r>
          </a:p>
          <a:p>
            <a:pPr marL="285750" indent="-285750">
              <a:buFont typeface="Arial" panose="020B0604020202020204" pitchFamily="34" charset="0"/>
              <a:buChar char="•"/>
            </a:pPr>
            <a:r>
              <a:rPr lang="en-US" dirty="0"/>
              <a:t>No missing values</a:t>
            </a:r>
          </a:p>
          <a:p>
            <a:pPr marL="285750" indent="-285750">
              <a:buFont typeface="Arial" panose="020B0604020202020204" pitchFamily="34" charset="0"/>
              <a:buChar char="•"/>
            </a:pPr>
            <a:r>
              <a:rPr lang="en-US" dirty="0"/>
              <a:t>Outliers adjustment</a:t>
            </a:r>
          </a:p>
        </p:txBody>
      </p:sp>
      <p:sp>
        <p:nvSpPr>
          <p:cNvPr id="11" name="CuadroTexto 10">
            <a:extLst>
              <a:ext uri="{FF2B5EF4-FFF2-40B4-BE49-F238E27FC236}">
                <a16:creationId xmlns:a16="http://schemas.microsoft.com/office/drawing/2014/main" id="{A4249C6E-5704-3FBB-5367-EA31BE725777}"/>
              </a:ext>
            </a:extLst>
          </p:cNvPr>
          <p:cNvSpPr txBox="1"/>
          <p:nvPr/>
        </p:nvSpPr>
        <p:spPr>
          <a:xfrm>
            <a:off x="563527" y="741173"/>
            <a:ext cx="11291776" cy="369332"/>
          </a:xfrm>
          <a:prstGeom prst="rect">
            <a:avLst/>
          </a:prstGeom>
          <a:noFill/>
        </p:spPr>
        <p:txBody>
          <a:bodyPr wrap="square" rtlCol="0">
            <a:spAutoFit/>
          </a:bodyPr>
          <a:lstStyle/>
          <a:p>
            <a:r>
              <a:rPr lang="en-US" b="1" dirty="0"/>
              <a:t>Sold quantity:</a:t>
            </a:r>
            <a:endParaRPr lang="en-US" dirty="0"/>
          </a:p>
        </p:txBody>
      </p:sp>
      <p:sp>
        <p:nvSpPr>
          <p:cNvPr id="19" name="CuadroTexto 18">
            <a:extLst>
              <a:ext uri="{FF2B5EF4-FFF2-40B4-BE49-F238E27FC236}">
                <a16:creationId xmlns:a16="http://schemas.microsoft.com/office/drawing/2014/main" id="{7289987B-3934-E4A4-6F23-3682FA43B9E5}"/>
              </a:ext>
            </a:extLst>
          </p:cNvPr>
          <p:cNvSpPr txBox="1"/>
          <p:nvPr/>
        </p:nvSpPr>
        <p:spPr>
          <a:xfrm>
            <a:off x="1435395" y="4026931"/>
            <a:ext cx="1286539" cy="369332"/>
          </a:xfrm>
          <a:prstGeom prst="rect">
            <a:avLst/>
          </a:prstGeom>
          <a:noFill/>
        </p:spPr>
        <p:txBody>
          <a:bodyPr wrap="square" rtlCol="0">
            <a:spAutoFit/>
          </a:bodyPr>
          <a:lstStyle/>
          <a:p>
            <a:r>
              <a:rPr lang="en-US" dirty="0"/>
              <a:t>original</a:t>
            </a:r>
          </a:p>
        </p:txBody>
      </p:sp>
      <p:sp>
        <p:nvSpPr>
          <p:cNvPr id="20" name="CuadroTexto 19">
            <a:extLst>
              <a:ext uri="{FF2B5EF4-FFF2-40B4-BE49-F238E27FC236}">
                <a16:creationId xmlns:a16="http://schemas.microsoft.com/office/drawing/2014/main" id="{DDE58AB6-65B5-C032-E34D-5C0851C47195}"/>
              </a:ext>
            </a:extLst>
          </p:cNvPr>
          <p:cNvSpPr txBox="1"/>
          <p:nvPr/>
        </p:nvSpPr>
        <p:spPr>
          <a:xfrm>
            <a:off x="4979581" y="3999306"/>
            <a:ext cx="1740195" cy="369332"/>
          </a:xfrm>
          <a:prstGeom prst="rect">
            <a:avLst/>
          </a:prstGeom>
          <a:noFill/>
        </p:spPr>
        <p:txBody>
          <a:bodyPr wrap="square" rtlCol="0">
            <a:spAutoFit/>
          </a:bodyPr>
          <a:lstStyle/>
          <a:p>
            <a:r>
              <a:rPr lang="en-US" dirty="0"/>
              <a:t>transformed</a:t>
            </a:r>
          </a:p>
        </p:txBody>
      </p:sp>
      <p:pic>
        <p:nvPicPr>
          <p:cNvPr id="8" name="Imagen 7">
            <a:extLst>
              <a:ext uri="{FF2B5EF4-FFF2-40B4-BE49-F238E27FC236}">
                <a16:creationId xmlns:a16="http://schemas.microsoft.com/office/drawing/2014/main" id="{209918C9-478A-F2BE-F290-BFE263DA9A4A}"/>
              </a:ext>
            </a:extLst>
          </p:cNvPr>
          <p:cNvPicPr>
            <a:picLocks noChangeAspect="1"/>
          </p:cNvPicPr>
          <p:nvPr/>
        </p:nvPicPr>
        <p:blipFill>
          <a:blip r:embed="rId2"/>
          <a:stretch>
            <a:fillRect/>
          </a:stretch>
        </p:blipFill>
        <p:spPr>
          <a:xfrm>
            <a:off x="517450" y="1264379"/>
            <a:ext cx="7396871" cy="2784454"/>
          </a:xfrm>
          <a:prstGeom prst="rect">
            <a:avLst/>
          </a:prstGeom>
        </p:spPr>
      </p:pic>
    </p:spTree>
    <p:extLst>
      <p:ext uri="{BB962C8B-B14F-4D97-AF65-F5344CB8AC3E}">
        <p14:creationId xmlns:p14="http://schemas.microsoft.com/office/powerpoint/2010/main" val="219949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Data analysis details:</a:t>
            </a:r>
          </a:p>
        </p:txBody>
      </p:sp>
      <p:sp>
        <p:nvSpPr>
          <p:cNvPr id="3" name="Flecha: a la derecha 2">
            <a:extLst>
              <a:ext uri="{FF2B5EF4-FFF2-40B4-BE49-F238E27FC236}">
                <a16:creationId xmlns:a16="http://schemas.microsoft.com/office/drawing/2014/main" id="{7B891C2C-554B-6264-0808-8BB90241FE2D}"/>
              </a:ext>
            </a:extLst>
          </p:cNvPr>
          <p:cNvSpPr/>
          <p:nvPr/>
        </p:nvSpPr>
        <p:spPr>
          <a:xfrm>
            <a:off x="7972043" y="185722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esquinas redondeadas 3">
            <a:extLst>
              <a:ext uri="{FF2B5EF4-FFF2-40B4-BE49-F238E27FC236}">
                <a16:creationId xmlns:a16="http://schemas.microsoft.com/office/drawing/2014/main" id="{DB9F5960-69F4-6575-45FA-40762483D123}"/>
              </a:ext>
            </a:extLst>
          </p:cNvPr>
          <p:cNvSpPr/>
          <p:nvPr/>
        </p:nvSpPr>
        <p:spPr>
          <a:xfrm>
            <a:off x="10242696" y="1931242"/>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PCA</a:t>
            </a:r>
          </a:p>
        </p:txBody>
      </p:sp>
      <p:sp>
        <p:nvSpPr>
          <p:cNvPr id="5" name="CuadroTexto 4">
            <a:extLst>
              <a:ext uri="{FF2B5EF4-FFF2-40B4-BE49-F238E27FC236}">
                <a16:creationId xmlns:a16="http://schemas.microsoft.com/office/drawing/2014/main" id="{BE0CEA3B-FDC8-6F30-E486-7B3863D1D041}"/>
              </a:ext>
            </a:extLst>
          </p:cNvPr>
          <p:cNvSpPr txBox="1"/>
          <p:nvPr/>
        </p:nvSpPr>
        <p:spPr>
          <a:xfrm>
            <a:off x="563527" y="4606107"/>
            <a:ext cx="11291776" cy="646331"/>
          </a:xfrm>
          <a:prstGeom prst="rect">
            <a:avLst/>
          </a:prstGeom>
          <a:noFill/>
        </p:spPr>
        <p:txBody>
          <a:bodyPr wrap="square" rtlCol="0">
            <a:spAutoFit/>
          </a:bodyPr>
          <a:lstStyle/>
          <a:p>
            <a:r>
              <a:rPr lang="en-US" dirty="0"/>
              <a:t>This variable have 285 categories including a ‘NA’ category. In this case missing values are indicated with a new NA category</a:t>
            </a:r>
          </a:p>
        </p:txBody>
      </p:sp>
      <p:sp>
        <p:nvSpPr>
          <p:cNvPr id="10" name="CuadroTexto 9">
            <a:extLst>
              <a:ext uri="{FF2B5EF4-FFF2-40B4-BE49-F238E27FC236}">
                <a16:creationId xmlns:a16="http://schemas.microsoft.com/office/drawing/2014/main" id="{E26716FF-28CC-023E-9BFA-BB3D5E365DBE}"/>
              </a:ext>
            </a:extLst>
          </p:cNvPr>
          <p:cNvSpPr txBox="1"/>
          <p:nvPr/>
        </p:nvSpPr>
        <p:spPr>
          <a:xfrm>
            <a:off x="8169632" y="3026822"/>
            <a:ext cx="3600608" cy="369332"/>
          </a:xfrm>
          <a:prstGeom prst="rect">
            <a:avLst/>
          </a:prstGeom>
          <a:noFill/>
        </p:spPr>
        <p:txBody>
          <a:bodyPr wrap="square" rtlCol="0">
            <a:spAutoFit/>
          </a:bodyPr>
          <a:lstStyle/>
          <a:p>
            <a:pPr marL="285750" indent="-285750">
              <a:buFont typeface="Arial" panose="020B0604020202020204" pitchFamily="34" charset="0"/>
              <a:buChar char="•"/>
            </a:pPr>
            <a:r>
              <a:rPr lang="en-US" dirty="0"/>
              <a:t>Decomposition in 3 components</a:t>
            </a:r>
          </a:p>
        </p:txBody>
      </p:sp>
      <p:sp>
        <p:nvSpPr>
          <p:cNvPr id="11" name="CuadroTexto 10">
            <a:extLst>
              <a:ext uri="{FF2B5EF4-FFF2-40B4-BE49-F238E27FC236}">
                <a16:creationId xmlns:a16="http://schemas.microsoft.com/office/drawing/2014/main" id="{A4249C6E-5704-3FBB-5367-EA31BE725777}"/>
              </a:ext>
            </a:extLst>
          </p:cNvPr>
          <p:cNvSpPr txBox="1"/>
          <p:nvPr/>
        </p:nvSpPr>
        <p:spPr>
          <a:xfrm>
            <a:off x="563527" y="741173"/>
            <a:ext cx="11291776" cy="369332"/>
          </a:xfrm>
          <a:prstGeom prst="rect">
            <a:avLst/>
          </a:prstGeom>
          <a:noFill/>
        </p:spPr>
        <p:txBody>
          <a:bodyPr wrap="square" rtlCol="0">
            <a:spAutoFit/>
          </a:bodyPr>
          <a:lstStyle/>
          <a:p>
            <a:r>
              <a:rPr lang="en-US" b="1" dirty="0"/>
              <a:t>Seller address city</a:t>
            </a:r>
            <a:endParaRPr lang="en-US" dirty="0"/>
          </a:p>
        </p:txBody>
      </p:sp>
      <p:pic>
        <p:nvPicPr>
          <p:cNvPr id="13" name="Imagen 12">
            <a:extLst>
              <a:ext uri="{FF2B5EF4-FFF2-40B4-BE49-F238E27FC236}">
                <a16:creationId xmlns:a16="http://schemas.microsoft.com/office/drawing/2014/main" id="{B04D5B64-08AA-19A8-47D1-34C1E94686A6}"/>
              </a:ext>
            </a:extLst>
          </p:cNvPr>
          <p:cNvPicPr>
            <a:picLocks noChangeAspect="1"/>
          </p:cNvPicPr>
          <p:nvPr/>
        </p:nvPicPr>
        <p:blipFill>
          <a:blip r:embed="rId2"/>
          <a:stretch>
            <a:fillRect/>
          </a:stretch>
        </p:blipFill>
        <p:spPr>
          <a:xfrm>
            <a:off x="860412" y="1249917"/>
            <a:ext cx="7111631" cy="3399441"/>
          </a:xfrm>
          <a:prstGeom prst="rect">
            <a:avLst/>
          </a:prstGeom>
        </p:spPr>
      </p:pic>
      <p:sp>
        <p:nvSpPr>
          <p:cNvPr id="14" name="Rectángulo: esquinas redondeadas 13">
            <a:extLst>
              <a:ext uri="{FF2B5EF4-FFF2-40B4-BE49-F238E27FC236}">
                <a16:creationId xmlns:a16="http://schemas.microsoft.com/office/drawing/2014/main" id="{B599C564-A280-158D-8B06-EB1075BA206A}"/>
              </a:ext>
            </a:extLst>
          </p:cNvPr>
          <p:cNvSpPr/>
          <p:nvPr/>
        </p:nvSpPr>
        <p:spPr>
          <a:xfrm>
            <a:off x="8442392" y="1949529"/>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err="1"/>
              <a:t>Onehot</a:t>
            </a:r>
            <a:endParaRPr lang="en-US" dirty="0"/>
          </a:p>
        </p:txBody>
      </p:sp>
      <p:sp>
        <p:nvSpPr>
          <p:cNvPr id="16" name="Cruz 15">
            <a:extLst>
              <a:ext uri="{FF2B5EF4-FFF2-40B4-BE49-F238E27FC236}">
                <a16:creationId xmlns:a16="http://schemas.microsoft.com/office/drawing/2014/main" id="{C9437229-49E1-93EB-916B-D9A6B76592F9}"/>
              </a:ext>
            </a:extLst>
          </p:cNvPr>
          <p:cNvSpPr/>
          <p:nvPr/>
        </p:nvSpPr>
        <p:spPr>
          <a:xfrm>
            <a:off x="9894765" y="2022510"/>
            <a:ext cx="395178" cy="369332"/>
          </a:xfrm>
          <a:prstGeom prst="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1127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Data analysis details:</a:t>
            </a:r>
          </a:p>
        </p:txBody>
      </p:sp>
      <p:sp>
        <p:nvSpPr>
          <p:cNvPr id="3" name="Flecha: a la derecha 2">
            <a:extLst>
              <a:ext uri="{FF2B5EF4-FFF2-40B4-BE49-F238E27FC236}">
                <a16:creationId xmlns:a16="http://schemas.microsoft.com/office/drawing/2014/main" id="{7B891C2C-554B-6264-0808-8BB90241FE2D}"/>
              </a:ext>
            </a:extLst>
          </p:cNvPr>
          <p:cNvSpPr/>
          <p:nvPr/>
        </p:nvSpPr>
        <p:spPr>
          <a:xfrm>
            <a:off x="4064195" y="219512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a:extLst>
              <a:ext uri="{FF2B5EF4-FFF2-40B4-BE49-F238E27FC236}">
                <a16:creationId xmlns:a16="http://schemas.microsoft.com/office/drawing/2014/main" id="{BE0CEA3B-FDC8-6F30-E486-7B3863D1D041}"/>
              </a:ext>
            </a:extLst>
          </p:cNvPr>
          <p:cNvSpPr txBox="1"/>
          <p:nvPr/>
        </p:nvSpPr>
        <p:spPr>
          <a:xfrm>
            <a:off x="563527" y="4606107"/>
            <a:ext cx="11291776" cy="646331"/>
          </a:xfrm>
          <a:prstGeom prst="rect">
            <a:avLst/>
          </a:prstGeom>
          <a:noFill/>
        </p:spPr>
        <p:txBody>
          <a:bodyPr wrap="square" rtlCol="0">
            <a:spAutoFit/>
          </a:bodyPr>
          <a:lstStyle/>
          <a:p>
            <a:r>
              <a:rPr lang="en-US" dirty="0"/>
              <a:t>This variable have 89002 categories including a ‘NA’ category. In this case missing values are indicated with a new NA category</a:t>
            </a:r>
          </a:p>
        </p:txBody>
      </p:sp>
      <p:sp>
        <p:nvSpPr>
          <p:cNvPr id="11" name="CuadroTexto 10">
            <a:extLst>
              <a:ext uri="{FF2B5EF4-FFF2-40B4-BE49-F238E27FC236}">
                <a16:creationId xmlns:a16="http://schemas.microsoft.com/office/drawing/2014/main" id="{A4249C6E-5704-3FBB-5367-EA31BE725777}"/>
              </a:ext>
            </a:extLst>
          </p:cNvPr>
          <p:cNvSpPr txBox="1"/>
          <p:nvPr/>
        </p:nvSpPr>
        <p:spPr>
          <a:xfrm>
            <a:off x="563527" y="741173"/>
            <a:ext cx="11291776" cy="369332"/>
          </a:xfrm>
          <a:prstGeom prst="rect">
            <a:avLst/>
          </a:prstGeom>
          <a:noFill/>
        </p:spPr>
        <p:txBody>
          <a:bodyPr wrap="square" rtlCol="0">
            <a:spAutoFit/>
          </a:bodyPr>
          <a:lstStyle/>
          <a:p>
            <a:r>
              <a:rPr lang="en-US" b="1" dirty="0"/>
              <a:t>tittle</a:t>
            </a:r>
            <a:endParaRPr lang="en-US" dirty="0"/>
          </a:p>
        </p:txBody>
      </p:sp>
      <p:sp>
        <p:nvSpPr>
          <p:cNvPr id="14" name="Rectángulo: esquinas redondeadas 13">
            <a:extLst>
              <a:ext uri="{FF2B5EF4-FFF2-40B4-BE49-F238E27FC236}">
                <a16:creationId xmlns:a16="http://schemas.microsoft.com/office/drawing/2014/main" id="{B599C564-A280-158D-8B06-EB1075BA206A}"/>
              </a:ext>
            </a:extLst>
          </p:cNvPr>
          <p:cNvSpPr/>
          <p:nvPr/>
        </p:nvSpPr>
        <p:spPr>
          <a:xfrm>
            <a:off x="4614473" y="2306287"/>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Text analysis</a:t>
            </a:r>
          </a:p>
        </p:txBody>
      </p:sp>
      <p:pic>
        <p:nvPicPr>
          <p:cNvPr id="7" name="Imagen 6">
            <a:extLst>
              <a:ext uri="{FF2B5EF4-FFF2-40B4-BE49-F238E27FC236}">
                <a16:creationId xmlns:a16="http://schemas.microsoft.com/office/drawing/2014/main" id="{9590ABAA-BB7A-10E6-82AC-3EF73BBCB0AA}"/>
              </a:ext>
            </a:extLst>
          </p:cNvPr>
          <p:cNvPicPr>
            <a:picLocks noChangeAspect="1"/>
          </p:cNvPicPr>
          <p:nvPr/>
        </p:nvPicPr>
        <p:blipFill>
          <a:blip r:embed="rId2"/>
          <a:stretch>
            <a:fillRect/>
          </a:stretch>
        </p:blipFill>
        <p:spPr>
          <a:xfrm>
            <a:off x="700310" y="1269414"/>
            <a:ext cx="3216504" cy="2775470"/>
          </a:xfrm>
          <a:prstGeom prst="rect">
            <a:avLst/>
          </a:prstGeom>
        </p:spPr>
      </p:pic>
      <p:pic>
        <p:nvPicPr>
          <p:cNvPr id="9" name="Imagen 8">
            <a:extLst>
              <a:ext uri="{FF2B5EF4-FFF2-40B4-BE49-F238E27FC236}">
                <a16:creationId xmlns:a16="http://schemas.microsoft.com/office/drawing/2014/main" id="{76C0F20E-683B-3572-68DD-2D1A9439C299}"/>
              </a:ext>
            </a:extLst>
          </p:cNvPr>
          <p:cNvPicPr>
            <a:picLocks noChangeAspect="1"/>
          </p:cNvPicPr>
          <p:nvPr/>
        </p:nvPicPr>
        <p:blipFill>
          <a:blip r:embed="rId3"/>
          <a:stretch>
            <a:fillRect/>
          </a:stretch>
        </p:blipFill>
        <p:spPr>
          <a:xfrm>
            <a:off x="6894216" y="1812730"/>
            <a:ext cx="1933575" cy="1381125"/>
          </a:xfrm>
          <a:prstGeom prst="rect">
            <a:avLst/>
          </a:prstGeom>
        </p:spPr>
      </p:pic>
      <p:sp>
        <p:nvSpPr>
          <p:cNvPr id="12" name="Flecha: a la derecha 11">
            <a:extLst>
              <a:ext uri="{FF2B5EF4-FFF2-40B4-BE49-F238E27FC236}">
                <a16:creationId xmlns:a16="http://schemas.microsoft.com/office/drawing/2014/main" id="{2F72AB2F-6374-D05E-1F15-B5B994535856}"/>
              </a:ext>
            </a:extLst>
          </p:cNvPr>
          <p:cNvSpPr/>
          <p:nvPr/>
        </p:nvSpPr>
        <p:spPr>
          <a:xfrm>
            <a:off x="6297117" y="219512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echa: a la derecha 14">
            <a:extLst>
              <a:ext uri="{FF2B5EF4-FFF2-40B4-BE49-F238E27FC236}">
                <a16:creationId xmlns:a16="http://schemas.microsoft.com/office/drawing/2014/main" id="{2EE29485-2CB5-6175-1F89-4FE3AA139F08}"/>
              </a:ext>
            </a:extLst>
          </p:cNvPr>
          <p:cNvSpPr/>
          <p:nvPr/>
        </p:nvSpPr>
        <p:spPr>
          <a:xfrm>
            <a:off x="9029712" y="2153339"/>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ángulo: esquinas redondeadas 16">
            <a:extLst>
              <a:ext uri="{FF2B5EF4-FFF2-40B4-BE49-F238E27FC236}">
                <a16:creationId xmlns:a16="http://schemas.microsoft.com/office/drawing/2014/main" id="{A1B612B3-BCFA-F421-F744-FAEBEC65284B}"/>
              </a:ext>
            </a:extLst>
          </p:cNvPr>
          <p:cNvSpPr/>
          <p:nvPr/>
        </p:nvSpPr>
        <p:spPr>
          <a:xfrm>
            <a:off x="9964146" y="1784613"/>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err="1"/>
              <a:t>Onehot</a:t>
            </a:r>
            <a:endParaRPr lang="en-US" dirty="0"/>
          </a:p>
        </p:txBody>
      </p:sp>
      <p:sp>
        <p:nvSpPr>
          <p:cNvPr id="18" name="CuadroTexto 17">
            <a:extLst>
              <a:ext uri="{FF2B5EF4-FFF2-40B4-BE49-F238E27FC236}">
                <a16:creationId xmlns:a16="http://schemas.microsoft.com/office/drawing/2014/main" id="{FB9B284A-30E1-65A8-F6AA-A604EFDA8875}"/>
              </a:ext>
            </a:extLst>
          </p:cNvPr>
          <p:cNvSpPr txBox="1"/>
          <p:nvPr/>
        </p:nvSpPr>
        <p:spPr>
          <a:xfrm>
            <a:off x="9753556" y="2493373"/>
            <a:ext cx="2771270" cy="646331"/>
          </a:xfrm>
          <a:prstGeom prst="rect">
            <a:avLst/>
          </a:prstGeom>
          <a:noFill/>
        </p:spPr>
        <p:txBody>
          <a:bodyPr wrap="square" rtlCol="0">
            <a:spAutoFit/>
          </a:bodyPr>
          <a:lstStyle/>
          <a:p>
            <a:r>
              <a:rPr lang="en-US" dirty="0"/>
              <a:t>Relevant categories</a:t>
            </a:r>
          </a:p>
          <a:p>
            <a:pPr marL="285750" indent="-285750">
              <a:buFont typeface="Arial" panose="020B0604020202020204" pitchFamily="34" charset="0"/>
              <a:buChar char="•"/>
            </a:pPr>
            <a:r>
              <a:rPr lang="en-US" dirty="0"/>
              <a:t>NUEVO</a:t>
            </a:r>
          </a:p>
        </p:txBody>
      </p:sp>
    </p:spTree>
    <p:extLst>
      <p:ext uri="{BB962C8B-B14F-4D97-AF65-F5344CB8AC3E}">
        <p14:creationId xmlns:p14="http://schemas.microsoft.com/office/powerpoint/2010/main" val="291159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Data analysis details:</a:t>
            </a:r>
          </a:p>
        </p:txBody>
      </p:sp>
      <p:sp>
        <p:nvSpPr>
          <p:cNvPr id="3" name="Flecha: a la derecha 2">
            <a:extLst>
              <a:ext uri="{FF2B5EF4-FFF2-40B4-BE49-F238E27FC236}">
                <a16:creationId xmlns:a16="http://schemas.microsoft.com/office/drawing/2014/main" id="{7B891C2C-554B-6264-0808-8BB90241FE2D}"/>
              </a:ext>
            </a:extLst>
          </p:cNvPr>
          <p:cNvSpPr/>
          <p:nvPr/>
        </p:nvSpPr>
        <p:spPr>
          <a:xfrm>
            <a:off x="7972043" y="185722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adroTexto 9">
            <a:extLst>
              <a:ext uri="{FF2B5EF4-FFF2-40B4-BE49-F238E27FC236}">
                <a16:creationId xmlns:a16="http://schemas.microsoft.com/office/drawing/2014/main" id="{E26716FF-28CC-023E-9BFA-BB3D5E365DBE}"/>
              </a:ext>
            </a:extLst>
          </p:cNvPr>
          <p:cNvSpPr txBox="1"/>
          <p:nvPr/>
        </p:nvSpPr>
        <p:spPr>
          <a:xfrm>
            <a:off x="8169632" y="3026822"/>
            <a:ext cx="3600608" cy="369332"/>
          </a:xfrm>
          <a:prstGeom prst="rect">
            <a:avLst/>
          </a:prstGeom>
          <a:noFill/>
        </p:spPr>
        <p:txBody>
          <a:bodyPr wrap="square" rtlCol="0">
            <a:spAutoFit/>
          </a:bodyPr>
          <a:lstStyle/>
          <a:p>
            <a:pPr marL="285750" indent="-285750">
              <a:buFont typeface="Arial" panose="020B0604020202020204" pitchFamily="34" charset="0"/>
              <a:buChar char="•"/>
            </a:pPr>
            <a:r>
              <a:rPr lang="en-US" b="1" i="0" dirty="0" err="1">
                <a:solidFill>
                  <a:srgbClr val="000000"/>
                </a:solidFill>
                <a:effectLst/>
                <a:latin typeface="Helvetica Neue"/>
              </a:rPr>
              <a:t>dragged_bids_and_visits</a:t>
            </a:r>
            <a:endParaRPr lang="en-US" dirty="0"/>
          </a:p>
        </p:txBody>
      </p:sp>
      <p:sp>
        <p:nvSpPr>
          <p:cNvPr id="11" name="CuadroTexto 10">
            <a:extLst>
              <a:ext uri="{FF2B5EF4-FFF2-40B4-BE49-F238E27FC236}">
                <a16:creationId xmlns:a16="http://schemas.microsoft.com/office/drawing/2014/main" id="{A4249C6E-5704-3FBB-5367-EA31BE725777}"/>
              </a:ext>
            </a:extLst>
          </p:cNvPr>
          <p:cNvSpPr txBox="1"/>
          <p:nvPr/>
        </p:nvSpPr>
        <p:spPr>
          <a:xfrm>
            <a:off x="563527" y="741173"/>
            <a:ext cx="11291776" cy="369332"/>
          </a:xfrm>
          <a:prstGeom prst="rect">
            <a:avLst/>
          </a:prstGeom>
          <a:noFill/>
        </p:spPr>
        <p:txBody>
          <a:bodyPr wrap="square" rtlCol="0">
            <a:spAutoFit/>
          </a:bodyPr>
          <a:lstStyle/>
          <a:p>
            <a:r>
              <a:rPr lang="en-US" b="1" dirty="0"/>
              <a:t>Tags</a:t>
            </a:r>
            <a:endParaRPr lang="en-US" dirty="0"/>
          </a:p>
        </p:txBody>
      </p:sp>
      <p:sp>
        <p:nvSpPr>
          <p:cNvPr id="14" name="Rectángulo: esquinas redondeadas 13">
            <a:extLst>
              <a:ext uri="{FF2B5EF4-FFF2-40B4-BE49-F238E27FC236}">
                <a16:creationId xmlns:a16="http://schemas.microsoft.com/office/drawing/2014/main" id="{B599C564-A280-158D-8B06-EB1075BA206A}"/>
              </a:ext>
            </a:extLst>
          </p:cNvPr>
          <p:cNvSpPr/>
          <p:nvPr/>
        </p:nvSpPr>
        <p:spPr>
          <a:xfrm>
            <a:off x="9048448" y="1949529"/>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err="1"/>
              <a:t>Onehot</a:t>
            </a:r>
            <a:endParaRPr lang="en-US" dirty="0"/>
          </a:p>
        </p:txBody>
      </p:sp>
      <p:pic>
        <p:nvPicPr>
          <p:cNvPr id="7" name="Imagen 6">
            <a:extLst>
              <a:ext uri="{FF2B5EF4-FFF2-40B4-BE49-F238E27FC236}">
                <a16:creationId xmlns:a16="http://schemas.microsoft.com/office/drawing/2014/main" id="{5ED7CE94-260C-0E4D-344E-4A31AD42587B}"/>
              </a:ext>
            </a:extLst>
          </p:cNvPr>
          <p:cNvPicPr>
            <a:picLocks noChangeAspect="1"/>
          </p:cNvPicPr>
          <p:nvPr/>
        </p:nvPicPr>
        <p:blipFill>
          <a:blip r:embed="rId2"/>
          <a:stretch>
            <a:fillRect/>
          </a:stretch>
        </p:blipFill>
        <p:spPr>
          <a:xfrm>
            <a:off x="891361" y="1190952"/>
            <a:ext cx="5945355" cy="3263669"/>
          </a:xfrm>
          <a:prstGeom prst="rect">
            <a:avLst/>
          </a:prstGeom>
        </p:spPr>
      </p:pic>
      <p:sp>
        <p:nvSpPr>
          <p:cNvPr id="8" name="Flecha: hacia abajo 7">
            <a:extLst>
              <a:ext uri="{FF2B5EF4-FFF2-40B4-BE49-F238E27FC236}">
                <a16:creationId xmlns:a16="http://schemas.microsoft.com/office/drawing/2014/main" id="{DB799A19-C688-0948-0836-A88BA353DBDF}"/>
              </a:ext>
            </a:extLst>
          </p:cNvPr>
          <p:cNvSpPr/>
          <p:nvPr/>
        </p:nvSpPr>
        <p:spPr>
          <a:xfrm>
            <a:off x="1711841" y="1645729"/>
            <a:ext cx="202019" cy="6075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echa: hacia abajo 8">
            <a:extLst>
              <a:ext uri="{FF2B5EF4-FFF2-40B4-BE49-F238E27FC236}">
                <a16:creationId xmlns:a16="http://schemas.microsoft.com/office/drawing/2014/main" id="{473A4496-01B4-4D15-077B-8B33D8C51B1D}"/>
              </a:ext>
            </a:extLst>
          </p:cNvPr>
          <p:cNvSpPr/>
          <p:nvPr/>
        </p:nvSpPr>
        <p:spPr>
          <a:xfrm>
            <a:off x="4533013" y="1299086"/>
            <a:ext cx="202019" cy="6075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adroTexto 11">
            <a:extLst>
              <a:ext uri="{FF2B5EF4-FFF2-40B4-BE49-F238E27FC236}">
                <a16:creationId xmlns:a16="http://schemas.microsoft.com/office/drawing/2014/main" id="{AABE9BB7-FBCE-3FAD-5A83-EFC14AAB8BDE}"/>
              </a:ext>
            </a:extLst>
          </p:cNvPr>
          <p:cNvSpPr txBox="1"/>
          <p:nvPr/>
        </p:nvSpPr>
        <p:spPr>
          <a:xfrm>
            <a:off x="563527" y="4606107"/>
            <a:ext cx="11291776" cy="646331"/>
          </a:xfrm>
          <a:prstGeom prst="rect">
            <a:avLst/>
          </a:prstGeom>
          <a:noFill/>
        </p:spPr>
        <p:txBody>
          <a:bodyPr wrap="square" rtlCol="0">
            <a:spAutoFit/>
          </a:bodyPr>
          <a:lstStyle/>
          <a:p>
            <a:r>
              <a:rPr lang="en-US" dirty="0"/>
              <a:t>Categories with high sample proportion and significant distinct target distribution are good insights for important model variables</a:t>
            </a:r>
          </a:p>
        </p:txBody>
      </p:sp>
    </p:spTree>
    <p:extLst>
      <p:ext uri="{BB962C8B-B14F-4D97-AF65-F5344CB8AC3E}">
        <p14:creationId xmlns:p14="http://schemas.microsoft.com/office/powerpoint/2010/main" val="22184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esquinas redondeadas 19">
            <a:extLst>
              <a:ext uri="{FF2B5EF4-FFF2-40B4-BE49-F238E27FC236}">
                <a16:creationId xmlns:a16="http://schemas.microsoft.com/office/drawing/2014/main" id="{9F42B8D2-2639-C116-D708-22FA1F1E0536}"/>
              </a:ext>
            </a:extLst>
          </p:cNvPr>
          <p:cNvSpPr/>
          <p:nvPr/>
        </p:nvSpPr>
        <p:spPr>
          <a:xfrm>
            <a:off x="650249" y="4427934"/>
            <a:ext cx="7550114" cy="124555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ángulo: esquinas redondeadas 18">
            <a:extLst>
              <a:ext uri="{FF2B5EF4-FFF2-40B4-BE49-F238E27FC236}">
                <a16:creationId xmlns:a16="http://schemas.microsoft.com/office/drawing/2014/main" id="{FF0EE158-59D8-FEDA-641C-D89C52033E13}"/>
              </a:ext>
            </a:extLst>
          </p:cNvPr>
          <p:cNvSpPr/>
          <p:nvPr/>
        </p:nvSpPr>
        <p:spPr>
          <a:xfrm>
            <a:off x="650249" y="3106775"/>
            <a:ext cx="7550114" cy="124555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Models comparisons:</a:t>
            </a:r>
          </a:p>
        </p:txBody>
      </p:sp>
      <p:pic>
        <p:nvPicPr>
          <p:cNvPr id="5" name="Imagen 4">
            <a:extLst>
              <a:ext uri="{FF2B5EF4-FFF2-40B4-BE49-F238E27FC236}">
                <a16:creationId xmlns:a16="http://schemas.microsoft.com/office/drawing/2014/main" id="{52F1202A-7646-12EA-2BEF-13A919171B04}"/>
              </a:ext>
            </a:extLst>
          </p:cNvPr>
          <p:cNvPicPr>
            <a:picLocks noChangeAspect="1"/>
          </p:cNvPicPr>
          <p:nvPr/>
        </p:nvPicPr>
        <p:blipFill>
          <a:blip r:embed="rId2"/>
          <a:stretch>
            <a:fillRect/>
          </a:stretch>
        </p:blipFill>
        <p:spPr>
          <a:xfrm>
            <a:off x="810568" y="3500397"/>
            <a:ext cx="7229475" cy="800278"/>
          </a:xfrm>
          <a:prstGeom prst="rect">
            <a:avLst/>
          </a:prstGeom>
        </p:spPr>
      </p:pic>
      <p:pic>
        <p:nvPicPr>
          <p:cNvPr id="13" name="Imagen 12">
            <a:extLst>
              <a:ext uri="{FF2B5EF4-FFF2-40B4-BE49-F238E27FC236}">
                <a16:creationId xmlns:a16="http://schemas.microsoft.com/office/drawing/2014/main" id="{244AEFD5-8302-128A-75E8-84A0F0D96122}"/>
              </a:ext>
            </a:extLst>
          </p:cNvPr>
          <p:cNvPicPr>
            <a:picLocks noChangeAspect="1"/>
          </p:cNvPicPr>
          <p:nvPr/>
        </p:nvPicPr>
        <p:blipFill>
          <a:blip r:embed="rId3"/>
          <a:stretch>
            <a:fillRect/>
          </a:stretch>
        </p:blipFill>
        <p:spPr>
          <a:xfrm>
            <a:off x="926697" y="4773315"/>
            <a:ext cx="6728746" cy="789010"/>
          </a:xfrm>
          <a:prstGeom prst="rect">
            <a:avLst/>
          </a:prstGeom>
        </p:spPr>
      </p:pic>
      <p:sp>
        <p:nvSpPr>
          <p:cNvPr id="15" name="CuadroTexto 14">
            <a:extLst>
              <a:ext uri="{FF2B5EF4-FFF2-40B4-BE49-F238E27FC236}">
                <a16:creationId xmlns:a16="http://schemas.microsoft.com/office/drawing/2014/main" id="{E2116998-1EFD-555D-7324-E49BA8E26DC8}"/>
              </a:ext>
            </a:extLst>
          </p:cNvPr>
          <p:cNvSpPr txBox="1"/>
          <p:nvPr/>
        </p:nvSpPr>
        <p:spPr>
          <a:xfrm>
            <a:off x="584792" y="1009961"/>
            <a:ext cx="11291776" cy="2031325"/>
          </a:xfrm>
          <a:prstGeom prst="rect">
            <a:avLst/>
          </a:prstGeom>
          <a:noFill/>
        </p:spPr>
        <p:txBody>
          <a:bodyPr wrap="square" rtlCol="0">
            <a:spAutoFit/>
          </a:bodyPr>
          <a:lstStyle/>
          <a:p>
            <a:r>
              <a:rPr lang="en-US" dirty="0"/>
              <a:t>After data preparation and variable transformation, the following methods were tested:</a:t>
            </a:r>
          </a:p>
          <a:p>
            <a:endParaRPr lang="en-US" dirty="0"/>
          </a:p>
          <a:p>
            <a:r>
              <a:rPr lang="en-US" dirty="0"/>
              <a:t>Base Model: Logistic regression</a:t>
            </a:r>
          </a:p>
          <a:p>
            <a:endParaRPr lang="en-US" dirty="0"/>
          </a:p>
          <a:p>
            <a:r>
              <a:rPr lang="en-US" dirty="0"/>
              <a:t>Model1: Logistic regression with RFE optimization</a:t>
            </a:r>
          </a:p>
          <a:p>
            <a:r>
              <a:rPr lang="en-US" dirty="0"/>
              <a:t>Model2: LGBM classifier with grid search</a:t>
            </a:r>
          </a:p>
          <a:p>
            <a:r>
              <a:rPr lang="en-US" dirty="0"/>
              <a:t>Model3: Random forest classifier with grid search</a:t>
            </a:r>
          </a:p>
        </p:txBody>
      </p:sp>
      <p:sp>
        <p:nvSpPr>
          <p:cNvPr id="16" name="CuadroTexto 15">
            <a:extLst>
              <a:ext uri="{FF2B5EF4-FFF2-40B4-BE49-F238E27FC236}">
                <a16:creationId xmlns:a16="http://schemas.microsoft.com/office/drawing/2014/main" id="{D511C14F-3472-8D42-B130-12416E425428}"/>
              </a:ext>
            </a:extLst>
          </p:cNvPr>
          <p:cNvSpPr txBox="1"/>
          <p:nvPr/>
        </p:nvSpPr>
        <p:spPr>
          <a:xfrm>
            <a:off x="2885253" y="3106775"/>
            <a:ext cx="1963195" cy="369332"/>
          </a:xfrm>
          <a:prstGeom prst="rect">
            <a:avLst/>
          </a:prstGeom>
          <a:noFill/>
        </p:spPr>
        <p:txBody>
          <a:bodyPr wrap="square" rtlCol="0">
            <a:spAutoFit/>
          </a:bodyPr>
          <a:lstStyle/>
          <a:p>
            <a:pPr algn="ctr"/>
            <a:r>
              <a:rPr lang="en-US" b="1" i="0" dirty="0">
                <a:solidFill>
                  <a:srgbClr val="000000"/>
                </a:solidFill>
                <a:effectLst/>
                <a:latin typeface="Helvetica Neue"/>
              </a:rPr>
              <a:t>Accuracy</a:t>
            </a:r>
            <a:endParaRPr lang="en-US" dirty="0"/>
          </a:p>
        </p:txBody>
      </p:sp>
      <p:sp>
        <p:nvSpPr>
          <p:cNvPr id="17" name="CuadroTexto 16">
            <a:extLst>
              <a:ext uri="{FF2B5EF4-FFF2-40B4-BE49-F238E27FC236}">
                <a16:creationId xmlns:a16="http://schemas.microsoft.com/office/drawing/2014/main" id="{F26C9C6A-63D1-7CD8-9956-5A3A4A987E74}"/>
              </a:ext>
            </a:extLst>
          </p:cNvPr>
          <p:cNvSpPr txBox="1"/>
          <p:nvPr/>
        </p:nvSpPr>
        <p:spPr>
          <a:xfrm>
            <a:off x="2885253" y="4352329"/>
            <a:ext cx="1963195" cy="369332"/>
          </a:xfrm>
          <a:prstGeom prst="rect">
            <a:avLst/>
          </a:prstGeom>
          <a:noFill/>
        </p:spPr>
        <p:txBody>
          <a:bodyPr wrap="square" rtlCol="0">
            <a:spAutoFit/>
          </a:bodyPr>
          <a:lstStyle/>
          <a:p>
            <a:pPr algn="ctr"/>
            <a:r>
              <a:rPr lang="en-US" b="1" i="0" dirty="0">
                <a:solidFill>
                  <a:srgbClr val="000000"/>
                </a:solidFill>
                <a:effectLst/>
                <a:latin typeface="Helvetica Neue"/>
              </a:rPr>
              <a:t>Roc </a:t>
            </a:r>
            <a:r>
              <a:rPr lang="en-US" b="1" i="0" dirty="0" err="1">
                <a:solidFill>
                  <a:srgbClr val="000000"/>
                </a:solidFill>
                <a:effectLst/>
                <a:latin typeface="Helvetica Neue"/>
              </a:rPr>
              <a:t>auc</a:t>
            </a:r>
            <a:endParaRPr lang="en-US" dirty="0"/>
          </a:p>
        </p:txBody>
      </p:sp>
      <p:sp>
        <p:nvSpPr>
          <p:cNvPr id="18" name="CuadroTexto 17">
            <a:extLst>
              <a:ext uri="{FF2B5EF4-FFF2-40B4-BE49-F238E27FC236}">
                <a16:creationId xmlns:a16="http://schemas.microsoft.com/office/drawing/2014/main" id="{505402AE-1CD6-BD16-2E0E-A1AEE688D55B}"/>
              </a:ext>
            </a:extLst>
          </p:cNvPr>
          <p:cNvSpPr txBox="1"/>
          <p:nvPr/>
        </p:nvSpPr>
        <p:spPr>
          <a:xfrm>
            <a:off x="450112" y="5834203"/>
            <a:ext cx="11291776" cy="369332"/>
          </a:xfrm>
          <a:prstGeom prst="rect">
            <a:avLst/>
          </a:prstGeom>
          <a:noFill/>
        </p:spPr>
        <p:txBody>
          <a:bodyPr wrap="square" rtlCol="0">
            <a:spAutoFit/>
          </a:bodyPr>
          <a:lstStyle/>
          <a:p>
            <a:r>
              <a:rPr lang="en-US" dirty="0"/>
              <a:t>After comparison, was selected the </a:t>
            </a:r>
            <a:r>
              <a:rPr lang="en-US" b="1" i="1" dirty="0"/>
              <a:t>LGBM classifier</a:t>
            </a:r>
          </a:p>
        </p:txBody>
      </p:sp>
      <p:sp>
        <p:nvSpPr>
          <p:cNvPr id="21" name="CuadroTexto 20">
            <a:extLst>
              <a:ext uri="{FF2B5EF4-FFF2-40B4-BE49-F238E27FC236}">
                <a16:creationId xmlns:a16="http://schemas.microsoft.com/office/drawing/2014/main" id="{01038EC1-CA97-CA13-CE38-74BC2DAB37E1}"/>
              </a:ext>
            </a:extLst>
          </p:cNvPr>
          <p:cNvSpPr txBox="1"/>
          <p:nvPr/>
        </p:nvSpPr>
        <p:spPr>
          <a:xfrm>
            <a:off x="8548586" y="3194717"/>
            <a:ext cx="3452922" cy="2308324"/>
          </a:xfrm>
          <a:prstGeom prst="rect">
            <a:avLst/>
          </a:prstGeom>
          <a:noFill/>
        </p:spPr>
        <p:txBody>
          <a:bodyPr wrap="square" rtlCol="0">
            <a:spAutoFit/>
          </a:bodyPr>
          <a:lstStyle/>
          <a:p>
            <a:r>
              <a:rPr lang="en-US" b="1" i="1" dirty="0"/>
              <a:t>As the main issue is to predict correctly “new” and “used” then a performance metric that evaluates with equal importance the correct classification no matter the class is adequate. Then roc was chosen as a secondary performance metric</a:t>
            </a:r>
          </a:p>
        </p:txBody>
      </p:sp>
    </p:spTree>
    <p:extLst>
      <p:ext uri="{BB962C8B-B14F-4D97-AF65-F5344CB8AC3E}">
        <p14:creationId xmlns:p14="http://schemas.microsoft.com/office/powerpoint/2010/main" val="120487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0C7C4-0D9A-BB5B-04D3-70BA9A10372B}"/>
              </a:ext>
            </a:extLst>
          </p:cNvPr>
          <p:cNvSpPr>
            <a:spLocks noGrp="1"/>
          </p:cNvSpPr>
          <p:nvPr>
            <p:ph type="title"/>
          </p:nvPr>
        </p:nvSpPr>
        <p:spPr>
          <a:xfrm>
            <a:off x="1066800" y="616212"/>
            <a:ext cx="10058400" cy="861713"/>
          </a:xfrm>
        </p:spPr>
        <p:txBody>
          <a:bodyPr/>
          <a:lstStyle/>
          <a:p>
            <a:pPr algn="ctr"/>
            <a:r>
              <a:rPr lang="en-US" dirty="0"/>
              <a:t>Resolution details…</a:t>
            </a:r>
          </a:p>
        </p:txBody>
      </p:sp>
      <p:sp>
        <p:nvSpPr>
          <p:cNvPr id="5" name="CuadroTexto 4">
            <a:extLst>
              <a:ext uri="{FF2B5EF4-FFF2-40B4-BE49-F238E27FC236}">
                <a16:creationId xmlns:a16="http://schemas.microsoft.com/office/drawing/2014/main" id="{00696F57-F6F9-F91B-A321-226B0D6121CC}"/>
              </a:ext>
            </a:extLst>
          </p:cNvPr>
          <p:cNvSpPr txBox="1"/>
          <p:nvPr/>
        </p:nvSpPr>
        <p:spPr>
          <a:xfrm>
            <a:off x="248855" y="2131156"/>
            <a:ext cx="11694290" cy="4278094"/>
          </a:xfrm>
          <a:prstGeom prst="rect">
            <a:avLst/>
          </a:prstGeom>
          <a:noFill/>
        </p:spPr>
        <p:txBody>
          <a:bodyPr wrap="square" rtlCol="0">
            <a:spAutoFit/>
          </a:bodyPr>
          <a:lstStyle/>
          <a:p>
            <a:r>
              <a:rPr lang="en-US" sz="1600" dirty="0"/>
              <a:t>This presentation is just driven to solve the concrete questions posted on the test instructions:</a:t>
            </a:r>
          </a:p>
          <a:p>
            <a:endParaRPr lang="en-US" sz="1600" dirty="0"/>
          </a:p>
          <a:p>
            <a:pPr marL="285750" indent="-285750">
              <a:buFont typeface="Arial" panose="020B0604020202020204" pitchFamily="34" charset="0"/>
              <a:buChar char="•"/>
            </a:pPr>
            <a:r>
              <a:rPr lang="en-US" sz="1600" dirty="0" err="1"/>
              <a:t>Opportunities@MeLi</a:t>
            </a:r>
            <a:r>
              <a:rPr lang="en-US" sz="1600" dirty="0"/>
              <a:t> - </a:t>
            </a:r>
            <a:r>
              <a:rPr lang="en-US" sz="1600" dirty="0" err="1"/>
              <a:t>CodeExercise</a:t>
            </a:r>
            <a:r>
              <a:rPr lang="en-US" sz="1600" dirty="0"/>
              <a:t> DS_ML.docx</a:t>
            </a:r>
          </a:p>
          <a:p>
            <a:endParaRPr lang="en-US" sz="1600" dirty="0"/>
          </a:p>
          <a:p>
            <a:r>
              <a:rPr lang="en-US" sz="1600" dirty="0"/>
              <a:t>Details about data treatment, decisions, transformation and posterior modelling are better documented on the </a:t>
            </a:r>
            <a:r>
              <a:rPr lang="en-US" sz="1600" dirty="0" err="1"/>
              <a:t>jupyter</a:t>
            </a:r>
            <a:r>
              <a:rPr lang="en-US" sz="1600" dirty="0"/>
              <a:t> notebook:</a:t>
            </a:r>
          </a:p>
          <a:p>
            <a:endParaRPr lang="en-US" sz="1600" dirty="0"/>
          </a:p>
          <a:p>
            <a:pPr marL="285750" indent="-285750">
              <a:buFont typeface="Arial" panose="020B0604020202020204" pitchFamily="34" charset="0"/>
              <a:buChar char="•"/>
            </a:pPr>
            <a:r>
              <a:rPr lang="en-US" sz="1600" dirty="0" err="1"/>
              <a:t>meli_test_solution.ipynb</a:t>
            </a:r>
            <a:endParaRPr lang="en-US" sz="1600" dirty="0"/>
          </a:p>
          <a:p>
            <a:endParaRPr lang="en-US" sz="1600" dirty="0"/>
          </a:p>
          <a:p>
            <a:r>
              <a:rPr lang="en-US" sz="1600" dirty="0"/>
              <a:t>To replicate this exercise, please go to the following </a:t>
            </a:r>
            <a:r>
              <a:rPr lang="en-US" sz="1600" dirty="0" err="1"/>
              <a:t>github</a:t>
            </a:r>
            <a:r>
              <a:rPr lang="en-US" sz="1600" dirty="0"/>
              <a:t> link;</a:t>
            </a:r>
          </a:p>
          <a:p>
            <a:endParaRPr lang="en-US" sz="1600" dirty="0"/>
          </a:p>
          <a:p>
            <a:pPr marL="285750" indent="-285750">
              <a:buFont typeface="Arial" panose="020B0604020202020204" pitchFamily="34" charset="0"/>
              <a:buChar char="•"/>
            </a:pPr>
            <a:r>
              <a:rPr lang="en-US" sz="1600" b="1" dirty="0">
                <a:solidFill>
                  <a:srgbClr val="FF0000"/>
                </a:solidFill>
              </a:rPr>
              <a:t>https://github.com/willyuyasan/meli_dstest</a:t>
            </a:r>
          </a:p>
          <a:p>
            <a:endParaRPr lang="en-US" sz="1600" dirty="0"/>
          </a:p>
          <a:p>
            <a:r>
              <a:rPr lang="en-US" sz="1600" dirty="0"/>
              <a:t>Clone the repository and go to:</a:t>
            </a:r>
          </a:p>
          <a:p>
            <a:endParaRPr lang="en-US" sz="1600" dirty="0"/>
          </a:p>
          <a:p>
            <a:r>
              <a:rPr lang="en-US" sz="1600" b="1" dirty="0" err="1"/>
              <a:t>meli_dstest</a:t>
            </a:r>
            <a:r>
              <a:rPr lang="en-US" sz="1600" dirty="0"/>
              <a:t> -&gt; </a:t>
            </a:r>
            <a:r>
              <a:rPr lang="en-US" sz="1600" b="1" dirty="0"/>
              <a:t>brain</a:t>
            </a:r>
            <a:r>
              <a:rPr lang="en-US" sz="1600" dirty="0"/>
              <a:t> -&gt; </a:t>
            </a:r>
            <a:r>
              <a:rPr lang="en-US" sz="1600" b="1" dirty="0" err="1">
                <a:solidFill>
                  <a:srgbClr val="00B050"/>
                </a:solidFill>
              </a:rPr>
              <a:t>meli_test_solution.ipynb</a:t>
            </a:r>
            <a:endParaRPr lang="en-US" sz="1600" b="1" dirty="0">
              <a:solidFill>
                <a:srgbClr val="00B050"/>
              </a:solidFill>
            </a:endParaRPr>
          </a:p>
          <a:p>
            <a:endParaRPr lang="en-US" sz="1600" dirty="0"/>
          </a:p>
          <a:p>
            <a:r>
              <a:rPr lang="en-US" sz="1600" dirty="0"/>
              <a:t>The notebook already has the printed results of all the exhaustive process</a:t>
            </a:r>
          </a:p>
        </p:txBody>
      </p:sp>
    </p:spTree>
    <p:extLst>
      <p:ext uri="{BB962C8B-B14F-4D97-AF65-F5344CB8AC3E}">
        <p14:creationId xmlns:p14="http://schemas.microsoft.com/office/powerpoint/2010/main" val="169017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297235"/>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In few words:</a:t>
            </a:r>
          </a:p>
        </p:txBody>
      </p:sp>
      <p:sp>
        <p:nvSpPr>
          <p:cNvPr id="3" name="CuadroTexto 2">
            <a:extLst>
              <a:ext uri="{FF2B5EF4-FFF2-40B4-BE49-F238E27FC236}">
                <a16:creationId xmlns:a16="http://schemas.microsoft.com/office/drawing/2014/main" id="{A1D7E1B8-5C2F-E970-5306-EBE12024B560}"/>
              </a:ext>
            </a:extLst>
          </p:cNvPr>
          <p:cNvSpPr txBox="1"/>
          <p:nvPr/>
        </p:nvSpPr>
        <p:spPr>
          <a:xfrm>
            <a:off x="563527" y="1064262"/>
            <a:ext cx="11291776" cy="646331"/>
          </a:xfrm>
          <a:prstGeom prst="rect">
            <a:avLst/>
          </a:prstGeom>
          <a:noFill/>
        </p:spPr>
        <p:txBody>
          <a:bodyPr wrap="square" rtlCol="0">
            <a:spAutoFit/>
          </a:bodyPr>
          <a:lstStyle/>
          <a:p>
            <a:r>
              <a:rPr lang="en-US" dirty="0"/>
              <a:t>In this exercise we obtain estimation for the “</a:t>
            </a:r>
            <a:r>
              <a:rPr lang="en-US" b="1" i="1" dirty="0"/>
              <a:t>condition</a:t>
            </a:r>
            <a:r>
              <a:rPr lang="en-US" dirty="0"/>
              <a:t>” target variable, which indicates if a specific object is “new” or  “used” with the following performance metrics:</a:t>
            </a:r>
          </a:p>
        </p:txBody>
      </p:sp>
      <p:sp>
        <p:nvSpPr>
          <p:cNvPr id="4" name="Rectángulo: esquinas redondeadas 3">
            <a:extLst>
              <a:ext uri="{FF2B5EF4-FFF2-40B4-BE49-F238E27FC236}">
                <a16:creationId xmlns:a16="http://schemas.microsoft.com/office/drawing/2014/main" id="{BDD733F5-A139-677B-5516-A501CE5F2B1B}"/>
              </a:ext>
            </a:extLst>
          </p:cNvPr>
          <p:cNvSpPr/>
          <p:nvPr/>
        </p:nvSpPr>
        <p:spPr>
          <a:xfrm>
            <a:off x="2651051" y="1971956"/>
            <a:ext cx="1017181" cy="39340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0.86</a:t>
            </a:r>
          </a:p>
        </p:txBody>
      </p:sp>
      <p:sp>
        <p:nvSpPr>
          <p:cNvPr id="7" name="Rectángulo: esquinas redondeadas 6">
            <a:extLst>
              <a:ext uri="{FF2B5EF4-FFF2-40B4-BE49-F238E27FC236}">
                <a16:creationId xmlns:a16="http://schemas.microsoft.com/office/drawing/2014/main" id="{C58C6E4C-D3E4-311E-FF37-58DE397249E0}"/>
              </a:ext>
            </a:extLst>
          </p:cNvPr>
          <p:cNvSpPr/>
          <p:nvPr/>
        </p:nvSpPr>
        <p:spPr>
          <a:xfrm>
            <a:off x="3834809" y="1971956"/>
            <a:ext cx="1236921" cy="39340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Accuracy</a:t>
            </a:r>
          </a:p>
        </p:txBody>
      </p:sp>
      <p:sp>
        <p:nvSpPr>
          <p:cNvPr id="8" name="Rectángulo: esquinas redondeadas 7">
            <a:extLst>
              <a:ext uri="{FF2B5EF4-FFF2-40B4-BE49-F238E27FC236}">
                <a16:creationId xmlns:a16="http://schemas.microsoft.com/office/drawing/2014/main" id="{86AB82EF-8812-DAFF-35D2-4DE9086BC864}"/>
              </a:ext>
            </a:extLst>
          </p:cNvPr>
          <p:cNvSpPr/>
          <p:nvPr/>
        </p:nvSpPr>
        <p:spPr>
          <a:xfrm>
            <a:off x="2651051" y="2618287"/>
            <a:ext cx="1017181" cy="39340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0.93</a:t>
            </a:r>
          </a:p>
        </p:txBody>
      </p:sp>
      <p:sp>
        <p:nvSpPr>
          <p:cNvPr id="10" name="Rectángulo: esquinas redondeadas 9">
            <a:extLst>
              <a:ext uri="{FF2B5EF4-FFF2-40B4-BE49-F238E27FC236}">
                <a16:creationId xmlns:a16="http://schemas.microsoft.com/office/drawing/2014/main" id="{D5E47ADF-4168-EB4B-4ECA-66D6F1FE1BF4}"/>
              </a:ext>
            </a:extLst>
          </p:cNvPr>
          <p:cNvSpPr/>
          <p:nvPr/>
        </p:nvSpPr>
        <p:spPr>
          <a:xfrm>
            <a:off x="3834809" y="2618287"/>
            <a:ext cx="1236921" cy="39340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roc</a:t>
            </a:r>
          </a:p>
        </p:txBody>
      </p:sp>
      <p:graphicFrame>
        <p:nvGraphicFramePr>
          <p:cNvPr id="16" name="Objeto 15">
            <a:extLst>
              <a:ext uri="{FF2B5EF4-FFF2-40B4-BE49-F238E27FC236}">
                <a16:creationId xmlns:a16="http://schemas.microsoft.com/office/drawing/2014/main" id="{35FB645D-ACBA-EEEA-34A4-F5C96CF934C2}"/>
              </a:ext>
            </a:extLst>
          </p:cNvPr>
          <p:cNvGraphicFramePr>
            <a:graphicFrameLocks noChangeAspect="1"/>
          </p:cNvGraphicFramePr>
          <p:nvPr>
            <p:extLst>
              <p:ext uri="{D42A27DB-BD31-4B8C-83A1-F6EECF244321}">
                <p14:modId xmlns:p14="http://schemas.microsoft.com/office/powerpoint/2010/main" val="1828763943"/>
              </p:ext>
            </p:extLst>
          </p:nvPr>
        </p:nvGraphicFramePr>
        <p:xfrm>
          <a:off x="5630307" y="1858917"/>
          <a:ext cx="3857603" cy="1250248"/>
        </p:xfrm>
        <a:graphic>
          <a:graphicData uri="http://schemas.openxmlformats.org/presentationml/2006/ole">
            <mc:AlternateContent xmlns:mc="http://schemas.openxmlformats.org/markup-compatibility/2006">
              <mc:Choice xmlns:v="urn:schemas-microsoft-com:vml" Requires="v">
                <p:oleObj name="Worksheet" r:id="rId2" imgW="2292412" imgH="742884" progId="Excel.Sheet.12">
                  <p:embed/>
                </p:oleObj>
              </mc:Choice>
              <mc:Fallback>
                <p:oleObj name="Worksheet" r:id="rId2" imgW="2292412" imgH="742884" progId="Excel.Sheet.12">
                  <p:embed/>
                  <p:pic>
                    <p:nvPicPr>
                      <p:cNvPr id="16" name="Objeto 15">
                        <a:extLst>
                          <a:ext uri="{FF2B5EF4-FFF2-40B4-BE49-F238E27FC236}">
                            <a16:creationId xmlns:a16="http://schemas.microsoft.com/office/drawing/2014/main" id="{35FB645D-ACBA-EEEA-34A4-F5C96CF934C2}"/>
                          </a:ext>
                        </a:extLst>
                      </p:cNvPr>
                      <p:cNvPicPr/>
                      <p:nvPr/>
                    </p:nvPicPr>
                    <p:blipFill>
                      <a:blip r:embed="rId3"/>
                      <a:stretch>
                        <a:fillRect/>
                      </a:stretch>
                    </p:blipFill>
                    <p:spPr>
                      <a:xfrm>
                        <a:off x="5630307" y="1858917"/>
                        <a:ext cx="3857603" cy="1250248"/>
                      </a:xfrm>
                      <a:prstGeom prst="rect">
                        <a:avLst/>
                      </a:prstGeom>
                    </p:spPr>
                  </p:pic>
                </p:oleObj>
              </mc:Fallback>
            </mc:AlternateContent>
          </a:graphicData>
        </a:graphic>
      </p:graphicFrame>
      <p:sp>
        <p:nvSpPr>
          <p:cNvPr id="18" name="CuadroTexto 17">
            <a:extLst>
              <a:ext uri="{FF2B5EF4-FFF2-40B4-BE49-F238E27FC236}">
                <a16:creationId xmlns:a16="http://schemas.microsoft.com/office/drawing/2014/main" id="{A1BC934D-F58D-47E2-5C92-64824A165ED7}"/>
              </a:ext>
            </a:extLst>
          </p:cNvPr>
          <p:cNvSpPr txBox="1"/>
          <p:nvPr/>
        </p:nvSpPr>
        <p:spPr>
          <a:xfrm>
            <a:off x="155944" y="5937894"/>
            <a:ext cx="11880111" cy="369332"/>
          </a:xfrm>
          <a:prstGeom prst="rect">
            <a:avLst/>
          </a:prstGeom>
          <a:noFill/>
        </p:spPr>
        <p:txBody>
          <a:bodyPr wrap="square" rtlCol="0">
            <a:spAutoFit/>
          </a:bodyPr>
          <a:lstStyle/>
          <a:p>
            <a:r>
              <a:rPr lang="en-US" dirty="0"/>
              <a:t>For the 10,000 given observations to validate, the result can be found in: </a:t>
            </a:r>
            <a:r>
              <a:rPr lang="en-US" b="1" dirty="0" err="1"/>
              <a:t>Usados</a:t>
            </a:r>
            <a:r>
              <a:rPr lang="en-US" b="1" dirty="0"/>
              <a:t> -&gt; results -&gt; usados_estimation.xlsx</a:t>
            </a:r>
          </a:p>
        </p:txBody>
      </p:sp>
      <p:pic>
        <p:nvPicPr>
          <p:cNvPr id="21" name="Imagen 20">
            <a:extLst>
              <a:ext uri="{FF2B5EF4-FFF2-40B4-BE49-F238E27FC236}">
                <a16:creationId xmlns:a16="http://schemas.microsoft.com/office/drawing/2014/main" id="{B56D61E9-A5E7-72EE-35D4-1BA7B402DDB1}"/>
              </a:ext>
            </a:extLst>
          </p:cNvPr>
          <p:cNvPicPr>
            <a:picLocks noChangeAspect="1"/>
          </p:cNvPicPr>
          <p:nvPr/>
        </p:nvPicPr>
        <p:blipFill>
          <a:blip r:embed="rId4"/>
          <a:stretch>
            <a:fillRect/>
          </a:stretch>
        </p:blipFill>
        <p:spPr>
          <a:xfrm>
            <a:off x="326066" y="3345853"/>
            <a:ext cx="3785191" cy="2606621"/>
          </a:xfrm>
          <a:prstGeom prst="rect">
            <a:avLst/>
          </a:prstGeom>
        </p:spPr>
      </p:pic>
      <p:pic>
        <p:nvPicPr>
          <p:cNvPr id="23" name="Imagen 22">
            <a:extLst>
              <a:ext uri="{FF2B5EF4-FFF2-40B4-BE49-F238E27FC236}">
                <a16:creationId xmlns:a16="http://schemas.microsoft.com/office/drawing/2014/main" id="{DA21E9B0-717E-2757-D0BC-F0E7A26E72FA}"/>
              </a:ext>
            </a:extLst>
          </p:cNvPr>
          <p:cNvPicPr>
            <a:picLocks noChangeAspect="1"/>
          </p:cNvPicPr>
          <p:nvPr/>
        </p:nvPicPr>
        <p:blipFill>
          <a:blip r:embed="rId5"/>
          <a:stretch>
            <a:fillRect/>
          </a:stretch>
        </p:blipFill>
        <p:spPr>
          <a:xfrm>
            <a:off x="4289168" y="3362092"/>
            <a:ext cx="3807893" cy="2443716"/>
          </a:xfrm>
          <a:prstGeom prst="rect">
            <a:avLst/>
          </a:prstGeom>
        </p:spPr>
      </p:pic>
      <p:pic>
        <p:nvPicPr>
          <p:cNvPr id="25" name="Imagen 24">
            <a:extLst>
              <a:ext uri="{FF2B5EF4-FFF2-40B4-BE49-F238E27FC236}">
                <a16:creationId xmlns:a16="http://schemas.microsoft.com/office/drawing/2014/main" id="{AF0631BD-F785-9B48-D860-8141F7FFF2DA}"/>
              </a:ext>
            </a:extLst>
          </p:cNvPr>
          <p:cNvPicPr>
            <a:picLocks noChangeAspect="1"/>
          </p:cNvPicPr>
          <p:nvPr/>
        </p:nvPicPr>
        <p:blipFill>
          <a:blip r:embed="rId6"/>
          <a:stretch>
            <a:fillRect/>
          </a:stretch>
        </p:blipFill>
        <p:spPr>
          <a:xfrm>
            <a:off x="8403709" y="3429000"/>
            <a:ext cx="3026292" cy="2412045"/>
          </a:xfrm>
          <a:prstGeom prst="rect">
            <a:avLst/>
          </a:prstGeom>
        </p:spPr>
      </p:pic>
    </p:spTree>
    <p:extLst>
      <p:ext uri="{BB962C8B-B14F-4D97-AF65-F5344CB8AC3E}">
        <p14:creationId xmlns:p14="http://schemas.microsoft.com/office/powerpoint/2010/main" val="1074817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In few words:</a:t>
            </a:r>
          </a:p>
        </p:txBody>
      </p:sp>
      <p:sp>
        <p:nvSpPr>
          <p:cNvPr id="3" name="CuadroTexto 2">
            <a:extLst>
              <a:ext uri="{FF2B5EF4-FFF2-40B4-BE49-F238E27FC236}">
                <a16:creationId xmlns:a16="http://schemas.microsoft.com/office/drawing/2014/main" id="{A1D7E1B8-5C2F-E970-5306-EBE12024B560}"/>
              </a:ext>
            </a:extLst>
          </p:cNvPr>
          <p:cNvSpPr txBox="1"/>
          <p:nvPr/>
        </p:nvSpPr>
        <p:spPr>
          <a:xfrm>
            <a:off x="563527" y="741173"/>
            <a:ext cx="11291776" cy="2031325"/>
          </a:xfrm>
          <a:prstGeom prst="rect">
            <a:avLst/>
          </a:prstGeom>
          <a:noFill/>
        </p:spPr>
        <p:txBody>
          <a:bodyPr wrap="square" rtlCol="0">
            <a:spAutoFit/>
          </a:bodyPr>
          <a:lstStyle/>
          <a:p>
            <a:r>
              <a:rPr lang="en-US" dirty="0"/>
              <a:t>It  was chosen</a:t>
            </a:r>
            <a:r>
              <a:rPr lang="en-US" b="1" dirty="0"/>
              <a:t> 50 </a:t>
            </a:r>
            <a:r>
              <a:rPr lang="en-US" dirty="0"/>
              <a:t>variables after data preparation to participate into the model selection and calibration. </a:t>
            </a:r>
          </a:p>
          <a:p>
            <a:r>
              <a:rPr lang="en-US" dirty="0"/>
              <a:t>From this:</a:t>
            </a:r>
          </a:p>
          <a:p>
            <a:endParaRPr lang="en-US" dirty="0"/>
          </a:p>
          <a:p>
            <a:pPr marL="285750" indent="-285750">
              <a:buFont typeface="Arial" panose="020B0604020202020204" pitchFamily="34" charset="0"/>
              <a:buChar char="•"/>
            </a:pPr>
            <a:r>
              <a:rPr lang="en-US" dirty="0"/>
              <a:t>The chosen algorithm is </a:t>
            </a:r>
            <a:r>
              <a:rPr lang="en-US" b="1" i="1" dirty="0"/>
              <a:t>LGBM Classifier </a:t>
            </a:r>
            <a:r>
              <a:rPr lang="en-US" dirty="0"/>
              <a:t>after comparison with a base model and 2 more algorithm alternatives</a:t>
            </a:r>
          </a:p>
          <a:p>
            <a:pPr marL="285750" indent="-285750">
              <a:buFont typeface="Arial" panose="020B0604020202020204" pitchFamily="34" charset="0"/>
              <a:buChar char="•"/>
            </a:pPr>
            <a:r>
              <a:rPr lang="en-US" dirty="0"/>
              <a:t>For all the comparison purposes, it was performs grid search and cross validation methodology</a:t>
            </a:r>
          </a:p>
          <a:p>
            <a:endParaRPr lang="en-US" dirty="0"/>
          </a:p>
          <a:p>
            <a:r>
              <a:rPr lang="en-US" dirty="0"/>
              <a:t> the following variables were observed as the most important, and bring interpretability to the final model</a:t>
            </a:r>
          </a:p>
        </p:txBody>
      </p:sp>
      <p:sp>
        <p:nvSpPr>
          <p:cNvPr id="9" name="CuadroTexto 8">
            <a:extLst>
              <a:ext uri="{FF2B5EF4-FFF2-40B4-BE49-F238E27FC236}">
                <a16:creationId xmlns:a16="http://schemas.microsoft.com/office/drawing/2014/main" id="{93391287-2509-C342-4E74-DC178375637F}"/>
              </a:ext>
            </a:extLst>
          </p:cNvPr>
          <p:cNvSpPr txBox="1"/>
          <p:nvPr/>
        </p:nvSpPr>
        <p:spPr>
          <a:xfrm>
            <a:off x="563527" y="3012278"/>
            <a:ext cx="6097772" cy="2031325"/>
          </a:xfrm>
          <a:prstGeom prst="rect">
            <a:avLst/>
          </a:prstGeom>
          <a:noFill/>
        </p:spPr>
        <p:txBody>
          <a:bodyPr wrap="square">
            <a:spAutoFit/>
          </a:bodyPr>
          <a:lstStyle/>
          <a:p>
            <a:pPr marL="285750" indent="-285750">
              <a:buFont typeface="Arial" panose="020B0604020202020204" pitchFamily="34" charset="0"/>
              <a:buChar char="•"/>
            </a:pPr>
            <a:r>
              <a:rPr lang="en-US" b="1" dirty="0" err="1"/>
              <a:t>Listing_type_id_free</a:t>
            </a:r>
            <a:r>
              <a:rPr lang="en-US" b="1" dirty="0"/>
              <a:t> </a:t>
            </a:r>
            <a:r>
              <a:rPr lang="en-US" dirty="0"/>
              <a:t>(</a:t>
            </a:r>
            <a:r>
              <a:rPr lang="en-US" dirty="0" err="1"/>
              <a:t>onehot</a:t>
            </a:r>
            <a:r>
              <a:rPr lang="en-US" dirty="0"/>
              <a:t>)  </a:t>
            </a:r>
          </a:p>
          <a:p>
            <a:pPr marL="285750" indent="-285750">
              <a:buFont typeface="Arial" panose="020B0604020202020204" pitchFamily="34" charset="0"/>
              <a:buChar char="•"/>
            </a:pPr>
            <a:r>
              <a:rPr lang="en-US" b="1" dirty="0" err="1"/>
              <a:t>initial_quiantity</a:t>
            </a:r>
            <a:r>
              <a:rPr lang="en-US" b="1" dirty="0"/>
              <a:t> </a:t>
            </a:r>
            <a:r>
              <a:rPr lang="en-US" dirty="0"/>
              <a:t>(Numerical)</a:t>
            </a:r>
          </a:p>
          <a:p>
            <a:pPr marL="285750" indent="-285750">
              <a:buFont typeface="Arial" panose="020B0604020202020204" pitchFamily="34" charset="0"/>
              <a:buChar char="•"/>
            </a:pPr>
            <a:r>
              <a:rPr lang="en-US" b="1" dirty="0" err="1"/>
              <a:t>base_price</a:t>
            </a:r>
            <a:r>
              <a:rPr lang="en-US" b="1" dirty="0"/>
              <a:t> </a:t>
            </a:r>
            <a:r>
              <a:rPr lang="en-US" dirty="0"/>
              <a:t>(Numerical)</a:t>
            </a:r>
          </a:p>
          <a:p>
            <a:pPr marL="285750" indent="-285750">
              <a:buFont typeface="Arial" panose="020B0604020202020204" pitchFamily="34" charset="0"/>
              <a:buChar char="•"/>
            </a:pPr>
            <a:r>
              <a:rPr lang="en-US" b="1" dirty="0" err="1"/>
              <a:t>sold_quantity</a:t>
            </a:r>
            <a:r>
              <a:rPr lang="en-US" b="1" dirty="0"/>
              <a:t> </a:t>
            </a:r>
            <a:r>
              <a:rPr lang="en-US" dirty="0"/>
              <a:t>(Numerical)</a:t>
            </a:r>
          </a:p>
          <a:p>
            <a:pPr marL="285750" indent="-285750">
              <a:buFont typeface="Arial" panose="020B0604020202020204" pitchFamily="34" charset="0"/>
              <a:buChar char="•"/>
            </a:pPr>
            <a:r>
              <a:rPr lang="en-US" b="1" dirty="0"/>
              <a:t>seller_address_city_id_c3 </a:t>
            </a:r>
            <a:r>
              <a:rPr lang="en-US" dirty="0"/>
              <a:t>(PCA)</a:t>
            </a:r>
          </a:p>
          <a:p>
            <a:pPr marL="285750" indent="-285750">
              <a:buFont typeface="Arial" panose="020B0604020202020204" pitchFamily="34" charset="0"/>
              <a:buChar char="•"/>
            </a:pPr>
            <a:r>
              <a:rPr lang="en-US" b="1" dirty="0"/>
              <a:t>seller_address_city_id_c2</a:t>
            </a:r>
            <a:r>
              <a:rPr lang="en-US" dirty="0"/>
              <a:t> (PCA)</a:t>
            </a:r>
          </a:p>
          <a:p>
            <a:pPr marL="285750" indent="-285750">
              <a:buFont typeface="Arial" panose="020B0604020202020204" pitchFamily="34" charset="0"/>
              <a:buChar char="•"/>
            </a:pPr>
            <a:r>
              <a:rPr lang="en-US" b="1" dirty="0"/>
              <a:t>title2_NUEVO </a:t>
            </a:r>
            <a:r>
              <a:rPr lang="en-US" dirty="0"/>
              <a:t>(text analysis build)</a:t>
            </a:r>
          </a:p>
        </p:txBody>
      </p:sp>
      <p:sp>
        <p:nvSpPr>
          <p:cNvPr id="11" name="CuadroTexto 10">
            <a:extLst>
              <a:ext uri="{FF2B5EF4-FFF2-40B4-BE49-F238E27FC236}">
                <a16:creationId xmlns:a16="http://schemas.microsoft.com/office/drawing/2014/main" id="{BD19DA6F-105A-FDA5-79F6-BB4487DD0FC6}"/>
              </a:ext>
            </a:extLst>
          </p:cNvPr>
          <p:cNvSpPr txBox="1"/>
          <p:nvPr/>
        </p:nvSpPr>
        <p:spPr>
          <a:xfrm>
            <a:off x="6209415" y="3012278"/>
            <a:ext cx="6097772" cy="2308324"/>
          </a:xfrm>
          <a:prstGeom prst="rect">
            <a:avLst/>
          </a:prstGeom>
          <a:noFill/>
        </p:spPr>
        <p:txBody>
          <a:bodyPr wrap="square">
            <a:spAutoFit/>
          </a:bodyPr>
          <a:lstStyle/>
          <a:p>
            <a:pPr marL="285750" indent="-285750">
              <a:buFont typeface="Arial" panose="020B0604020202020204" pitchFamily="34" charset="0"/>
              <a:buChar char="•"/>
            </a:pPr>
            <a:r>
              <a:rPr lang="en-US" b="1" i="0" dirty="0">
                <a:solidFill>
                  <a:srgbClr val="000000"/>
                </a:solidFill>
                <a:effectLst/>
                <a:latin typeface="Helvetica Neue"/>
              </a:rPr>
              <a:t>tags_['</a:t>
            </a:r>
            <a:r>
              <a:rPr lang="en-US" b="1" i="0" dirty="0" err="1">
                <a:solidFill>
                  <a:srgbClr val="000000"/>
                </a:solidFill>
                <a:effectLst/>
                <a:latin typeface="Helvetica Neue"/>
              </a:rPr>
              <a:t>dragged_bids_and_visits</a:t>
            </a:r>
            <a:r>
              <a:rPr lang="en-US" b="1" i="0" dirty="0">
                <a:solidFill>
                  <a:srgbClr val="000000"/>
                </a:solidFill>
                <a:effectLst/>
                <a:latin typeface="Helvetica Neue"/>
              </a:rPr>
              <a:t>’] </a:t>
            </a:r>
            <a:r>
              <a:rPr lang="en-US" b="0" i="0" dirty="0">
                <a:solidFill>
                  <a:srgbClr val="000000"/>
                </a:solidFill>
                <a:effectLst/>
                <a:latin typeface="Helvetica Neue"/>
              </a:rPr>
              <a:t>(</a:t>
            </a:r>
            <a:r>
              <a:rPr lang="en-US" b="0" i="0" dirty="0" err="1">
                <a:solidFill>
                  <a:srgbClr val="000000"/>
                </a:solidFill>
                <a:effectLst/>
                <a:latin typeface="Helvetica Neue"/>
              </a:rPr>
              <a:t>one</a:t>
            </a:r>
            <a:r>
              <a:rPr lang="en-US" dirty="0" err="1">
                <a:solidFill>
                  <a:srgbClr val="000000"/>
                </a:solidFill>
                <a:latin typeface="Helvetica Neue"/>
              </a:rPr>
              <a:t>hot</a:t>
            </a:r>
            <a:r>
              <a:rPr lang="en-US" dirty="0">
                <a:solidFill>
                  <a:srgbClr val="000000"/>
                </a:solidFill>
                <a:latin typeface="Helvetica Neue"/>
              </a:rPr>
              <a:t>)</a:t>
            </a:r>
          </a:p>
          <a:p>
            <a:pPr marL="285750" indent="-285750">
              <a:buFont typeface="Arial" panose="020B0604020202020204" pitchFamily="34" charset="0"/>
              <a:buChar char="•"/>
            </a:pPr>
            <a:r>
              <a:rPr lang="en-US" b="1" dirty="0" err="1"/>
              <a:t>Listing_type_id</a:t>
            </a:r>
            <a:r>
              <a:rPr lang="en-US" b="1" dirty="0"/>
              <a:t> </a:t>
            </a:r>
            <a:r>
              <a:rPr lang="en-US" dirty="0"/>
              <a:t>(categorical) (“</a:t>
            </a:r>
            <a:r>
              <a:rPr lang="en-US" dirty="0" err="1"/>
              <a:t>gold_special</a:t>
            </a:r>
            <a:r>
              <a:rPr lang="en-US" dirty="0"/>
              <a:t>”)  </a:t>
            </a:r>
            <a:endParaRPr lang="en-US" b="1" dirty="0"/>
          </a:p>
          <a:p>
            <a:pPr marL="285750" indent="-285750">
              <a:buFont typeface="Arial" panose="020B0604020202020204" pitchFamily="34" charset="0"/>
              <a:buChar char="•"/>
            </a:pPr>
            <a:r>
              <a:rPr lang="en-US" b="1" dirty="0" err="1"/>
              <a:t>Listing_type_id</a:t>
            </a:r>
            <a:r>
              <a:rPr lang="en-US" b="1" dirty="0"/>
              <a:t> </a:t>
            </a:r>
            <a:r>
              <a:rPr lang="en-US" dirty="0"/>
              <a:t>(categorical) (“free”)  </a:t>
            </a:r>
          </a:p>
          <a:p>
            <a:pPr marL="285750" indent="-285750">
              <a:buFont typeface="Arial" panose="020B0604020202020204" pitchFamily="34" charset="0"/>
              <a:buChar char="•"/>
            </a:pPr>
            <a:r>
              <a:rPr lang="en-US" b="1" dirty="0" err="1"/>
              <a:t>buying_mode_buy_it_now</a:t>
            </a:r>
            <a:r>
              <a:rPr lang="en-US" b="1" dirty="0"/>
              <a:t> </a:t>
            </a:r>
            <a:r>
              <a:rPr lang="en-US" dirty="0"/>
              <a:t>(</a:t>
            </a:r>
            <a:r>
              <a:rPr lang="en-US" dirty="0" err="1"/>
              <a:t>onehot</a:t>
            </a:r>
            <a:r>
              <a:rPr lang="en-US" dirty="0"/>
              <a:t>)</a:t>
            </a:r>
          </a:p>
          <a:p>
            <a:pPr marL="285750" indent="-285750">
              <a:buFont typeface="Arial" panose="020B0604020202020204" pitchFamily="34" charset="0"/>
              <a:buChar char="•"/>
            </a:pPr>
            <a:r>
              <a:rPr lang="en-US" b="1" dirty="0" err="1"/>
              <a:t>stop_time</a:t>
            </a:r>
            <a:r>
              <a:rPr lang="en-US" b="1" dirty="0"/>
              <a:t> </a:t>
            </a:r>
            <a:r>
              <a:rPr lang="en-US" dirty="0"/>
              <a:t>(Numerical)</a:t>
            </a:r>
          </a:p>
          <a:p>
            <a:pPr marL="285750" indent="-285750">
              <a:buFont typeface="Arial" panose="020B0604020202020204" pitchFamily="34" charset="0"/>
              <a:buChar char="•"/>
            </a:pPr>
            <a:r>
              <a:rPr lang="en-US" b="1" dirty="0" err="1"/>
              <a:t>shipping_mode_not_specified</a:t>
            </a:r>
            <a:r>
              <a:rPr lang="en-US" b="1" dirty="0"/>
              <a:t> </a:t>
            </a:r>
            <a:r>
              <a:rPr lang="en-US" dirty="0"/>
              <a:t>(</a:t>
            </a:r>
            <a:r>
              <a:rPr lang="en-US" dirty="0" err="1"/>
              <a:t>onehot</a:t>
            </a:r>
            <a:r>
              <a:rPr lang="en-US" dirty="0"/>
              <a:t>)</a:t>
            </a:r>
          </a:p>
          <a:p>
            <a:pPr marL="285750" indent="-285750">
              <a:buFont typeface="Arial" panose="020B0604020202020204" pitchFamily="34" charset="0"/>
              <a:buChar char="•"/>
            </a:pPr>
            <a:r>
              <a:rPr lang="en-US" b="1" dirty="0"/>
              <a:t>warranty2_NUEVO </a:t>
            </a:r>
            <a:r>
              <a:rPr lang="en-US" dirty="0"/>
              <a:t>(text analysis build)</a:t>
            </a:r>
          </a:p>
          <a:p>
            <a:pPr marL="285750" indent="-285750">
              <a:buFont typeface="Arial" panose="020B0604020202020204" pitchFamily="34" charset="0"/>
              <a:buChar char="•"/>
            </a:pPr>
            <a:endParaRPr lang="en-US" dirty="0"/>
          </a:p>
        </p:txBody>
      </p:sp>
      <p:sp>
        <p:nvSpPr>
          <p:cNvPr id="12" name="CuadroTexto 11">
            <a:extLst>
              <a:ext uri="{FF2B5EF4-FFF2-40B4-BE49-F238E27FC236}">
                <a16:creationId xmlns:a16="http://schemas.microsoft.com/office/drawing/2014/main" id="{9D606A0C-9765-DE2F-93C7-332071C55EBD}"/>
              </a:ext>
            </a:extLst>
          </p:cNvPr>
          <p:cNvSpPr txBox="1"/>
          <p:nvPr/>
        </p:nvSpPr>
        <p:spPr>
          <a:xfrm>
            <a:off x="450112" y="5123895"/>
            <a:ext cx="11291776" cy="1200329"/>
          </a:xfrm>
          <a:prstGeom prst="rect">
            <a:avLst/>
          </a:prstGeom>
          <a:noFill/>
        </p:spPr>
        <p:txBody>
          <a:bodyPr wrap="square" rtlCol="0">
            <a:spAutoFit/>
          </a:bodyPr>
          <a:lstStyle/>
          <a:p>
            <a:r>
              <a:rPr lang="en-US" b="1" dirty="0"/>
              <a:t>Interpretability</a:t>
            </a:r>
            <a:r>
              <a:rPr lang="en-US" dirty="0"/>
              <a:t>: The listing type, the available quantity, and price trends to be different between new or used products, also as the way as products are described in (title) or how the warranty is given. An odd observation is that in some cities the tendency to sell used products are above from average, See also that sold quantities can be highly different for new products</a:t>
            </a:r>
          </a:p>
        </p:txBody>
      </p:sp>
    </p:spTree>
    <p:extLst>
      <p:ext uri="{BB962C8B-B14F-4D97-AF65-F5344CB8AC3E}">
        <p14:creationId xmlns:p14="http://schemas.microsoft.com/office/powerpoint/2010/main" val="2444433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Data analysis details:</a:t>
            </a:r>
          </a:p>
        </p:txBody>
      </p:sp>
      <p:sp>
        <p:nvSpPr>
          <p:cNvPr id="36" name="Rectángulo: esquinas redondeadas 35">
            <a:extLst>
              <a:ext uri="{FF2B5EF4-FFF2-40B4-BE49-F238E27FC236}">
                <a16:creationId xmlns:a16="http://schemas.microsoft.com/office/drawing/2014/main" id="{24E7F242-40E2-100F-8677-873EDA7A4F2A}"/>
              </a:ext>
            </a:extLst>
          </p:cNvPr>
          <p:cNvSpPr/>
          <p:nvPr/>
        </p:nvSpPr>
        <p:spPr>
          <a:xfrm>
            <a:off x="320746" y="3134991"/>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100K</a:t>
            </a:r>
          </a:p>
        </p:txBody>
      </p:sp>
      <p:sp>
        <p:nvSpPr>
          <p:cNvPr id="37" name="Rectángulo: esquinas redondeadas 36">
            <a:extLst>
              <a:ext uri="{FF2B5EF4-FFF2-40B4-BE49-F238E27FC236}">
                <a16:creationId xmlns:a16="http://schemas.microsoft.com/office/drawing/2014/main" id="{AE1698AD-BAEA-CA40-112A-F862C8C0C640}"/>
              </a:ext>
            </a:extLst>
          </p:cNvPr>
          <p:cNvSpPr/>
          <p:nvPr/>
        </p:nvSpPr>
        <p:spPr>
          <a:xfrm>
            <a:off x="2408272" y="2352709"/>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90K</a:t>
            </a:r>
          </a:p>
        </p:txBody>
      </p:sp>
      <p:sp>
        <p:nvSpPr>
          <p:cNvPr id="38" name="Rectángulo: esquinas redondeadas 37">
            <a:extLst>
              <a:ext uri="{FF2B5EF4-FFF2-40B4-BE49-F238E27FC236}">
                <a16:creationId xmlns:a16="http://schemas.microsoft.com/office/drawing/2014/main" id="{84B0E2B7-C77A-0862-BBD4-A1B0808E8DC0}"/>
              </a:ext>
            </a:extLst>
          </p:cNvPr>
          <p:cNvSpPr/>
          <p:nvPr/>
        </p:nvSpPr>
        <p:spPr>
          <a:xfrm>
            <a:off x="2449855" y="4526794"/>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10K</a:t>
            </a:r>
          </a:p>
        </p:txBody>
      </p:sp>
      <p:sp>
        <p:nvSpPr>
          <p:cNvPr id="39" name="Rectángulo: esquinas redondeadas 38">
            <a:extLst>
              <a:ext uri="{FF2B5EF4-FFF2-40B4-BE49-F238E27FC236}">
                <a16:creationId xmlns:a16="http://schemas.microsoft.com/office/drawing/2014/main" id="{C435A50B-634D-271B-465B-78114904534F}"/>
              </a:ext>
            </a:extLst>
          </p:cNvPr>
          <p:cNvSpPr/>
          <p:nvPr/>
        </p:nvSpPr>
        <p:spPr>
          <a:xfrm>
            <a:off x="4529472" y="1725729"/>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67.5K</a:t>
            </a:r>
          </a:p>
        </p:txBody>
      </p:sp>
      <p:sp>
        <p:nvSpPr>
          <p:cNvPr id="40" name="Rectángulo: esquinas redondeadas 39">
            <a:extLst>
              <a:ext uri="{FF2B5EF4-FFF2-40B4-BE49-F238E27FC236}">
                <a16:creationId xmlns:a16="http://schemas.microsoft.com/office/drawing/2014/main" id="{E1E79115-A139-47C6-C2C8-E98F141A8A67}"/>
              </a:ext>
            </a:extLst>
          </p:cNvPr>
          <p:cNvSpPr/>
          <p:nvPr/>
        </p:nvSpPr>
        <p:spPr>
          <a:xfrm>
            <a:off x="4529472" y="2958701"/>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22.5K</a:t>
            </a:r>
          </a:p>
        </p:txBody>
      </p:sp>
      <p:sp>
        <p:nvSpPr>
          <p:cNvPr id="41" name="CuadroTexto 40">
            <a:extLst>
              <a:ext uri="{FF2B5EF4-FFF2-40B4-BE49-F238E27FC236}">
                <a16:creationId xmlns:a16="http://schemas.microsoft.com/office/drawing/2014/main" id="{21245515-015B-E1FC-07B2-5B7343FDD0F6}"/>
              </a:ext>
            </a:extLst>
          </p:cNvPr>
          <p:cNvSpPr txBox="1"/>
          <p:nvPr/>
        </p:nvSpPr>
        <p:spPr>
          <a:xfrm>
            <a:off x="2856893" y="1983377"/>
            <a:ext cx="630301" cy="369332"/>
          </a:xfrm>
          <a:prstGeom prst="rect">
            <a:avLst/>
          </a:prstGeom>
          <a:noFill/>
        </p:spPr>
        <p:txBody>
          <a:bodyPr wrap="none" rtlCol="0">
            <a:spAutoFit/>
          </a:bodyPr>
          <a:lstStyle/>
          <a:p>
            <a:r>
              <a:rPr lang="en-US" dirty="0"/>
              <a:t>train</a:t>
            </a:r>
          </a:p>
        </p:txBody>
      </p:sp>
      <p:sp>
        <p:nvSpPr>
          <p:cNvPr id="42" name="CuadroTexto 41">
            <a:extLst>
              <a:ext uri="{FF2B5EF4-FFF2-40B4-BE49-F238E27FC236}">
                <a16:creationId xmlns:a16="http://schemas.microsoft.com/office/drawing/2014/main" id="{3C45990B-CAC1-8D85-AF6B-BD9775F77203}"/>
              </a:ext>
            </a:extLst>
          </p:cNvPr>
          <p:cNvSpPr txBox="1"/>
          <p:nvPr/>
        </p:nvSpPr>
        <p:spPr>
          <a:xfrm>
            <a:off x="2670581" y="4086218"/>
            <a:ext cx="1129796" cy="369332"/>
          </a:xfrm>
          <a:prstGeom prst="rect">
            <a:avLst/>
          </a:prstGeom>
          <a:noFill/>
        </p:spPr>
        <p:txBody>
          <a:bodyPr wrap="none" rtlCol="0">
            <a:spAutoFit/>
          </a:bodyPr>
          <a:lstStyle/>
          <a:p>
            <a:r>
              <a:rPr lang="en-US" dirty="0"/>
              <a:t>validation</a:t>
            </a:r>
          </a:p>
        </p:txBody>
      </p:sp>
      <p:sp>
        <p:nvSpPr>
          <p:cNvPr id="43" name="CuadroTexto 42">
            <a:extLst>
              <a:ext uri="{FF2B5EF4-FFF2-40B4-BE49-F238E27FC236}">
                <a16:creationId xmlns:a16="http://schemas.microsoft.com/office/drawing/2014/main" id="{9AEBCA5A-E5A4-028E-D780-6ACAD9424EC2}"/>
              </a:ext>
            </a:extLst>
          </p:cNvPr>
          <p:cNvSpPr txBox="1"/>
          <p:nvPr/>
        </p:nvSpPr>
        <p:spPr>
          <a:xfrm>
            <a:off x="4978093" y="1326005"/>
            <a:ext cx="630301" cy="369332"/>
          </a:xfrm>
          <a:prstGeom prst="rect">
            <a:avLst/>
          </a:prstGeom>
          <a:noFill/>
        </p:spPr>
        <p:txBody>
          <a:bodyPr wrap="none" rtlCol="0">
            <a:spAutoFit/>
          </a:bodyPr>
          <a:lstStyle/>
          <a:p>
            <a:r>
              <a:rPr lang="en-US" dirty="0"/>
              <a:t>train</a:t>
            </a:r>
          </a:p>
        </p:txBody>
      </p:sp>
      <p:sp>
        <p:nvSpPr>
          <p:cNvPr id="44" name="CuadroTexto 43">
            <a:extLst>
              <a:ext uri="{FF2B5EF4-FFF2-40B4-BE49-F238E27FC236}">
                <a16:creationId xmlns:a16="http://schemas.microsoft.com/office/drawing/2014/main" id="{35855216-4C3B-E0E8-F5D7-6E5EE6DFEA7C}"/>
              </a:ext>
            </a:extLst>
          </p:cNvPr>
          <p:cNvSpPr txBox="1"/>
          <p:nvPr/>
        </p:nvSpPr>
        <p:spPr>
          <a:xfrm>
            <a:off x="4978093" y="2557727"/>
            <a:ext cx="549381" cy="369332"/>
          </a:xfrm>
          <a:prstGeom prst="rect">
            <a:avLst/>
          </a:prstGeom>
          <a:noFill/>
        </p:spPr>
        <p:txBody>
          <a:bodyPr wrap="none" rtlCol="0">
            <a:spAutoFit/>
          </a:bodyPr>
          <a:lstStyle/>
          <a:p>
            <a:r>
              <a:rPr lang="en-US" dirty="0"/>
              <a:t>test</a:t>
            </a:r>
          </a:p>
        </p:txBody>
      </p:sp>
      <p:sp>
        <p:nvSpPr>
          <p:cNvPr id="45" name="CuadroTexto 44">
            <a:extLst>
              <a:ext uri="{FF2B5EF4-FFF2-40B4-BE49-F238E27FC236}">
                <a16:creationId xmlns:a16="http://schemas.microsoft.com/office/drawing/2014/main" id="{B6C154E7-D9C7-572F-A403-C758EA927F5A}"/>
              </a:ext>
            </a:extLst>
          </p:cNvPr>
          <p:cNvSpPr txBox="1"/>
          <p:nvPr/>
        </p:nvSpPr>
        <p:spPr>
          <a:xfrm>
            <a:off x="399805" y="2743769"/>
            <a:ext cx="1414811" cy="369332"/>
          </a:xfrm>
          <a:prstGeom prst="rect">
            <a:avLst/>
          </a:prstGeom>
          <a:noFill/>
        </p:spPr>
        <p:txBody>
          <a:bodyPr wrap="none" rtlCol="0">
            <a:spAutoFit/>
          </a:bodyPr>
          <a:lstStyle/>
          <a:p>
            <a:r>
              <a:rPr lang="en-US" dirty="0"/>
              <a:t>Total sample</a:t>
            </a:r>
          </a:p>
        </p:txBody>
      </p:sp>
      <p:sp>
        <p:nvSpPr>
          <p:cNvPr id="46" name="CuadroTexto 45">
            <a:extLst>
              <a:ext uri="{FF2B5EF4-FFF2-40B4-BE49-F238E27FC236}">
                <a16:creationId xmlns:a16="http://schemas.microsoft.com/office/drawing/2014/main" id="{A8C467E6-267A-8111-4464-0794E3714DDB}"/>
              </a:ext>
            </a:extLst>
          </p:cNvPr>
          <p:cNvSpPr txBox="1"/>
          <p:nvPr/>
        </p:nvSpPr>
        <p:spPr>
          <a:xfrm>
            <a:off x="1474096" y="1025768"/>
            <a:ext cx="4026195" cy="369332"/>
          </a:xfrm>
          <a:prstGeom prst="rect">
            <a:avLst/>
          </a:prstGeom>
          <a:noFill/>
        </p:spPr>
        <p:txBody>
          <a:bodyPr wrap="square" rtlCol="0">
            <a:spAutoFit/>
          </a:bodyPr>
          <a:lstStyle/>
          <a:p>
            <a:pPr algn="ctr"/>
            <a:r>
              <a:rPr lang="en-US" b="1" dirty="0"/>
              <a:t>Sampling strategy</a:t>
            </a:r>
          </a:p>
        </p:txBody>
      </p:sp>
      <p:pic>
        <p:nvPicPr>
          <p:cNvPr id="48" name="Imagen 47">
            <a:extLst>
              <a:ext uri="{FF2B5EF4-FFF2-40B4-BE49-F238E27FC236}">
                <a16:creationId xmlns:a16="http://schemas.microsoft.com/office/drawing/2014/main" id="{09C93FE2-B650-25F3-DC16-EBCE67F48C66}"/>
              </a:ext>
            </a:extLst>
          </p:cNvPr>
          <p:cNvPicPr>
            <a:picLocks noChangeAspect="1"/>
          </p:cNvPicPr>
          <p:nvPr/>
        </p:nvPicPr>
        <p:blipFill>
          <a:blip r:embed="rId2"/>
          <a:stretch>
            <a:fillRect/>
          </a:stretch>
        </p:blipFill>
        <p:spPr>
          <a:xfrm>
            <a:off x="8681994" y="1753976"/>
            <a:ext cx="2166699" cy="1976834"/>
          </a:xfrm>
          <a:prstGeom prst="rect">
            <a:avLst/>
          </a:prstGeom>
        </p:spPr>
      </p:pic>
      <p:sp>
        <p:nvSpPr>
          <p:cNvPr id="49" name="CuadroTexto 48">
            <a:extLst>
              <a:ext uri="{FF2B5EF4-FFF2-40B4-BE49-F238E27FC236}">
                <a16:creationId xmlns:a16="http://schemas.microsoft.com/office/drawing/2014/main" id="{967633BC-EB42-1F96-B861-670DEF8FA8A4}"/>
              </a:ext>
            </a:extLst>
          </p:cNvPr>
          <p:cNvSpPr txBox="1"/>
          <p:nvPr/>
        </p:nvSpPr>
        <p:spPr>
          <a:xfrm>
            <a:off x="8835596" y="802399"/>
            <a:ext cx="4026195" cy="923330"/>
          </a:xfrm>
          <a:prstGeom prst="rect">
            <a:avLst/>
          </a:prstGeom>
          <a:noFill/>
        </p:spPr>
        <p:txBody>
          <a:bodyPr wrap="square" rtlCol="0">
            <a:spAutoFit/>
          </a:bodyPr>
          <a:lstStyle/>
          <a:p>
            <a:r>
              <a:rPr lang="en-US" b="1" dirty="0"/>
              <a:t>56 total variable</a:t>
            </a:r>
          </a:p>
          <a:p>
            <a:r>
              <a:rPr lang="en-US" b="1" dirty="0"/>
              <a:t>41 categorical</a:t>
            </a:r>
          </a:p>
          <a:p>
            <a:r>
              <a:rPr lang="en-US" b="1" dirty="0"/>
              <a:t>14 numerical</a:t>
            </a:r>
          </a:p>
        </p:txBody>
      </p:sp>
      <p:sp>
        <p:nvSpPr>
          <p:cNvPr id="50" name="Flecha: a la derecha 49">
            <a:extLst>
              <a:ext uri="{FF2B5EF4-FFF2-40B4-BE49-F238E27FC236}">
                <a16:creationId xmlns:a16="http://schemas.microsoft.com/office/drawing/2014/main" id="{6E9F3286-1216-117A-A218-167D12D1E24E}"/>
              </a:ext>
            </a:extLst>
          </p:cNvPr>
          <p:cNvSpPr/>
          <p:nvPr/>
        </p:nvSpPr>
        <p:spPr>
          <a:xfrm>
            <a:off x="4175877" y="449546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uadroTexto 50">
            <a:extLst>
              <a:ext uri="{FF2B5EF4-FFF2-40B4-BE49-F238E27FC236}">
                <a16:creationId xmlns:a16="http://schemas.microsoft.com/office/drawing/2014/main" id="{6726058D-0F17-7874-5DCD-66F9982B8163}"/>
              </a:ext>
            </a:extLst>
          </p:cNvPr>
          <p:cNvSpPr txBox="1"/>
          <p:nvPr/>
        </p:nvSpPr>
        <p:spPr>
          <a:xfrm>
            <a:off x="4696801" y="4086218"/>
            <a:ext cx="1677889" cy="1754326"/>
          </a:xfrm>
          <a:prstGeom prst="rect">
            <a:avLst/>
          </a:prstGeom>
          <a:noFill/>
        </p:spPr>
        <p:txBody>
          <a:bodyPr wrap="square" rtlCol="0">
            <a:spAutoFit/>
          </a:bodyPr>
          <a:lstStyle/>
          <a:p>
            <a:r>
              <a:rPr lang="en-US" dirty="0"/>
              <a:t>Delivered in the “</a:t>
            </a:r>
            <a:r>
              <a:rPr lang="en-US" b="1" i="1" dirty="0"/>
              <a:t>results</a:t>
            </a:r>
            <a:r>
              <a:rPr lang="en-US" dirty="0"/>
              <a:t>” folder with estimation and probability for each class</a:t>
            </a:r>
          </a:p>
        </p:txBody>
      </p:sp>
      <p:sp>
        <p:nvSpPr>
          <p:cNvPr id="52" name="CuadroTexto 51">
            <a:extLst>
              <a:ext uri="{FF2B5EF4-FFF2-40B4-BE49-F238E27FC236}">
                <a16:creationId xmlns:a16="http://schemas.microsoft.com/office/drawing/2014/main" id="{38469122-9903-ACEA-23C2-2865703559ED}"/>
              </a:ext>
            </a:extLst>
          </p:cNvPr>
          <p:cNvSpPr txBox="1"/>
          <p:nvPr/>
        </p:nvSpPr>
        <p:spPr>
          <a:xfrm>
            <a:off x="6179433" y="1725729"/>
            <a:ext cx="1677889" cy="369332"/>
          </a:xfrm>
          <a:prstGeom prst="rect">
            <a:avLst/>
          </a:prstGeom>
          <a:noFill/>
        </p:spPr>
        <p:txBody>
          <a:bodyPr wrap="square" rtlCol="0">
            <a:spAutoFit/>
          </a:bodyPr>
          <a:lstStyle/>
          <a:p>
            <a:r>
              <a:rPr lang="en-US" dirty="0"/>
              <a:t>Model fitting</a:t>
            </a:r>
          </a:p>
        </p:txBody>
      </p:sp>
      <p:sp>
        <p:nvSpPr>
          <p:cNvPr id="53" name="CuadroTexto 52">
            <a:extLst>
              <a:ext uri="{FF2B5EF4-FFF2-40B4-BE49-F238E27FC236}">
                <a16:creationId xmlns:a16="http://schemas.microsoft.com/office/drawing/2014/main" id="{95B437FD-25F7-03A4-DEE5-7AD330A54863}"/>
              </a:ext>
            </a:extLst>
          </p:cNvPr>
          <p:cNvSpPr txBox="1"/>
          <p:nvPr/>
        </p:nvSpPr>
        <p:spPr>
          <a:xfrm>
            <a:off x="6179433" y="2958701"/>
            <a:ext cx="1677889" cy="369332"/>
          </a:xfrm>
          <a:prstGeom prst="rect">
            <a:avLst/>
          </a:prstGeom>
          <a:noFill/>
        </p:spPr>
        <p:txBody>
          <a:bodyPr wrap="square" rtlCol="0">
            <a:spAutoFit/>
          </a:bodyPr>
          <a:lstStyle/>
          <a:p>
            <a:r>
              <a:rPr lang="en-US" dirty="0"/>
              <a:t>Model testing</a:t>
            </a:r>
          </a:p>
        </p:txBody>
      </p:sp>
      <p:sp>
        <p:nvSpPr>
          <p:cNvPr id="54" name="CuadroTexto 53">
            <a:extLst>
              <a:ext uri="{FF2B5EF4-FFF2-40B4-BE49-F238E27FC236}">
                <a16:creationId xmlns:a16="http://schemas.microsoft.com/office/drawing/2014/main" id="{C5011489-C00F-AC58-AD90-B0EA748AC331}"/>
              </a:ext>
            </a:extLst>
          </p:cNvPr>
          <p:cNvSpPr txBox="1"/>
          <p:nvPr/>
        </p:nvSpPr>
        <p:spPr>
          <a:xfrm>
            <a:off x="5924104" y="5916908"/>
            <a:ext cx="6834966" cy="369332"/>
          </a:xfrm>
          <a:prstGeom prst="rect">
            <a:avLst/>
          </a:prstGeom>
          <a:noFill/>
        </p:spPr>
        <p:txBody>
          <a:bodyPr wrap="square" rtlCol="0">
            <a:spAutoFit/>
          </a:bodyPr>
          <a:lstStyle/>
          <a:p>
            <a:r>
              <a:rPr lang="en-US" dirty="0"/>
              <a:t>* Additional data description can be observed in the notebook</a:t>
            </a:r>
          </a:p>
        </p:txBody>
      </p:sp>
      <p:pic>
        <p:nvPicPr>
          <p:cNvPr id="4" name="Imagen 3">
            <a:extLst>
              <a:ext uri="{FF2B5EF4-FFF2-40B4-BE49-F238E27FC236}">
                <a16:creationId xmlns:a16="http://schemas.microsoft.com/office/drawing/2014/main" id="{5A43663E-D067-EEAE-64BD-8C682B993AC7}"/>
              </a:ext>
            </a:extLst>
          </p:cNvPr>
          <p:cNvPicPr>
            <a:picLocks noChangeAspect="1"/>
          </p:cNvPicPr>
          <p:nvPr/>
        </p:nvPicPr>
        <p:blipFill>
          <a:blip r:embed="rId3"/>
          <a:stretch>
            <a:fillRect/>
          </a:stretch>
        </p:blipFill>
        <p:spPr>
          <a:xfrm>
            <a:off x="8542140" y="3938631"/>
            <a:ext cx="2400010" cy="1688183"/>
          </a:xfrm>
          <a:prstGeom prst="rect">
            <a:avLst/>
          </a:prstGeom>
        </p:spPr>
      </p:pic>
    </p:spTree>
    <p:extLst>
      <p:ext uri="{BB962C8B-B14F-4D97-AF65-F5344CB8AC3E}">
        <p14:creationId xmlns:p14="http://schemas.microsoft.com/office/powerpoint/2010/main" val="2779478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Data analysis details:</a:t>
            </a:r>
          </a:p>
        </p:txBody>
      </p:sp>
      <p:sp>
        <p:nvSpPr>
          <p:cNvPr id="3" name="CuadroTexto 2">
            <a:extLst>
              <a:ext uri="{FF2B5EF4-FFF2-40B4-BE49-F238E27FC236}">
                <a16:creationId xmlns:a16="http://schemas.microsoft.com/office/drawing/2014/main" id="{A1D7E1B8-5C2F-E970-5306-EBE12024B560}"/>
              </a:ext>
            </a:extLst>
          </p:cNvPr>
          <p:cNvSpPr txBox="1"/>
          <p:nvPr/>
        </p:nvSpPr>
        <p:spPr>
          <a:xfrm>
            <a:off x="563527" y="741173"/>
            <a:ext cx="11291776" cy="923330"/>
          </a:xfrm>
          <a:prstGeom prst="rect">
            <a:avLst/>
          </a:prstGeom>
          <a:noFill/>
        </p:spPr>
        <p:txBody>
          <a:bodyPr wrap="square" rtlCol="0">
            <a:spAutoFit/>
          </a:bodyPr>
          <a:lstStyle/>
          <a:p>
            <a:r>
              <a:rPr lang="en-US" dirty="0"/>
              <a:t>The given data was delivered in </a:t>
            </a:r>
            <a:r>
              <a:rPr lang="en-US" dirty="0" err="1"/>
              <a:t>json</a:t>
            </a:r>
            <a:r>
              <a:rPr lang="en-US" dirty="0"/>
              <a:t> array, and with the python file (new_or_used.py) this data are read. However, some data pre-processing and transformation should be performed to prepare the data for ML process and data understanding:</a:t>
            </a:r>
          </a:p>
        </p:txBody>
      </p:sp>
      <p:sp>
        <p:nvSpPr>
          <p:cNvPr id="4" name="Rectángulo: esquinas redondeadas 3">
            <a:extLst>
              <a:ext uri="{FF2B5EF4-FFF2-40B4-BE49-F238E27FC236}">
                <a16:creationId xmlns:a16="http://schemas.microsoft.com/office/drawing/2014/main" id="{37935BE8-7178-E748-881E-564602822FF6}"/>
              </a:ext>
            </a:extLst>
          </p:cNvPr>
          <p:cNvSpPr/>
          <p:nvPr/>
        </p:nvSpPr>
        <p:spPr>
          <a:xfrm>
            <a:off x="1075656" y="1851433"/>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reading</a:t>
            </a:r>
          </a:p>
        </p:txBody>
      </p:sp>
      <p:sp>
        <p:nvSpPr>
          <p:cNvPr id="5" name="Rectángulo: esquinas redondeadas 4">
            <a:extLst>
              <a:ext uri="{FF2B5EF4-FFF2-40B4-BE49-F238E27FC236}">
                <a16:creationId xmlns:a16="http://schemas.microsoft.com/office/drawing/2014/main" id="{993A458F-31F9-84E4-3C18-3F9B987F8B05}"/>
              </a:ext>
            </a:extLst>
          </p:cNvPr>
          <p:cNvSpPr/>
          <p:nvPr/>
        </p:nvSpPr>
        <p:spPr>
          <a:xfrm>
            <a:off x="875409" y="2553658"/>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types understanding </a:t>
            </a:r>
          </a:p>
        </p:txBody>
      </p:sp>
      <p:sp>
        <p:nvSpPr>
          <p:cNvPr id="6" name="Rectángulo: esquinas redondeadas 5">
            <a:extLst>
              <a:ext uri="{FF2B5EF4-FFF2-40B4-BE49-F238E27FC236}">
                <a16:creationId xmlns:a16="http://schemas.microsoft.com/office/drawing/2014/main" id="{2E691151-C056-6D8B-C9B4-CB1C3C69CF94}"/>
              </a:ext>
            </a:extLst>
          </p:cNvPr>
          <p:cNvSpPr/>
          <p:nvPr/>
        </p:nvSpPr>
        <p:spPr>
          <a:xfrm>
            <a:off x="3625703" y="1759127"/>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Missing values treatment</a:t>
            </a:r>
          </a:p>
        </p:txBody>
      </p:sp>
      <p:sp>
        <p:nvSpPr>
          <p:cNvPr id="7" name="Rectángulo: esquinas redondeadas 6">
            <a:extLst>
              <a:ext uri="{FF2B5EF4-FFF2-40B4-BE49-F238E27FC236}">
                <a16:creationId xmlns:a16="http://schemas.microsoft.com/office/drawing/2014/main" id="{A44C4E03-C108-43BD-7AB9-7AF022EBFA57}"/>
              </a:ext>
            </a:extLst>
          </p:cNvPr>
          <p:cNvSpPr/>
          <p:nvPr/>
        </p:nvSpPr>
        <p:spPr>
          <a:xfrm>
            <a:off x="3625703" y="2648282"/>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Outliers values treatment</a:t>
            </a:r>
          </a:p>
        </p:txBody>
      </p:sp>
      <p:sp>
        <p:nvSpPr>
          <p:cNvPr id="8" name="Rectángulo: esquinas redondeadas 7">
            <a:extLst>
              <a:ext uri="{FF2B5EF4-FFF2-40B4-BE49-F238E27FC236}">
                <a16:creationId xmlns:a16="http://schemas.microsoft.com/office/drawing/2014/main" id="{B087AA58-45B1-466C-5A64-5E3941BCB901}"/>
              </a:ext>
            </a:extLst>
          </p:cNvPr>
          <p:cNvSpPr/>
          <p:nvPr/>
        </p:nvSpPr>
        <p:spPr>
          <a:xfrm>
            <a:off x="6308652" y="1728928"/>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Variable understanding</a:t>
            </a:r>
          </a:p>
        </p:txBody>
      </p:sp>
      <p:sp>
        <p:nvSpPr>
          <p:cNvPr id="10" name="Rectángulo: esquinas redondeadas 9">
            <a:extLst>
              <a:ext uri="{FF2B5EF4-FFF2-40B4-BE49-F238E27FC236}">
                <a16:creationId xmlns:a16="http://schemas.microsoft.com/office/drawing/2014/main" id="{83E18F16-97B1-FF9E-29C2-0B0AB19D91D2}"/>
              </a:ext>
            </a:extLst>
          </p:cNvPr>
          <p:cNvSpPr/>
          <p:nvPr/>
        </p:nvSpPr>
        <p:spPr>
          <a:xfrm>
            <a:off x="6308652" y="2648282"/>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Target bi variate analysis</a:t>
            </a:r>
          </a:p>
        </p:txBody>
      </p:sp>
      <p:sp>
        <p:nvSpPr>
          <p:cNvPr id="13" name="Rectángulo: esquinas redondeadas 12">
            <a:extLst>
              <a:ext uri="{FF2B5EF4-FFF2-40B4-BE49-F238E27FC236}">
                <a16:creationId xmlns:a16="http://schemas.microsoft.com/office/drawing/2014/main" id="{AE4E500C-F20D-97EA-F63E-3577FEBAF53B}"/>
              </a:ext>
            </a:extLst>
          </p:cNvPr>
          <p:cNvSpPr/>
          <p:nvPr/>
        </p:nvSpPr>
        <p:spPr>
          <a:xfrm>
            <a:off x="8996916" y="2654384"/>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New variables computation</a:t>
            </a:r>
          </a:p>
        </p:txBody>
      </p:sp>
      <p:sp>
        <p:nvSpPr>
          <p:cNvPr id="14" name="Rectángulo: esquinas redondeadas 13">
            <a:extLst>
              <a:ext uri="{FF2B5EF4-FFF2-40B4-BE49-F238E27FC236}">
                <a16:creationId xmlns:a16="http://schemas.microsoft.com/office/drawing/2014/main" id="{904BB3A3-A5A7-A5E1-8BE3-390983C1293D}"/>
              </a:ext>
            </a:extLst>
          </p:cNvPr>
          <p:cNvSpPr/>
          <p:nvPr/>
        </p:nvSpPr>
        <p:spPr>
          <a:xfrm>
            <a:off x="404037" y="3687725"/>
            <a:ext cx="1928037" cy="44982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Pipeline</a:t>
            </a:r>
          </a:p>
        </p:txBody>
      </p:sp>
      <p:sp>
        <p:nvSpPr>
          <p:cNvPr id="16" name="Rectángulo: esquinas redondeadas 15">
            <a:extLst>
              <a:ext uri="{FF2B5EF4-FFF2-40B4-BE49-F238E27FC236}">
                <a16:creationId xmlns:a16="http://schemas.microsoft.com/office/drawing/2014/main" id="{8F2C86DC-AD76-277D-E8D2-32546CE9A047}"/>
              </a:ext>
            </a:extLst>
          </p:cNvPr>
          <p:cNvSpPr/>
          <p:nvPr/>
        </p:nvSpPr>
        <p:spPr>
          <a:xfrm>
            <a:off x="563527" y="4376206"/>
            <a:ext cx="1928037" cy="44982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Target encoder</a:t>
            </a:r>
          </a:p>
        </p:txBody>
      </p:sp>
      <p:sp>
        <p:nvSpPr>
          <p:cNvPr id="17" name="Rectángulo: esquinas redondeadas 16">
            <a:extLst>
              <a:ext uri="{FF2B5EF4-FFF2-40B4-BE49-F238E27FC236}">
                <a16:creationId xmlns:a16="http://schemas.microsoft.com/office/drawing/2014/main" id="{61F1B809-736B-6306-EBBC-403451E9FB99}"/>
              </a:ext>
            </a:extLst>
          </p:cNvPr>
          <p:cNvSpPr/>
          <p:nvPr/>
        </p:nvSpPr>
        <p:spPr>
          <a:xfrm>
            <a:off x="8996916" y="1759127"/>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Adjusting variables</a:t>
            </a:r>
          </a:p>
        </p:txBody>
      </p:sp>
      <p:sp>
        <p:nvSpPr>
          <p:cNvPr id="18" name="Rectángulo: esquinas redondeadas 17">
            <a:extLst>
              <a:ext uri="{FF2B5EF4-FFF2-40B4-BE49-F238E27FC236}">
                <a16:creationId xmlns:a16="http://schemas.microsoft.com/office/drawing/2014/main" id="{309BF3AC-2977-75A9-ECE1-3CBC47D58D0D}"/>
              </a:ext>
            </a:extLst>
          </p:cNvPr>
          <p:cNvSpPr/>
          <p:nvPr/>
        </p:nvSpPr>
        <p:spPr>
          <a:xfrm>
            <a:off x="563526" y="5021536"/>
            <a:ext cx="1928037" cy="44982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err="1"/>
              <a:t>Onehot</a:t>
            </a:r>
            <a:r>
              <a:rPr lang="en-US" dirty="0"/>
              <a:t> encoder</a:t>
            </a:r>
          </a:p>
        </p:txBody>
      </p:sp>
      <p:sp>
        <p:nvSpPr>
          <p:cNvPr id="19" name="Rectángulo: esquinas redondeadas 18">
            <a:extLst>
              <a:ext uri="{FF2B5EF4-FFF2-40B4-BE49-F238E27FC236}">
                <a16:creationId xmlns:a16="http://schemas.microsoft.com/office/drawing/2014/main" id="{C18E0FBE-548A-DDCD-06D5-D3417FD18879}"/>
              </a:ext>
            </a:extLst>
          </p:cNvPr>
          <p:cNvSpPr/>
          <p:nvPr/>
        </p:nvSpPr>
        <p:spPr>
          <a:xfrm>
            <a:off x="563526" y="5666865"/>
            <a:ext cx="1928037" cy="493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PCA transformation</a:t>
            </a:r>
          </a:p>
        </p:txBody>
      </p:sp>
      <p:sp>
        <p:nvSpPr>
          <p:cNvPr id="20" name="Rectángulo: esquinas redondeadas 19">
            <a:extLst>
              <a:ext uri="{FF2B5EF4-FFF2-40B4-BE49-F238E27FC236}">
                <a16:creationId xmlns:a16="http://schemas.microsoft.com/office/drawing/2014/main" id="{10CA4C5E-07D9-1F3E-5CB5-83602ECADA5C}"/>
              </a:ext>
            </a:extLst>
          </p:cNvPr>
          <p:cNvSpPr/>
          <p:nvPr/>
        </p:nvSpPr>
        <p:spPr>
          <a:xfrm>
            <a:off x="3460897" y="4049016"/>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Correlation Analysis</a:t>
            </a:r>
          </a:p>
        </p:txBody>
      </p:sp>
      <p:sp>
        <p:nvSpPr>
          <p:cNvPr id="21" name="Rectángulo: esquinas redondeadas 20">
            <a:extLst>
              <a:ext uri="{FF2B5EF4-FFF2-40B4-BE49-F238E27FC236}">
                <a16:creationId xmlns:a16="http://schemas.microsoft.com/office/drawing/2014/main" id="{A9C31713-A1CB-ADBB-BBC5-8A5A63A7E97F}"/>
              </a:ext>
            </a:extLst>
          </p:cNvPr>
          <p:cNvSpPr/>
          <p:nvPr/>
        </p:nvSpPr>
        <p:spPr>
          <a:xfrm>
            <a:off x="3460896" y="4966960"/>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Variable selection</a:t>
            </a:r>
          </a:p>
        </p:txBody>
      </p:sp>
      <p:sp>
        <p:nvSpPr>
          <p:cNvPr id="24" name="Rectángulo: esquinas redondeadas 23">
            <a:extLst>
              <a:ext uri="{FF2B5EF4-FFF2-40B4-BE49-F238E27FC236}">
                <a16:creationId xmlns:a16="http://schemas.microsoft.com/office/drawing/2014/main" id="{7072506C-2061-9E7F-B5E5-B4439F316BC7}"/>
              </a:ext>
            </a:extLst>
          </p:cNvPr>
          <p:cNvSpPr/>
          <p:nvPr/>
        </p:nvSpPr>
        <p:spPr>
          <a:xfrm>
            <a:off x="6259038" y="4026253"/>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Sample splitting</a:t>
            </a:r>
          </a:p>
        </p:txBody>
      </p:sp>
      <p:sp>
        <p:nvSpPr>
          <p:cNvPr id="25" name="Rectángulo: esquinas redondeadas 24">
            <a:extLst>
              <a:ext uri="{FF2B5EF4-FFF2-40B4-BE49-F238E27FC236}">
                <a16:creationId xmlns:a16="http://schemas.microsoft.com/office/drawing/2014/main" id="{A7BAE2E3-22CB-79FE-DB4F-9C6A19D4D31E}"/>
              </a:ext>
            </a:extLst>
          </p:cNvPr>
          <p:cNvSpPr/>
          <p:nvPr/>
        </p:nvSpPr>
        <p:spPr>
          <a:xfrm>
            <a:off x="6308652" y="4916707"/>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Cross validation definition</a:t>
            </a:r>
          </a:p>
        </p:txBody>
      </p:sp>
      <p:sp>
        <p:nvSpPr>
          <p:cNvPr id="26" name="Rectángulo: esquinas redondeadas 25">
            <a:extLst>
              <a:ext uri="{FF2B5EF4-FFF2-40B4-BE49-F238E27FC236}">
                <a16:creationId xmlns:a16="http://schemas.microsoft.com/office/drawing/2014/main" id="{D9DA4C56-72E3-32B8-601F-E2ABEF91BFB0}"/>
              </a:ext>
            </a:extLst>
          </p:cNvPr>
          <p:cNvSpPr/>
          <p:nvPr/>
        </p:nvSpPr>
        <p:spPr>
          <a:xfrm>
            <a:off x="9057179" y="3687725"/>
            <a:ext cx="1928037" cy="44982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Model building</a:t>
            </a:r>
          </a:p>
        </p:txBody>
      </p:sp>
      <p:sp>
        <p:nvSpPr>
          <p:cNvPr id="27" name="Rectángulo: esquinas redondeadas 26">
            <a:extLst>
              <a:ext uri="{FF2B5EF4-FFF2-40B4-BE49-F238E27FC236}">
                <a16:creationId xmlns:a16="http://schemas.microsoft.com/office/drawing/2014/main" id="{76B497D4-7D69-C74A-0198-3CF535D0B787}"/>
              </a:ext>
            </a:extLst>
          </p:cNvPr>
          <p:cNvSpPr/>
          <p:nvPr/>
        </p:nvSpPr>
        <p:spPr>
          <a:xfrm>
            <a:off x="9432863" y="4257342"/>
            <a:ext cx="1928037" cy="44982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Base model</a:t>
            </a:r>
          </a:p>
        </p:txBody>
      </p:sp>
      <p:sp>
        <p:nvSpPr>
          <p:cNvPr id="28" name="Rectángulo: esquinas redondeadas 27">
            <a:extLst>
              <a:ext uri="{FF2B5EF4-FFF2-40B4-BE49-F238E27FC236}">
                <a16:creationId xmlns:a16="http://schemas.microsoft.com/office/drawing/2014/main" id="{7D3B247A-A158-CAB1-581A-5115307B8744}"/>
              </a:ext>
            </a:extLst>
          </p:cNvPr>
          <p:cNvSpPr/>
          <p:nvPr/>
        </p:nvSpPr>
        <p:spPr>
          <a:xfrm>
            <a:off x="9432863" y="4903006"/>
            <a:ext cx="1928037" cy="44982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err="1"/>
              <a:t>Algorithsm</a:t>
            </a:r>
            <a:r>
              <a:rPr lang="en-US" dirty="0"/>
              <a:t> fitting</a:t>
            </a:r>
          </a:p>
        </p:txBody>
      </p:sp>
      <p:sp>
        <p:nvSpPr>
          <p:cNvPr id="29" name="Rectángulo: esquinas redondeadas 28">
            <a:extLst>
              <a:ext uri="{FF2B5EF4-FFF2-40B4-BE49-F238E27FC236}">
                <a16:creationId xmlns:a16="http://schemas.microsoft.com/office/drawing/2014/main" id="{0993C717-E533-36E9-4E47-5C15C08E29A8}"/>
              </a:ext>
            </a:extLst>
          </p:cNvPr>
          <p:cNvSpPr/>
          <p:nvPr/>
        </p:nvSpPr>
        <p:spPr>
          <a:xfrm>
            <a:off x="9432862" y="5667003"/>
            <a:ext cx="1928037" cy="44982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Models comparison</a:t>
            </a:r>
          </a:p>
        </p:txBody>
      </p:sp>
      <p:sp>
        <p:nvSpPr>
          <p:cNvPr id="30" name="Flecha: a la derecha 29">
            <a:extLst>
              <a:ext uri="{FF2B5EF4-FFF2-40B4-BE49-F238E27FC236}">
                <a16:creationId xmlns:a16="http://schemas.microsoft.com/office/drawing/2014/main" id="{F74B7534-B49A-8828-2398-4B94D86AB77B}"/>
              </a:ext>
            </a:extLst>
          </p:cNvPr>
          <p:cNvSpPr/>
          <p:nvPr/>
        </p:nvSpPr>
        <p:spPr>
          <a:xfrm>
            <a:off x="3014331" y="220171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echa: a la derecha 30">
            <a:extLst>
              <a:ext uri="{FF2B5EF4-FFF2-40B4-BE49-F238E27FC236}">
                <a16:creationId xmlns:a16="http://schemas.microsoft.com/office/drawing/2014/main" id="{249C4B6C-4AC3-D06F-9D6C-E8D25664B899}"/>
              </a:ext>
            </a:extLst>
          </p:cNvPr>
          <p:cNvSpPr/>
          <p:nvPr/>
        </p:nvSpPr>
        <p:spPr>
          <a:xfrm>
            <a:off x="5685760" y="2201714"/>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echa: a la derecha 31">
            <a:extLst>
              <a:ext uri="{FF2B5EF4-FFF2-40B4-BE49-F238E27FC236}">
                <a16:creationId xmlns:a16="http://schemas.microsoft.com/office/drawing/2014/main" id="{99FC07F7-5B82-358E-6826-D88B07D2227A}"/>
              </a:ext>
            </a:extLst>
          </p:cNvPr>
          <p:cNvSpPr/>
          <p:nvPr/>
        </p:nvSpPr>
        <p:spPr>
          <a:xfrm>
            <a:off x="8405924" y="2156854"/>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echa: a la derecha 32">
            <a:extLst>
              <a:ext uri="{FF2B5EF4-FFF2-40B4-BE49-F238E27FC236}">
                <a16:creationId xmlns:a16="http://schemas.microsoft.com/office/drawing/2014/main" id="{9CA6B22F-FD54-8CD8-33A0-201825AE03E5}"/>
              </a:ext>
            </a:extLst>
          </p:cNvPr>
          <p:cNvSpPr/>
          <p:nvPr/>
        </p:nvSpPr>
        <p:spPr>
          <a:xfrm>
            <a:off x="2816742" y="4482254"/>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echa: a la derecha 33">
            <a:extLst>
              <a:ext uri="{FF2B5EF4-FFF2-40B4-BE49-F238E27FC236}">
                <a16:creationId xmlns:a16="http://schemas.microsoft.com/office/drawing/2014/main" id="{A06A4E2B-85E6-32AA-5650-7527A888AC20}"/>
              </a:ext>
            </a:extLst>
          </p:cNvPr>
          <p:cNvSpPr/>
          <p:nvPr/>
        </p:nvSpPr>
        <p:spPr>
          <a:xfrm>
            <a:off x="5685760" y="4430982"/>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echa: a la derecha 34">
            <a:extLst>
              <a:ext uri="{FF2B5EF4-FFF2-40B4-BE49-F238E27FC236}">
                <a16:creationId xmlns:a16="http://schemas.microsoft.com/office/drawing/2014/main" id="{4625A9B9-2040-0C7F-A896-B750ED3D6C8F}"/>
              </a:ext>
            </a:extLst>
          </p:cNvPr>
          <p:cNvSpPr/>
          <p:nvPr/>
        </p:nvSpPr>
        <p:spPr>
          <a:xfrm>
            <a:off x="8495422" y="437620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ector recto 10">
            <a:extLst>
              <a:ext uri="{FF2B5EF4-FFF2-40B4-BE49-F238E27FC236}">
                <a16:creationId xmlns:a16="http://schemas.microsoft.com/office/drawing/2014/main" id="{B48FAD98-C05A-9A8D-83C1-978DF7AF03E5}"/>
              </a:ext>
            </a:extLst>
          </p:cNvPr>
          <p:cNvCxnSpPr/>
          <p:nvPr/>
        </p:nvCxnSpPr>
        <p:spPr>
          <a:xfrm>
            <a:off x="233916" y="3508744"/>
            <a:ext cx="118021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850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Data analysis details:</a:t>
            </a:r>
          </a:p>
        </p:txBody>
      </p:sp>
      <p:pic>
        <p:nvPicPr>
          <p:cNvPr id="23" name="Imagen 22">
            <a:extLst>
              <a:ext uri="{FF2B5EF4-FFF2-40B4-BE49-F238E27FC236}">
                <a16:creationId xmlns:a16="http://schemas.microsoft.com/office/drawing/2014/main" id="{86888D3F-753A-B83E-A6C2-FEE643D90887}"/>
              </a:ext>
            </a:extLst>
          </p:cNvPr>
          <p:cNvPicPr>
            <a:picLocks noChangeAspect="1"/>
          </p:cNvPicPr>
          <p:nvPr/>
        </p:nvPicPr>
        <p:blipFill>
          <a:blip r:embed="rId2"/>
          <a:stretch>
            <a:fillRect/>
          </a:stretch>
        </p:blipFill>
        <p:spPr>
          <a:xfrm>
            <a:off x="243110" y="1804428"/>
            <a:ext cx="3786644" cy="2801679"/>
          </a:xfrm>
          <a:prstGeom prst="rect">
            <a:avLst/>
          </a:prstGeom>
        </p:spPr>
      </p:pic>
      <p:pic>
        <p:nvPicPr>
          <p:cNvPr id="37" name="Imagen 36">
            <a:extLst>
              <a:ext uri="{FF2B5EF4-FFF2-40B4-BE49-F238E27FC236}">
                <a16:creationId xmlns:a16="http://schemas.microsoft.com/office/drawing/2014/main" id="{5564E1D1-330E-24F0-6EED-680FB06A9F05}"/>
              </a:ext>
            </a:extLst>
          </p:cNvPr>
          <p:cNvPicPr>
            <a:picLocks noChangeAspect="1"/>
          </p:cNvPicPr>
          <p:nvPr/>
        </p:nvPicPr>
        <p:blipFill>
          <a:blip r:embed="rId3"/>
          <a:stretch>
            <a:fillRect/>
          </a:stretch>
        </p:blipFill>
        <p:spPr>
          <a:xfrm>
            <a:off x="4353036" y="2169041"/>
            <a:ext cx="3233118" cy="1433402"/>
          </a:xfrm>
          <a:prstGeom prst="rect">
            <a:avLst/>
          </a:prstGeom>
        </p:spPr>
      </p:pic>
      <p:sp>
        <p:nvSpPr>
          <p:cNvPr id="38" name="CuadroTexto 37">
            <a:extLst>
              <a:ext uri="{FF2B5EF4-FFF2-40B4-BE49-F238E27FC236}">
                <a16:creationId xmlns:a16="http://schemas.microsoft.com/office/drawing/2014/main" id="{2EC89AB6-F74C-753B-E34E-E3A5D116E7BC}"/>
              </a:ext>
            </a:extLst>
          </p:cNvPr>
          <p:cNvSpPr txBox="1"/>
          <p:nvPr/>
        </p:nvSpPr>
        <p:spPr>
          <a:xfrm>
            <a:off x="563527" y="741173"/>
            <a:ext cx="11291776" cy="646331"/>
          </a:xfrm>
          <a:prstGeom prst="rect">
            <a:avLst/>
          </a:prstGeom>
          <a:noFill/>
        </p:spPr>
        <p:txBody>
          <a:bodyPr wrap="square" rtlCol="0">
            <a:spAutoFit/>
          </a:bodyPr>
          <a:lstStyle/>
          <a:p>
            <a:r>
              <a:rPr lang="en-US" b="1" dirty="0"/>
              <a:t>Target variable</a:t>
            </a:r>
            <a:r>
              <a:rPr lang="en-US" dirty="0"/>
              <a:t>: “condition” which describes if an article is “new” or “used”</a:t>
            </a:r>
          </a:p>
          <a:p>
            <a:r>
              <a:rPr lang="en-US" dirty="0"/>
              <a:t>Nature problem: Binary classification</a:t>
            </a:r>
          </a:p>
        </p:txBody>
      </p:sp>
      <p:sp>
        <p:nvSpPr>
          <p:cNvPr id="39" name="CuadroTexto 38">
            <a:extLst>
              <a:ext uri="{FF2B5EF4-FFF2-40B4-BE49-F238E27FC236}">
                <a16:creationId xmlns:a16="http://schemas.microsoft.com/office/drawing/2014/main" id="{AEB7A13E-426A-9BB6-E4EB-B1E2D4F6EE85}"/>
              </a:ext>
            </a:extLst>
          </p:cNvPr>
          <p:cNvSpPr txBox="1"/>
          <p:nvPr/>
        </p:nvSpPr>
        <p:spPr>
          <a:xfrm>
            <a:off x="563527" y="4606107"/>
            <a:ext cx="11291776" cy="1200329"/>
          </a:xfrm>
          <a:prstGeom prst="rect">
            <a:avLst/>
          </a:prstGeom>
          <a:noFill/>
        </p:spPr>
        <p:txBody>
          <a:bodyPr wrap="square" rtlCol="0">
            <a:spAutoFit/>
          </a:bodyPr>
          <a:lstStyle/>
          <a:p>
            <a:r>
              <a:rPr lang="en-US" dirty="0"/>
              <a:t>This description gives insight that the initial sample is nearly balanced between target classes. In short, for resolving this test, the sample will not be treated as a unbalanced problem and not be discussed balancing sampling methods </a:t>
            </a:r>
          </a:p>
          <a:p>
            <a:r>
              <a:rPr lang="en-US" dirty="0"/>
              <a:t>For make easier the computations it is declared a “target” variables where 1=“new”</a:t>
            </a:r>
          </a:p>
        </p:txBody>
      </p:sp>
      <p:pic>
        <p:nvPicPr>
          <p:cNvPr id="41" name="Imagen 40">
            <a:extLst>
              <a:ext uri="{FF2B5EF4-FFF2-40B4-BE49-F238E27FC236}">
                <a16:creationId xmlns:a16="http://schemas.microsoft.com/office/drawing/2014/main" id="{B430114D-FB88-F1FD-8232-7C107BFA278A}"/>
              </a:ext>
            </a:extLst>
          </p:cNvPr>
          <p:cNvPicPr>
            <a:picLocks noChangeAspect="1"/>
          </p:cNvPicPr>
          <p:nvPr/>
        </p:nvPicPr>
        <p:blipFill>
          <a:blip r:embed="rId4"/>
          <a:stretch>
            <a:fillRect/>
          </a:stretch>
        </p:blipFill>
        <p:spPr>
          <a:xfrm>
            <a:off x="9488531" y="2152862"/>
            <a:ext cx="1636669" cy="1300942"/>
          </a:xfrm>
          <a:prstGeom prst="rect">
            <a:avLst/>
          </a:prstGeom>
        </p:spPr>
      </p:pic>
      <p:sp>
        <p:nvSpPr>
          <p:cNvPr id="42" name="Flecha: a la derecha 41">
            <a:extLst>
              <a:ext uri="{FF2B5EF4-FFF2-40B4-BE49-F238E27FC236}">
                <a16:creationId xmlns:a16="http://schemas.microsoft.com/office/drawing/2014/main" id="{2408C78B-FFD3-2D7D-0380-352088012AE2}"/>
              </a:ext>
            </a:extLst>
          </p:cNvPr>
          <p:cNvSpPr/>
          <p:nvPr/>
        </p:nvSpPr>
        <p:spPr>
          <a:xfrm>
            <a:off x="8142164" y="2535789"/>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1952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Data analysis details:</a:t>
            </a:r>
          </a:p>
        </p:txBody>
      </p:sp>
      <p:pic>
        <p:nvPicPr>
          <p:cNvPr id="15" name="Imagen 14">
            <a:extLst>
              <a:ext uri="{FF2B5EF4-FFF2-40B4-BE49-F238E27FC236}">
                <a16:creationId xmlns:a16="http://schemas.microsoft.com/office/drawing/2014/main" id="{F945F06F-A8DB-0CAB-2431-7A32C7274F46}"/>
              </a:ext>
            </a:extLst>
          </p:cNvPr>
          <p:cNvPicPr>
            <a:picLocks noChangeAspect="1"/>
          </p:cNvPicPr>
          <p:nvPr/>
        </p:nvPicPr>
        <p:blipFill>
          <a:blip r:embed="rId2"/>
          <a:stretch>
            <a:fillRect/>
          </a:stretch>
        </p:blipFill>
        <p:spPr>
          <a:xfrm>
            <a:off x="336697" y="1569527"/>
            <a:ext cx="7517219" cy="3100853"/>
          </a:xfrm>
          <a:prstGeom prst="rect">
            <a:avLst/>
          </a:prstGeom>
        </p:spPr>
      </p:pic>
      <p:sp>
        <p:nvSpPr>
          <p:cNvPr id="3" name="Flecha: a la derecha 2">
            <a:extLst>
              <a:ext uri="{FF2B5EF4-FFF2-40B4-BE49-F238E27FC236}">
                <a16:creationId xmlns:a16="http://schemas.microsoft.com/office/drawing/2014/main" id="{7B891C2C-554B-6264-0808-8BB90241FE2D}"/>
              </a:ext>
            </a:extLst>
          </p:cNvPr>
          <p:cNvSpPr/>
          <p:nvPr/>
        </p:nvSpPr>
        <p:spPr>
          <a:xfrm>
            <a:off x="7972043" y="185722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esquinas redondeadas 3">
            <a:extLst>
              <a:ext uri="{FF2B5EF4-FFF2-40B4-BE49-F238E27FC236}">
                <a16:creationId xmlns:a16="http://schemas.microsoft.com/office/drawing/2014/main" id="{DB9F5960-69F4-6575-45FA-40762483D123}"/>
              </a:ext>
            </a:extLst>
          </p:cNvPr>
          <p:cNvSpPr/>
          <p:nvPr/>
        </p:nvSpPr>
        <p:spPr>
          <a:xfrm>
            <a:off x="9113870" y="1949529"/>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err="1"/>
              <a:t>Onehot</a:t>
            </a:r>
            <a:endParaRPr lang="en-US" dirty="0"/>
          </a:p>
        </p:txBody>
      </p:sp>
      <p:sp>
        <p:nvSpPr>
          <p:cNvPr id="5" name="CuadroTexto 4">
            <a:extLst>
              <a:ext uri="{FF2B5EF4-FFF2-40B4-BE49-F238E27FC236}">
                <a16:creationId xmlns:a16="http://schemas.microsoft.com/office/drawing/2014/main" id="{BE0CEA3B-FDC8-6F30-E486-7B3863D1D041}"/>
              </a:ext>
            </a:extLst>
          </p:cNvPr>
          <p:cNvSpPr txBox="1"/>
          <p:nvPr/>
        </p:nvSpPr>
        <p:spPr>
          <a:xfrm>
            <a:off x="563527" y="4606107"/>
            <a:ext cx="11291776" cy="646331"/>
          </a:xfrm>
          <a:prstGeom prst="rect">
            <a:avLst/>
          </a:prstGeom>
          <a:noFill/>
        </p:spPr>
        <p:txBody>
          <a:bodyPr wrap="square" rtlCol="0">
            <a:spAutoFit/>
          </a:bodyPr>
          <a:lstStyle/>
          <a:p>
            <a:r>
              <a:rPr lang="en-US" dirty="0"/>
              <a:t>Categories with high sample proportion and significant distinct target distribution are good insights for important model variables</a:t>
            </a:r>
          </a:p>
        </p:txBody>
      </p:sp>
      <p:sp>
        <p:nvSpPr>
          <p:cNvPr id="6" name="Flecha: hacia abajo 5">
            <a:extLst>
              <a:ext uri="{FF2B5EF4-FFF2-40B4-BE49-F238E27FC236}">
                <a16:creationId xmlns:a16="http://schemas.microsoft.com/office/drawing/2014/main" id="{04A41CD5-59BF-4913-992E-AA5452520796}"/>
              </a:ext>
            </a:extLst>
          </p:cNvPr>
          <p:cNvSpPr/>
          <p:nvPr/>
        </p:nvSpPr>
        <p:spPr>
          <a:xfrm>
            <a:off x="1828800" y="2480218"/>
            <a:ext cx="202019" cy="6075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echa: hacia abajo 6">
            <a:extLst>
              <a:ext uri="{FF2B5EF4-FFF2-40B4-BE49-F238E27FC236}">
                <a16:creationId xmlns:a16="http://schemas.microsoft.com/office/drawing/2014/main" id="{FF275FBB-E7DA-63AC-3FBF-6875FD3E4743}"/>
              </a:ext>
            </a:extLst>
          </p:cNvPr>
          <p:cNvSpPr/>
          <p:nvPr/>
        </p:nvSpPr>
        <p:spPr>
          <a:xfrm>
            <a:off x="5553739" y="2993076"/>
            <a:ext cx="202019" cy="6075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echa: hacia abajo 7">
            <a:extLst>
              <a:ext uri="{FF2B5EF4-FFF2-40B4-BE49-F238E27FC236}">
                <a16:creationId xmlns:a16="http://schemas.microsoft.com/office/drawing/2014/main" id="{CED6D100-F88B-5988-46CB-734BF84730A0}"/>
              </a:ext>
            </a:extLst>
          </p:cNvPr>
          <p:cNvSpPr/>
          <p:nvPr/>
        </p:nvSpPr>
        <p:spPr>
          <a:xfrm>
            <a:off x="2314637" y="3119953"/>
            <a:ext cx="202019" cy="6075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echa: hacia abajo 8">
            <a:extLst>
              <a:ext uri="{FF2B5EF4-FFF2-40B4-BE49-F238E27FC236}">
                <a16:creationId xmlns:a16="http://schemas.microsoft.com/office/drawing/2014/main" id="{1FC97847-DA8D-8D53-92A0-F4BBA044C468}"/>
              </a:ext>
            </a:extLst>
          </p:cNvPr>
          <p:cNvSpPr/>
          <p:nvPr/>
        </p:nvSpPr>
        <p:spPr>
          <a:xfrm>
            <a:off x="5994990" y="1157726"/>
            <a:ext cx="202019" cy="6075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adroTexto 9">
            <a:extLst>
              <a:ext uri="{FF2B5EF4-FFF2-40B4-BE49-F238E27FC236}">
                <a16:creationId xmlns:a16="http://schemas.microsoft.com/office/drawing/2014/main" id="{E26716FF-28CC-023E-9BFA-BB3D5E365DBE}"/>
              </a:ext>
            </a:extLst>
          </p:cNvPr>
          <p:cNvSpPr txBox="1"/>
          <p:nvPr/>
        </p:nvSpPr>
        <p:spPr>
          <a:xfrm>
            <a:off x="8903280" y="2658289"/>
            <a:ext cx="2771270" cy="923330"/>
          </a:xfrm>
          <a:prstGeom prst="rect">
            <a:avLst/>
          </a:prstGeom>
          <a:noFill/>
        </p:spPr>
        <p:txBody>
          <a:bodyPr wrap="square" rtlCol="0">
            <a:spAutoFit/>
          </a:bodyPr>
          <a:lstStyle/>
          <a:p>
            <a:r>
              <a:rPr lang="en-US" dirty="0"/>
              <a:t>Relevant categories</a:t>
            </a:r>
          </a:p>
          <a:p>
            <a:pPr marL="285750" indent="-285750">
              <a:buFont typeface="Arial" panose="020B0604020202020204" pitchFamily="34" charset="0"/>
              <a:buChar char="•"/>
            </a:pPr>
            <a:r>
              <a:rPr lang="en-US" dirty="0"/>
              <a:t>Free</a:t>
            </a:r>
          </a:p>
          <a:p>
            <a:pPr marL="285750" indent="-285750">
              <a:buFont typeface="Arial" panose="020B0604020202020204" pitchFamily="34" charset="0"/>
              <a:buChar char="•"/>
            </a:pPr>
            <a:r>
              <a:rPr lang="en-US" dirty="0"/>
              <a:t>Gold-special</a:t>
            </a:r>
          </a:p>
        </p:txBody>
      </p:sp>
      <p:sp>
        <p:nvSpPr>
          <p:cNvPr id="11" name="CuadroTexto 10">
            <a:extLst>
              <a:ext uri="{FF2B5EF4-FFF2-40B4-BE49-F238E27FC236}">
                <a16:creationId xmlns:a16="http://schemas.microsoft.com/office/drawing/2014/main" id="{A4249C6E-5704-3FBB-5367-EA31BE725777}"/>
              </a:ext>
            </a:extLst>
          </p:cNvPr>
          <p:cNvSpPr txBox="1"/>
          <p:nvPr/>
        </p:nvSpPr>
        <p:spPr>
          <a:xfrm>
            <a:off x="563527" y="741173"/>
            <a:ext cx="11291776" cy="369332"/>
          </a:xfrm>
          <a:prstGeom prst="rect">
            <a:avLst/>
          </a:prstGeom>
          <a:noFill/>
        </p:spPr>
        <p:txBody>
          <a:bodyPr wrap="square" rtlCol="0">
            <a:spAutoFit/>
          </a:bodyPr>
          <a:lstStyle/>
          <a:p>
            <a:r>
              <a:rPr lang="en-US" b="1" dirty="0" err="1"/>
              <a:t>Listing_type_id</a:t>
            </a:r>
            <a:endParaRPr lang="en-US" dirty="0"/>
          </a:p>
        </p:txBody>
      </p:sp>
    </p:spTree>
    <p:extLst>
      <p:ext uri="{BB962C8B-B14F-4D97-AF65-F5344CB8AC3E}">
        <p14:creationId xmlns:p14="http://schemas.microsoft.com/office/powerpoint/2010/main" val="2745084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Data analysis details:</a:t>
            </a:r>
          </a:p>
        </p:txBody>
      </p:sp>
      <p:sp>
        <p:nvSpPr>
          <p:cNvPr id="3" name="Flecha: a la derecha 2">
            <a:extLst>
              <a:ext uri="{FF2B5EF4-FFF2-40B4-BE49-F238E27FC236}">
                <a16:creationId xmlns:a16="http://schemas.microsoft.com/office/drawing/2014/main" id="{7B891C2C-554B-6264-0808-8BB90241FE2D}"/>
              </a:ext>
            </a:extLst>
          </p:cNvPr>
          <p:cNvSpPr/>
          <p:nvPr/>
        </p:nvSpPr>
        <p:spPr>
          <a:xfrm>
            <a:off x="7972043" y="185722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esquinas redondeadas 3">
            <a:extLst>
              <a:ext uri="{FF2B5EF4-FFF2-40B4-BE49-F238E27FC236}">
                <a16:creationId xmlns:a16="http://schemas.microsoft.com/office/drawing/2014/main" id="{DB9F5960-69F4-6575-45FA-40762483D123}"/>
              </a:ext>
            </a:extLst>
          </p:cNvPr>
          <p:cNvSpPr/>
          <p:nvPr/>
        </p:nvSpPr>
        <p:spPr>
          <a:xfrm>
            <a:off x="9113870" y="1949529"/>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Numerical</a:t>
            </a:r>
          </a:p>
        </p:txBody>
      </p:sp>
      <p:sp>
        <p:nvSpPr>
          <p:cNvPr id="5" name="CuadroTexto 4">
            <a:extLst>
              <a:ext uri="{FF2B5EF4-FFF2-40B4-BE49-F238E27FC236}">
                <a16:creationId xmlns:a16="http://schemas.microsoft.com/office/drawing/2014/main" id="{BE0CEA3B-FDC8-6F30-E486-7B3863D1D041}"/>
              </a:ext>
            </a:extLst>
          </p:cNvPr>
          <p:cNvSpPr txBox="1"/>
          <p:nvPr/>
        </p:nvSpPr>
        <p:spPr>
          <a:xfrm>
            <a:off x="563527" y="4606107"/>
            <a:ext cx="11291776" cy="646331"/>
          </a:xfrm>
          <a:prstGeom prst="rect">
            <a:avLst/>
          </a:prstGeom>
          <a:noFill/>
        </p:spPr>
        <p:txBody>
          <a:bodyPr wrap="square" rtlCol="0">
            <a:spAutoFit/>
          </a:bodyPr>
          <a:lstStyle/>
          <a:p>
            <a:r>
              <a:rPr lang="en-US" dirty="0"/>
              <a:t>It shows different distribution between target classes</a:t>
            </a:r>
          </a:p>
          <a:p>
            <a:r>
              <a:rPr lang="en-US" dirty="0"/>
              <a:t>It is clear que transform the variable makes clearer the differences between classes</a:t>
            </a:r>
          </a:p>
        </p:txBody>
      </p:sp>
      <p:sp>
        <p:nvSpPr>
          <p:cNvPr id="10" name="CuadroTexto 9">
            <a:extLst>
              <a:ext uri="{FF2B5EF4-FFF2-40B4-BE49-F238E27FC236}">
                <a16:creationId xmlns:a16="http://schemas.microsoft.com/office/drawing/2014/main" id="{E26716FF-28CC-023E-9BFA-BB3D5E365DBE}"/>
              </a:ext>
            </a:extLst>
          </p:cNvPr>
          <p:cNvSpPr txBox="1"/>
          <p:nvPr/>
        </p:nvSpPr>
        <p:spPr>
          <a:xfrm>
            <a:off x="8903280" y="2658289"/>
            <a:ext cx="2771270" cy="923330"/>
          </a:xfrm>
          <a:prstGeom prst="rect">
            <a:avLst/>
          </a:prstGeom>
          <a:noFill/>
        </p:spPr>
        <p:txBody>
          <a:bodyPr wrap="square" rtlCol="0">
            <a:spAutoFit/>
          </a:bodyPr>
          <a:lstStyle/>
          <a:p>
            <a:r>
              <a:rPr lang="en-US" dirty="0"/>
              <a:t>Relevant categories</a:t>
            </a:r>
          </a:p>
          <a:p>
            <a:pPr marL="285750" indent="-285750">
              <a:buFont typeface="Arial" panose="020B0604020202020204" pitchFamily="34" charset="0"/>
              <a:buChar char="•"/>
            </a:pPr>
            <a:r>
              <a:rPr lang="en-US" dirty="0"/>
              <a:t>No missing values</a:t>
            </a:r>
          </a:p>
          <a:p>
            <a:pPr marL="285750" indent="-285750">
              <a:buFont typeface="Arial" panose="020B0604020202020204" pitchFamily="34" charset="0"/>
              <a:buChar char="•"/>
            </a:pPr>
            <a:r>
              <a:rPr lang="en-US" dirty="0"/>
              <a:t>Outliers adjustment</a:t>
            </a:r>
          </a:p>
        </p:txBody>
      </p:sp>
      <p:sp>
        <p:nvSpPr>
          <p:cNvPr id="11" name="CuadroTexto 10">
            <a:extLst>
              <a:ext uri="{FF2B5EF4-FFF2-40B4-BE49-F238E27FC236}">
                <a16:creationId xmlns:a16="http://schemas.microsoft.com/office/drawing/2014/main" id="{A4249C6E-5704-3FBB-5367-EA31BE725777}"/>
              </a:ext>
            </a:extLst>
          </p:cNvPr>
          <p:cNvSpPr txBox="1"/>
          <p:nvPr/>
        </p:nvSpPr>
        <p:spPr>
          <a:xfrm>
            <a:off x="563527" y="741173"/>
            <a:ext cx="11291776" cy="369332"/>
          </a:xfrm>
          <a:prstGeom prst="rect">
            <a:avLst/>
          </a:prstGeom>
          <a:noFill/>
        </p:spPr>
        <p:txBody>
          <a:bodyPr wrap="square" rtlCol="0">
            <a:spAutoFit/>
          </a:bodyPr>
          <a:lstStyle/>
          <a:p>
            <a:r>
              <a:rPr lang="en-US" b="1" dirty="0"/>
              <a:t>Initial quantity:</a:t>
            </a:r>
            <a:endParaRPr lang="en-US" dirty="0"/>
          </a:p>
        </p:txBody>
      </p:sp>
      <p:pic>
        <p:nvPicPr>
          <p:cNvPr id="18" name="Imagen 17">
            <a:extLst>
              <a:ext uri="{FF2B5EF4-FFF2-40B4-BE49-F238E27FC236}">
                <a16:creationId xmlns:a16="http://schemas.microsoft.com/office/drawing/2014/main" id="{D5844C28-E50B-1E3A-0474-FC1378715732}"/>
              </a:ext>
            </a:extLst>
          </p:cNvPr>
          <p:cNvPicPr>
            <a:picLocks noChangeAspect="1"/>
          </p:cNvPicPr>
          <p:nvPr/>
        </p:nvPicPr>
        <p:blipFill>
          <a:blip r:embed="rId2"/>
          <a:stretch>
            <a:fillRect/>
          </a:stretch>
        </p:blipFill>
        <p:spPr>
          <a:xfrm>
            <a:off x="547556" y="1317271"/>
            <a:ext cx="7424487" cy="2682035"/>
          </a:xfrm>
          <a:prstGeom prst="rect">
            <a:avLst/>
          </a:prstGeom>
        </p:spPr>
      </p:pic>
      <p:sp>
        <p:nvSpPr>
          <p:cNvPr id="19" name="CuadroTexto 18">
            <a:extLst>
              <a:ext uri="{FF2B5EF4-FFF2-40B4-BE49-F238E27FC236}">
                <a16:creationId xmlns:a16="http://schemas.microsoft.com/office/drawing/2014/main" id="{7289987B-3934-E4A4-6F23-3682FA43B9E5}"/>
              </a:ext>
            </a:extLst>
          </p:cNvPr>
          <p:cNvSpPr txBox="1"/>
          <p:nvPr/>
        </p:nvSpPr>
        <p:spPr>
          <a:xfrm>
            <a:off x="1435395" y="4026931"/>
            <a:ext cx="1286539" cy="369332"/>
          </a:xfrm>
          <a:prstGeom prst="rect">
            <a:avLst/>
          </a:prstGeom>
          <a:noFill/>
        </p:spPr>
        <p:txBody>
          <a:bodyPr wrap="square" rtlCol="0">
            <a:spAutoFit/>
          </a:bodyPr>
          <a:lstStyle/>
          <a:p>
            <a:r>
              <a:rPr lang="en-US" dirty="0"/>
              <a:t>original</a:t>
            </a:r>
          </a:p>
        </p:txBody>
      </p:sp>
      <p:sp>
        <p:nvSpPr>
          <p:cNvPr id="20" name="CuadroTexto 19">
            <a:extLst>
              <a:ext uri="{FF2B5EF4-FFF2-40B4-BE49-F238E27FC236}">
                <a16:creationId xmlns:a16="http://schemas.microsoft.com/office/drawing/2014/main" id="{DDE58AB6-65B5-C032-E34D-5C0851C47195}"/>
              </a:ext>
            </a:extLst>
          </p:cNvPr>
          <p:cNvSpPr txBox="1"/>
          <p:nvPr/>
        </p:nvSpPr>
        <p:spPr>
          <a:xfrm>
            <a:off x="4979581" y="3999306"/>
            <a:ext cx="1740195" cy="369332"/>
          </a:xfrm>
          <a:prstGeom prst="rect">
            <a:avLst/>
          </a:prstGeom>
          <a:noFill/>
        </p:spPr>
        <p:txBody>
          <a:bodyPr wrap="square" rtlCol="0">
            <a:spAutoFit/>
          </a:bodyPr>
          <a:lstStyle/>
          <a:p>
            <a:r>
              <a:rPr lang="en-US" dirty="0"/>
              <a:t>transformed</a:t>
            </a:r>
          </a:p>
        </p:txBody>
      </p:sp>
    </p:spTree>
    <p:extLst>
      <p:ext uri="{BB962C8B-B14F-4D97-AF65-F5344CB8AC3E}">
        <p14:creationId xmlns:p14="http://schemas.microsoft.com/office/powerpoint/2010/main" val="234309755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6108_TF22712842.potx" id="{4708C323-9511-41F2-A34B-4D9FB1CD758F}" vid="{2A25D6EF-FD31-443E-8F41-09AF3298DEF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docProps/app.xml><?xml version="1.0" encoding="utf-8"?>
<Properties xmlns="http://schemas.openxmlformats.org/officeDocument/2006/extended-properties" xmlns:vt="http://schemas.openxmlformats.org/officeDocument/2006/docPropsVTypes">
  <TotalTime>321</TotalTime>
  <Words>1043</Words>
  <Application>Microsoft Office PowerPoint</Application>
  <PresentationFormat>Panorámica</PresentationFormat>
  <Paragraphs>164</Paragraphs>
  <Slides>15</Slides>
  <Notes>1</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15</vt:i4>
      </vt:variant>
    </vt:vector>
  </HeadingPairs>
  <TitlesOfParts>
    <vt:vector size="23" baseType="lpstr">
      <vt:lpstr>Aptos</vt:lpstr>
      <vt:lpstr>Arial</vt:lpstr>
      <vt:lpstr>Bookman Old Style</vt:lpstr>
      <vt:lpstr>Calibri</vt:lpstr>
      <vt:lpstr>Franklin Gothic Book</vt:lpstr>
      <vt:lpstr>Helvetica Neue</vt:lpstr>
      <vt:lpstr>1_RetrospectVTI</vt:lpstr>
      <vt:lpstr>Worksheet</vt:lpstr>
      <vt:lpstr>Meli technical test solution</vt:lpstr>
      <vt:lpstr>Resolution details…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Uyasan Mayorga</dc:creator>
  <cp:lastModifiedBy>William Uyasan Mayorga</cp:lastModifiedBy>
  <cp:revision>1</cp:revision>
  <dcterms:created xsi:type="dcterms:W3CDTF">2024-10-06T18:21:27Z</dcterms:created>
  <dcterms:modified xsi:type="dcterms:W3CDTF">2024-10-07T00:36:25Z</dcterms:modified>
</cp:coreProperties>
</file>