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1" r:id="rId6"/>
    <p:sldId id="262" r:id="rId7"/>
    <p:sldId id="263" r:id="rId8"/>
    <p:sldId id="264" r:id="rId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 roundtripDataSignature="AMtx7mjQ9TDNrGzT/5kApgvhtIoQpPMRI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1" d="100"/>
          <a:sy n="81" d="100"/>
        </p:scale>
        <p:origin x="77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BBA525-7305-4DD6-801F-978DE7A3FFF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B4706C6-C430-42F9-ADFE-5A17BE519996}">
      <dgm:prSet/>
      <dgm:spPr/>
      <dgm:t>
        <a:bodyPr/>
        <a:lstStyle/>
        <a:p>
          <a:r>
            <a:rPr lang="en-US"/>
            <a:t>Introduction</a:t>
          </a:r>
        </a:p>
      </dgm:t>
    </dgm:pt>
    <dgm:pt modelId="{1A4A02E1-7E39-47BA-9D34-FFA837A7C5F4}" type="parTrans" cxnId="{13B33610-02B5-4905-8474-4F99D5B2CAF1}">
      <dgm:prSet/>
      <dgm:spPr/>
      <dgm:t>
        <a:bodyPr/>
        <a:lstStyle/>
        <a:p>
          <a:endParaRPr lang="en-US"/>
        </a:p>
      </dgm:t>
    </dgm:pt>
    <dgm:pt modelId="{BA16886A-9605-4754-9395-99D9751B7B01}" type="sibTrans" cxnId="{13B33610-02B5-4905-8474-4F99D5B2CAF1}">
      <dgm:prSet/>
      <dgm:spPr/>
      <dgm:t>
        <a:bodyPr/>
        <a:lstStyle/>
        <a:p>
          <a:endParaRPr lang="en-US"/>
        </a:p>
      </dgm:t>
    </dgm:pt>
    <dgm:pt modelId="{B736632E-2916-492A-9F65-9B737A96417A}">
      <dgm:prSet/>
      <dgm:spPr/>
      <dgm:t>
        <a:bodyPr/>
        <a:lstStyle/>
        <a:p>
          <a:r>
            <a:rPr lang="en-US"/>
            <a:t>Motivation of the Project</a:t>
          </a:r>
        </a:p>
      </dgm:t>
    </dgm:pt>
    <dgm:pt modelId="{893ABCAE-9E4E-4D9C-858C-AA8AE2E293B3}" type="parTrans" cxnId="{11595BCD-8C93-4F6C-AD7D-D95CA3198FF1}">
      <dgm:prSet/>
      <dgm:spPr/>
      <dgm:t>
        <a:bodyPr/>
        <a:lstStyle/>
        <a:p>
          <a:endParaRPr lang="en-US"/>
        </a:p>
      </dgm:t>
    </dgm:pt>
    <dgm:pt modelId="{002A58B6-7C1E-4A68-8BD3-470394F116A7}" type="sibTrans" cxnId="{11595BCD-8C93-4F6C-AD7D-D95CA3198FF1}">
      <dgm:prSet/>
      <dgm:spPr/>
      <dgm:t>
        <a:bodyPr/>
        <a:lstStyle/>
        <a:p>
          <a:endParaRPr lang="en-US"/>
        </a:p>
      </dgm:t>
    </dgm:pt>
    <dgm:pt modelId="{578CDBFE-ADA6-4863-9F27-B2C2A491A854}">
      <dgm:prSet/>
      <dgm:spPr/>
      <dgm:t>
        <a:bodyPr/>
        <a:lstStyle/>
        <a:p>
          <a:r>
            <a:rPr lang="en-US"/>
            <a:t>Innovation Idea of the Project</a:t>
          </a:r>
        </a:p>
      </dgm:t>
    </dgm:pt>
    <dgm:pt modelId="{4BA299DC-E7CA-4953-866E-58F57DCBA098}" type="parTrans" cxnId="{EEC452BC-BFF8-42DA-A370-FE1B62388003}">
      <dgm:prSet/>
      <dgm:spPr/>
      <dgm:t>
        <a:bodyPr/>
        <a:lstStyle/>
        <a:p>
          <a:endParaRPr lang="en-US"/>
        </a:p>
      </dgm:t>
    </dgm:pt>
    <dgm:pt modelId="{AEB9F592-FB8D-4B56-A1C0-B8DEC11599A9}" type="sibTrans" cxnId="{EEC452BC-BFF8-42DA-A370-FE1B62388003}">
      <dgm:prSet/>
      <dgm:spPr/>
      <dgm:t>
        <a:bodyPr/>
        <a:lstStyle/>
        <a:p>
          <a:endParaRPr lang="en-US"/>
        </a:p>
      </dgm:t>
    </dgm:pt>
    <dgm:pt modelId="{2C886F3B-1218-4FC4-AFFF-4895112FFB56}">
      <dgm:prSet/>
      <dgm:spPr/>
      <dgm:t>
        <a:bodyPr/>
        <a:lstStyle/>
        <a:p>
          <a:r>
            <a:rPr lang="en-US"/>
            <a:t>Purpose of the Project</a:t>
          </a:r>
        </a:p>
      </dgm:t>
    </dgm:pt>
    <dgm:pt modelId="{04444A92-4EC1-40D1-931A-000DD63B2F1F}" type="parTrans" cxnId="{A1A15AC8-3806-4B29-BC53-5793B7A4C4DC}">
      <dgm:prSet/>
      <dgm:spPr/>
      <dgm:t>
        <a:bodyPr/>
        <a:lstStyle/>
        <a:p>
          <a:endParaRPr lang="en-US"/>
        </a:p>
      </dgm:t>
    </dgm:pt>
    <dgm:pt modelId="{33989925-1641-4D06-9612-45B6916C9F1B}" type="sibTrans" cxnId="{A1A15AC8-3806-4B29-BC53-5793B7A4C4DC}">
      <dgm:prSet/>
      <dgm:spPr/>
      <dgm:t>
        <a:bodyPr/>
        <a:lstStyle/>
        <a:p>
          <a:endParaRPr lang="en-US"/>
        </a:p>
      </dgm:t>
    </dgm:pt>
    <dgm:pt modelId="{6BF97DC5-8867-4224-A456-83EF8F6A7B0C}">
      <dgm:prSet/>
      <dgm:spPr/>
      <dgm:t>
        <a:bodyPr/>
        <a:lstStyle/>
        <a:p>
          <a:r>
            <a:rPr lang="en-US"/>
            <a:t>Scope of the Project</a:t>
          </a:r>
        </a:p>
      </dgm:t>
    </dgm:pt>
    <dgm:pt modelId="{22413996-B4F5-436C-9695-6CC1203B20C7}" type="parTrans" cxnId="{A61556CC-2946-49F7-B22C-715668C06D55}">
      <dgm:prSet/>
      <dgm:spPr/>
      <dgm:t>
        <a:bodyPr/>
        <a:lstStyle/>
        <a:p>
          <a:endParaRPr lang="en-US"/>
        </a:p>
      </dgm:t>
    </dgm:pt>
    <dgm:pt modelId="{FFAFB3EF-3A1F-42A8-AAF7-CCF3F4446D32}" type="sibTrans" cxnId="{A61556CC-2946-49F7-B22C-715668C06D55}">
      <dgm:prSet/>
      <dgm:spPr/>
      <dgm:t>
        <a:bodyPr/>
        <a:lstStyle/>
        <a:p>
          <a:endParaRPr lang="en-US"/>
        </a:p>
      </dgm:t>
    </dgm:pt>
    <dgm:pt modelId="{0C330B86-06EE-4C6F-B677-8F6A35EAD459}" type="pres">
      <dgm:prSet presAssocID="{1CBBA525-7305-4DD6-801F-978DE7A3FFF0}" presName="linear" presStyleCnt="0">
        <dgm:presLayoutVars>
          <dgm:animLvl val="lvl"/>
          <dgm:resizeHandles val="exact"/>
        </dgm:presLayoutVars>
      </dgm:prSet>
      <dgm:spPr/>
    </dgm:pt>
    <dgm:pt modelId="{E1425727-865A-45E0-96C7-F0139B8B6250}" type="pres">
      <dgm:prSet presAssocID="{8B4706C6-C430-42F9-ADFE-5A17BE519996}" presName="parentText" presStyleLbl="node1" presStyleIdx="0" presStyleCnt="5">
        <dgm:presLayoutVars>
          <dgm:chMax val="0"/>
          <dgm:bulletEnabled val="1"/>
        </dgm:presLayoutVars>
      </dgm:prSet>
      <dgm:spPr/>
    </dgm:pt>
    <dgm:pt modelId="{BE3D7201-F96B-4499-BE9D-A6C6CE449448}" type="pres">
      <dgm:prSet presAssocID="{BA16886A-9605-4754-9395-99D9751B7B01}" presName="spacer" presStyleCnt="0"/>
      <dgm:spPr/>
    </dgm:pt>
    <dgm:pt modelId="{6949F4E4-F2E9-400B-9838-0C104A2488B6}" type="pres">
      <dgm:prSet presAssocID="{B736632E-2916-492A-9F65-9B737A96417A}" presName="parentText" presStyleLbl="node1" presStyleIdx="1" presStyleCnt="5">
        <dgm:presLayoutVars>
          <dgm:chMax val="0"/>
          <dgm:bulletEnabled val="1"/>
        </dgm:presLayoutVars>
      </dgm:prSet>
      <dgm:spPr/>
    </dgm:pt>
    <dgm:pt modelId="{7D03E6CC-3637-489A-928E-737B16FC6CEB}" type="pres">
      <dgm:prSet presAssocID="{002A58B6-7C1E-4A68-8BD3-470394F116A7}" presName="spacer" presStyleCnt="0"/>
      <dgm:spPr/>
    </dgm:pt>
    <dgm:pt modelId="{672367AC-D4A4-44D4-A050-523264F570EE}" type="pres">
      <dgm:prSet presAssocID="{578CDBFE-ADA6-4863-9F27-B2C2A491A854}" presName="parentText" presStyleLbl="node1" presStyleIdx="2" presStyleCnt="5">
        <dgm:presLayoutVars>
          <dgm:chMax val="0"/>
          <dgm:bulletEnabled val="1"/>
        </dgm:presLayoutVars>
      </dgm:prSet>
      <dgm:spPr/>
    </dgm:pt>
    <dgm:pt modelId="{90115E30-A8B4-4599-BDE0-B6456E0C67F4}" type="pres">
      <dgm:prSet presAssocID="{AEB9F592-FB8D-4B56-A1C0-B8DEC11599A9}" presName="spacer" presStyleCnt="0"/>
      <dgm:spPr/>
    </dgm:pt>
    <dgm:pt modelId="{872996F5-BDBD-4011-B911-685F8317E264}" type="pres">
      <dgm:prSet presAssocID="{2C886F3B-1218-4FC4-AFFF-4895112FFB56}" presName="parentText" presStyleLbl="node1" presStyleIdx="3" presStyleCnt="5">
        <dgm:presLayoutVars>
          <dgm:chMax val="0"/>
          <dgm:bulletEnabled val="1"/>
        </dgm:presLayoutVars>
      </dgm:prSet>
      <dgm:spPr/>
    </dgm:pt>
    <dgm:pt modelId="{911285CE-D3B9-4CED-B6D9-1EFACF0E51AD}" type="pres">
      <dgm:prSet presAssocID="{33989925-1641-4D06-9612-45B6916C9F1B}" presName="spacer" presStyleCnt="0"/>
      <dgm:spPr/>
    </dgm:pt>
    <dgm:pt modelId="{5E0514DF-E7FC-4E55-AB91-3BF6CFEF3428}" type="pres">
      <dgm:prSet presAssocID="{6BF97DC5-8867-4224-A456-83EF8F6A7B0C}" presName="parentText" presStyleLbl="node1" presStyleIdx="4" presStyleCnt="5">
        <dgm:presLayoutVars>
          <dgm:chMax val="0"/>
          <dgm:bulletEnabled val="1"/>
        </dgm:presLayoutVars>
      </dgm:prSet>
      <dgm:spPr/>
    </dgm:pt>
  </dgm:ptLst>
  <dgm:cxnLst>
    <dgm:cxn modelId="{3B109608-BE52-46FB-8084-B9D64CBDF1D7}" type="presOf" srcId="{8B4706C6-C430-42F9-ADFE-5A17BE519996}" destId="{E1425727-865A-45E0-96C7-F0139B8B6250}" srcOrd="0" destOrd="0" presId="urn:microsoft.com/office/officeart/2005/8/layout/vList2"/>
    <dgm:cxn modelId="{13B33610-02B5-4905-8474-4F99D5B2CAF1}" srcId="{1CBBA525-7305-4DD6-801F-978DE7A3FFF0}" destId="{8B4706C6-C430-42F9-ADFE-5A17BE519996}" srcOrd="0" destOrd="0" parTransId="{1A4A02E1-7E39-47BA-9D34-FFA837A7C5F4}" sibTransId="{BA16886A-9605-4754-9395-99D9751B7B01}"/>
    <dgm:cxn modelId="{CEA83A2C-B239-4025-8D0E-D45F0368358B}" type="presOf" srcId="{578CDBFE-ADA6-4863-9F27-B2C2A491A854}" destId="{672367AC-D4A4-44D4-A050-523264F570EE}" srcOrd="0" destOrd="0" presId="urn:microsoft.com/office/officeart/2005/8/layout/vList2"/>
    <dgm:cxn modelId="{53D72D75-8B11-4042-814A-ED9934EE4975}" type="presOf" srcId="{1CBBA525-7305-4DD6-801F-978DE7A3FFF0}" destId="{0C330B86-06EE-4C6F-B677-8F6A35EAD459}" srcOrd="0" destOrd="0" presId="urn:microsoft.com/office/officeart/2005/8/layout/vList2"/>
    <dgm:cxn modelId="{20A1748B-D35D-4F65-9F26-A773EF58FFEF}" type="presOf" srcId="{B736632E-2916-492A-9F65-9B737A96417A}" destId="{6949F4E4-F2E9-400B-9838-0C104A2488B6}" srcOrd="0" destOrd="0" presId="urn:microsoft.com/office/officeart/2005/8/layout/vList2"/>
    <dgm:cxn modelId="{6F1725A5-0D2A-45ED-B384-C3C16F4C871B}" type="presOf" srcId="{2C886F3B-1218-4FC4-AFFF-4895112FFB56}" destId="{872996F5-BDBD-4011-B911-685F8317E264}" srcOrd="0" destOrd="0" presId="urn:microsoft.com/office/officeart/2005/8/layout/vList2"/>
    <dgm:cxn modelId="{EEC452BC-BFF8-42DA-A370-FE1B62388003}" srcId="{1CBBA525-7305-4DD6-801F-978DE7A3FFF0}" destId="{578CDBFE-ADA6-4863-9F27-B2C2A491A854}" srcOrd="2" destOrd="0" parTransId="{4BA299DC-E7CA-4953-866E-58F57DCBA098}" sibTransId="{AEB9F592-FB8D-4B56-A1C0-B8DEC11599A9}"/>
    <dgm:cxn modelId="{A1A15AC8-3806-4B29-BC53-5793B7A4C4DC}" srcId="{1CBBA525-7305-4DD6-801F-978DE7A3FFF0}" destId="{2C886F3B-1218-4FC4-AFFF-4895112FFB56}" srcOrd="3" destOrd="0" parTransId="{04444A92-4EC1-40D1-931A-000DD63B2F1F}" sibTransId="{33989925-1641-4D06-9612-45B6916C9F1B}"/>
    <dgm:cxn modelId="{A61556CC-2946-49F7-B22C-715668C06D55}" srcId="{1CBBA525-7305-4DD6-801F-978DE7A3FFF0}" destId="{6BF97DC5-8867-4224-A456-83EF8F6A7B0C}" srcOrd="4" destOrd="0" parTransId="{22413996-B4F5-436C-9695-6CC1203B20C7}" sibTransId="{FFAFB3EF-3A1F-42A8-AAF7-CCF3F4446D32}"/>
    <dgm:cxn modelId="{11595BCD-8C93-4F6C-AD7D-D95CA3198FF1}" srcId="{1CBBA525-7305-4DD6-801F-978DE7A3FFF0}" destId="{B736632E-2916-492A-9F65-9B737A96417A}" srcOrd="1" destOrd="0" parTransId="{893ABCAE-9E4E-4D9C-858C-AA8AE2E293B3}" sibTransId="{002A58B6-7C1E-4A68-8BD3-470394F116A7}"/>
    <dgm:cxn modelId="{1E84BDFC-0D14-4D25-805D-D7A0746C8F40}" type="presOf" srcId="{6BF97DC5-8867-4224-A456-83EF8F6A7B0C}" destId="{5E0514DF-E7FC-4E55-AB91-3BF6CFEF3428}" srcOrd="0" destOrd="0" presId="urn:microsoft.com/office/officeart/2005/8/layout/vList2"/>
    <dgm:cxn modelId="{AE7C520B-619B-48EE-9383-BADF363D90E2}" type="presParOf" srcId="{0C330B86-06EE-4C6F-B677-8F6A35EAD459}" destId="{E1425727-865A-45E0-96C7-F0139B8B6250}" srcOrd="0" destOrd="0" presId="urn:microsoft.com/office/officeart/2005/8/layout/vList2"/>
    <dgm:cxn modelId="{6B693B38-0466-4FE9-BB8F-47BADCE94B4A}" type="presParOf" srcId="{0C330B86-06EE-4C6F-B677-8F6A35EAD459}" destId="{BE3D7201-F96B-4499-BE9D-A6C6CE449448}" srcOrd="1" destOrd="0" presId="urn:microsoft.com/office/officeart/2005/8/layout/vList2"/>
    <dgm:cxn modelId="{9E396E20-6A10-4451-8B6A-AC75D72AD9ED}" type="presParOf" srcId="{0C330B86-06EE-4C6F-B677-8F6A35EAD459}" destId="{6949F4E4-F2E9-400B-9838-0C104A2488B6}" srcOrd="2" destOrd="0" presId="urn:microsoft.com/office/officeart/2005/8/layout/vList2"/>
    <dgm:cxn modelId="{74AB4FB9-4815-4338-B6DC-205A67C6559E}" type="presParOf" srcId="{0C330B86-06EE-4C6F-B677-8F6A35EAD459}" destId="{7D03E6CC-3637-489A-928E-737B16FC6CEB}" srcOrd="3" destOrd="0" presId="urn:microsoft.com/office/officeart/2005/8/layout/vList2"/>
    <dgm:cxn modelId="{AF608257-CE0C-4AF8-9862-B254A2F5209E}" type="presParOf" srcId="{0C330B86-06EE-4C6F-B677-8F6A35EAD459}" destId="{672367AC-D4A4-44D4-A050-523264F570EE}" srcOrd="4" destOrd="0" presId="urn:microsoft.com/office/officeart/2005/8/layout/vList2"/>
    <dgm:cxn modelId="{AF804BAF-637C-4D20-AC04-A32A5204E6F5}" type="presParOf" srcId="{0C330B86-06EE-4C6F-B677-8F6A35EAD459}" destId="{90115E30-A8B4-4599-BDE0-B6456E0C67F4}" srcOrd="5" destOrd="0" presId="urn:microsoft.com/office/officeart/2005/8/layout/vList2"/>
    <dgm:cxn modelId="{4C8448B8-CBE5-4622-9F62-7B0216D75446}" type="presParOf" srcId="{0C330B86-06EE-4C6F-B677-8F6A35EAD459}" destId="{872996F5-BDBD-4011-B911-685F8317E264}" srcOrd="6" destOrd="0" presId="urn:microsoft.com/office/officeart/2005/8/layout/vList2"/>
    <dgm:cxn modelId="{AFA1F5CB-589E-4E2B-8D31-19BB5963C701}" type="presParOf" srcId="{0C330B86-06EE-4C6F-B677-8F6A35EAD459}" destId="{911285CE-D3B9-4CED-B6D9-1EFACF0E51AD}" srcOrd="7" destOrd="0" presId="urn:microsoft.com/office/officeart/2005/8/layout/vList2"/>
    <dgm:cxn modelId="{499BBD18-E3DE-4523-927F-6A3FD0756BEF}" type="presParOf" srcId="{0C330B86-06EE-4C6F-B677-8F6A35EAD459}" destId="{5E0514DF-E7FC-4E55-AB91-3BF6CFEF3428}"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425727-865A-45E0-96C7-F0139B8B6250}">
      <dsp:nvSpPr>
        <dsp:cNvPr id="0" name=""/>
        <dsp:cNvSpPr/>
      </dsp:nvSpPr>
      <dsp:spPr>
        <a:xfrm>
          <a:off x="0" y="24646"/>
          <a:ext cx="8229600" cy="725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Introduction</a:t>
          </a:r>
        </a:p>
      </dsp:txBody>
      <dsp:txXfrm>
        <a:off x="35411" y="60057"/>
        <a:ext cx="8158778" cy="654577"/>
      </dsp:txXfrm>
    </dsp:sp>
    <dsp:sp modelId="{6949F4E4-F2E9-400B-9838-0C104A2488B6}">
      <dsp:nvSpPr>
        <dsp:cNvPr id="0" name=""/>
        <dsp:cNvSpPr/>
      </dsp:nvSpPr>
      <dsp:spPr>
        <a:xfrm>
          <a:off x="0" y="839326"/>
          <a:ext cx="8229600" cy="725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Motivation of the Project</a:t>
          </a:r>
        </a:p>
      </dsp:txBody>
      <dsp:txXfrm>
        <a:off x="35411" y="874737"/>
        <a:ext cx="8158778" cy="654577"/>
      </dsp:txXfrm>
    </dsp:sp>
    <dsp:sp modelId="{672367AC-D4A4-44D4-A050-523264F570EE}">
      <dsp:nvSpPr>
        <dsp:cNvPr id="0" name=""/>
        <dsp:cNvSpPr/>
      </dsp:nvSpPr>
      <dsp:spPr>
        <a:xfrm>
          <a:off x="0" y="1654006"/>
          <a:ext cx="8229600" cy="725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Innovation Idea of the Project</a:t>
          </a:r>
        </a:p>
      </dsp:txBody>
      <dsp:txXfrm>
        <a:off x="35411" y="1689417"/>
        <a:ext cx="8158778" cy="654577"/>
      </dsp:txXfrm>
    </dsp:sp>
    <dsp:sp modelId="{872996F5-BDBD-4011-B911-685F8317E264}">
      <dsp:nvSpPr>
        <dsp:cNvPr id="0" name=""/>
        <dsp:cNvSpPr/>
      </dsp:nvSpPr>
      <dsp:spPr>
        <a:xfrm>
          <a:off x="0" y="2468686"/>
          <a:ext cx="8229600" cy="725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Purpose of the Project</a:t>
          </a:r>
        </a:p>
      </dsp:txBody>
      <dsp:txXfrm>
        <a:off x="35411" y="2504097"/>
        <a:ext cx="8158778" cy="654577"/>
      </dsp:txXfrm>
    </dsp:sp>
    <dsp:sp modelId="{5E0514DF-E7FC-4E55-AB91-3BF6CFEF3428}">
      <dsp:nvSpPr>
        <dsp:cNvPr id="0" name=""/>
        <dsp:cNvSpPr/>
      </dsp:nvSpPr>
      <dsp:spPr>
        <a:xfrm>
          <a:off x="0" y="3283366"/>
          <a:ext cx="8229600" cy="725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Scope of the Project</a:t>
          </a:r>
        </a:p>
      </dsp:txBody>
      <dsp:txXfrm>
        <a:off x="35411" y="3318777"/>
        <a:ext cx="8158778" cy="65457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36e9aabb49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36e9aabb4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136e9aabb4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36e9aabb49_0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36e9aabb49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136e9aabb49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36e9aabb49_0_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36e9aabb49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136e9aabb49_0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6e9aabb49_0_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6e9aabb49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136e9aabb49_0_3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36e9aabb49_0_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36e9aabb49_0_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136e9aabb49_0_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4"/>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5"/>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3"/>
          <p:cNvSpPr>
            <a:spLocks noGrp="1"/>
          </p:cNvSpPr>
          <p:nvPr>
            <p:ph type="pic" idx="2"/>
          </p:nvPr>
        </p:nvSpPr>
        <p:spPr>
          <a:xfrm>
            <a:off x="1792288" y="612775"/>
            <a:ext cx="5486400" cy="4114800"/>
          </a:xfrm>
          <a:prstGeom prst="rect">
            <a:avLst/>
          </a:prstGeom>
          <a:noFill/>
          <a:ln>
            <a:noFill/>
          </a:ln>
        </p:spPr>
      </p:sp>
      <p:sp>
        <p:nvSpPr>
          <p:cNvPr id="68" name="Google Shape;68;p1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r>
              <a:rPr lang="en-IN" b="1" i="0" dirty="0">
                <a:solidFill>
                  <a:schemeClr val="bg2">
                    <a:lumMod val="75000"/>
                  </a:schemeClr>
                </a:solidFill>
                <a:effectLst/>
                <a:latin typeface="-apple-system"/>
              </a:rPr>
              <a:t>Multilingual Undesired </a:t>
            </a:r>
            <a:r>
              <a:rPr lang="en-IN" b="1" dirty="0">
                <a:solidFill>
                  <a:schemeClr val="bg2">
                    <a:lumMod val="75000"/>
                  </a:schemeClr>
                </a:solidFill>
                <a:latin typeface="-apple-system"/>
              </a:rPr>
              <a:t>TEXT</a:t>
            </a:r>
            <a:r>
              <a:rPr lang="en-IN" b="1" i="0" dirty="0">
                <a:solidFill>
                  <a:schemeClr val="bg2">
                    <a:lumMod val="75000"/>
                  </a:schemeClr>
                </a:solidFill>
                <a:effectLst/>
                <a:latin typeface="-apple-system"/>
              </a:rPr>
              <a:t> Detection</a:t>
            </a:r>
          </a:p>
        </p:txBody>
      </p:sp>
      <p:sp>
        <p:nvSpPr>
          <p:cNvPr id="89" name="Google Shape;89;p1"/>
          <p:cNvSpPr txBox="1">
            <a:spLocks noGrp="1"/>
          </p:cNvSpPr>
          <p:nvPr>
            <p:ph type="subTitle" idx="1"/>
          </p:nvPr>
        </p:nvSpPr>
        <p:spPr>
          <a:xfrm>
            <a:off x="499621" y="4114799"/>
            <a:ext cx="8041063" cy="255937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888888"/>
              </a:buClr>
              <a:buSzPct val="100000"/>
              <a:buNone/>
            </a:pPr>
            <a:r>
              <a:rPr lang="en-US" sz="2400" b="1" dirty="0">
                <a:solidFill>
                  <a:schemeClr val="bg2">
                    <a:lumMod val="50000"/>
                  </a:schemeClr>
                </a:solidFill>
              </a:rPr>
              <a:t>Shivam Pandey </a:t>
            </a:r>
            <a:r>
              <a:rPr lang="en-US" sz="2400" b="1" dirty="0"/>
              <a:t>RegNo:</a:t>
            </a:r>
            <a:r>
              <a:rPr lang="en-US" sz="2400" b="1" dirty="0">
                <a:solidFill>
                  <a:schemeClr val="bg2">
                    <a:lumMod val="50000"/>
                  </a:schemeClr>
                </a:solidFill>
              </a:rPr>
              <a:t>RA1911003010383</a:t>
            </a:r>
          </a:p>
          <a:p>
            <a:pPr marL="0" lvl="0" indent="0" algn="l" rtl="0">
              <a:spcBef>
                <a:spcPts val="0"/>
              </a:spcBef>
              <a:spcAft>
                <a:spcPts val="0"/>
              </a:spcAft>
              <a:buClr>
                <a:srgbClr val="888888"/>
              </a:buClr>
              <a:buSzPct val="100000"/>
              <a:buNone/>
            </a:pPr>
            <a:r>
              <a:rPr lang="en-US" sz="2400" b="1" dirty="0">
                <a:solidFill>
                  <a:schemeClr val="bg2">
                    <a:lumMod val="50000"/>
                  </a:schemeClr>
                </a:solidFill>
              </a:rPr>
              <a:t>Mayank Sinha </a:t>
            </a:r>
            <a:r>
              <a:rPr lang="en-US" sz="2400" b="1" dirty="0"/>
              <a:t>Reg No:</a:t>
            </a:r>
            <a:r>
              <a:rPr lang="en-IN" sz="2400" b="1" dirty="0">
                <a:solidFill>
                  <a:schemeClr val="bg2">
                    <a:lumMod val="50000"/>
                  </a:schemeClr>
                </a:solidFill>
              </a:rPr>
              <a:t>RA1911003010386</a:t>
            </a:r>
            <a:endParaRPr sz="2400" b="1" dirty="0">
              <a:solidFill>
                <a:schemeClr val="bg2">
                  <a:lumMod val="50000"/>
                </a:schemeClr>
              </a:solidFill>
            </a:endParaRPr>
          </a:p>
          <a:p>
            <a:pPr marL="0" lvl="0" indent="0" algn="l" rtl="0">
              <a:spcBef>
                <a:spcPts val="592"/>
              </a:spcBef>
              <a:spcAft>
                <a:spcPts val="0"/>
              </a:spcAft>
              <a:buClr>
                <a:srgbClr val="888888"/>
              </a:buClr>
              <a:buSzPct val="107936"/>
              <a:buNone/>
            </a:pPr>
            <a:r>
              <a:rPr lang="en-US" sz="2400" b="1" dirty="0"/>
              <a:t>Guide name: </a:t>
            </a:r>
            <a:r>
              <a:rPr lang="en-US" sz="2400" b="1" dirty="0">
                <a:solidFill>
                  <a:schemeClr val="bg2">
                    <a:lumMod val="50000"/>
                  </a:schemeClr>
                </a:solidFill>
              </a:rPr>
              <a:t>Dr. L. JayaKumar</a:t>
            </a:r>
            <a:endParaRPr sz="2400" b="1" dirty="0">
              <a:solidFill>
                <a:schemeClr val="bg2">
                  <a:lumMod val="50000"/>
                </a:schemeClr>
              </a:solidFill>
            </a:endParaRPr>
          </a:p>
        </p:txBody>
      </p:sp>
      <p:pic>
        <p:nvPicPr>
          <p:cNvPr id="90" name="Google Shape;90;p1"/>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1" name="Google Shape;91;p1"/>
          <p:cNvSpPr/>
          <p:nvPr/>
        </p:nvSpPr>
        <p:spPr>
          <a:xfrm>
            <a:off x="2819400" y="457200"/>
            <a:ext cx="617220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Calibri"/>
                <a:ea typeface="Calibri"/>
                <a:cs typeface="Calibri"/>
                <a:sym typeface="Calibri"/>
              </a:rPr>
              <a:t>SRM INSTITUTE OF SCIENCE AND TECHNOLOGY </a:t>
            </a:r>
            <a:endParaRPr sz="18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a:solidFill>
                  <a:schemeClr val="dk1"/>
                </a:solidFill>
                <a:latin typeface="Calibri"/>
                <a:ea typeface="Calibri"/>
                <a:cs typeface="Calibri"/>
                <a:sym typeface="Calibri"/>
              </a:rPr>
              <a:t>COLLEGE OF ENGINEERING AND TECHNOLOGY</a:t>
            </a:r>
            <a:endParaRPr sz="18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a:solidFill>
                  <a:schemeClr val="dk1"/>
                </a:solidFill>
                <a:latin typeface="Calibri"/>
                <a:ea typeface="Calibri"/>
                <a:cs typeface="Calibri"/>
                <a:sym typeface="Calibri"/>
              </a:rPr>
              <a:t>DEPARTMENT OF NETWORKING AND COMMUNICATIONS</a:t>
            </a:r>
            <a:endParaRPr sz="18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a:solidFill>
                  <a:schemeClr val="dk1"/>
                </a:solidFill>
                <a:latin typeface="Calibri"/>
                <a:ea typeface="Calibri"/>
                <a:cs typeface="Calibri"/>
                <a:sym typeface="Calibri"/>
              </a:rPr>
              <a:t>18CSP107L / 18CSP108L- MINOR PROJECT / INTERNSHIP</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      Table of contents</a:t>
            </a: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7/13/2022</a:t>
            </a:r>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lang="en-IN"/>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mtClean="0"/>
              <a:t>2</a:t>
            </a:fld>
            <a:endParaRPr lang="en-US"/>
          </a:p>
        </p:txBody>
      </p:sp>
      <p:graphicFrame>
        <p:nvGraphicFramePr>
          <p:cNvPr id="105" name="Google Shape;97;p2">
            <a:extLst>
              <a:ext uri="{FF2B5EF4-FFF2-40B4-BE49-F238E27FC236}">
                <a16:creationId xmlns:a16="http://schemas.microsoft.com/office/drawing/2014/main" id="{A1BAF86D-A1A9-13CC-906C-46E3557BFFAC}"/>
              </a:ext>
            </a:extLst>
          </p:cNvPr>
          <p:cNvGraphicFramePr/>
          <p:nvPr/>
        </p:nvGraphicFramePr>
        <p:xfrm>
          <a:off x="457200" y="2092751"/>
          <a:ext cx="8229600" cy="40334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6"/>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3" name="Group 1032">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1034"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5"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6"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7"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8" name="Rectangle 1037">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07" name="Google Shape;107;g136e9aabb49_0_0"/>
          <p:cNvSpPr txBox="1">
            <a:spLocks noGrp="1"/>
          </p:cNvSpPr>
          <p:nvPr>
            <p:ph type="title"/>
          </p:nvPr>
        </p:nvSpPr>
        <p:spPr>
          <a:xfrm>
            <a:off x="785460" y="759805"/>
            <a:ext cx="7729890" cy="1325563"/>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sz="3500">
                <a:solidFill>
                  <a:srgbClr val="FFFFFF"/>
                </a:solidFill>
              </a:rPr>
              <a:t>Introduction</a:t>
            </a:r>
          </a:p>
        </p:txBody>
      </p:sp>
      <p:sp>
        <p:nvSpPr>
          <p:cNvPr id="108" name="Google Shape;108;g136e9aabb49_0_0"/>
          <p:cNvSpPr txBox="1">
            <a:spLocks noGrp="1"/>
          </p:cNvSpPr>
          <p:nvPr>
            <p:ph type="body" idx="1"/>
          </p:nvPr>
        </p:nvSpPr>
        <p:spPr>
          <a:xfrm>
            <a:off x="1068678" y="2494450"/>
            <a:ext cx="3040158" cy="3563159"/>
          </a:xfrm>
          <a:prstGeom prst="rect">
            <a:avLst/>
          </a:prstGeom>
        </p:spPr>
        <p:txBody>
          <a:bodyPr spcFirstLastPara="1" lIns="91425" tIns="45700" rIns="91425" bIns="45700" anchorCtr="0">
            <a:normAutofit/>
          </a:bodyPr>
          <a:lstStyle/>
          <a:p>
            <a:pPr marL="457200" lvl="0" indent="-431800" rtl="0">
              <a:lnSpc>
                <a:spcPct val="90000"/>
              </a:lnSpc>
              <a:spcBef>
                <a:spcPts val="0"/>
              </a:spcBef>
              <a:spcAft>
                <a:spcPts val="600"/>
              </a:spcAft>
              <a:buSzPts val="3200"/>
              <a:buChar char="•"/>
            </a:pPr>
            <a:r>
              <a:rPr lang="en-US" sz="1300" i="0" u="none" strike="noStrike" dirty="0">
                <a:effectLst/>
                <a:latin typeface="Georgia" panose="02040502050405020303" pitchFamily="18" charset="0"/>
              </a:rPr>
              <a:t>FREEDOM OF SPEECH ON THE INTERNET HAS LED TO A PERVASIVE PRESENCE OF UNDESIRED COMMENTS IN ONLINE DISCUSSIONS. AN UNDESIRED COMMENT IS DEFINED AS A RUDE, DISRESPECTFUL,  COMMENT THAT IS LIKELY TO MAKE OTHER USERS LEAVE A DISCUSSION. THIS SOFTWARE WILL FACILITATE AND MAINTAIN THE OPENNESS OF THE ONLINE COMMUNITY.</a:t>
            </a:r>
            <a:endParaRPr lang="en-US" sz="1300" dirty="0">
              <a:latin typeface="Georgia" panose="02040502050405020303" pitchFamily="18" charset="0"/>
              <a:ea typeface="Arial"/>
              <a:cs typeface="Arial"/>
              <a:sym typeface="Arial"/>
            </a:endParaRPr>
          </a:p>
        </p:txBody>
      </p:sp>
      <p:pic>
        <p:nvPicPr>
          <p:cNvPr id="1026" name="Picture 2" descr="Video conference. Woman at home chatting with friends on computer screen,  online communication with coworkers, video chat vector concept Stock Vector  Image &amp; Art - Alamy">
            <a:extLst>
              <a:ext uri="{FF2B5EF4-FFF2-40B4-BE49-F238E27FC236}">
                <a16:creationId xmlns:a16="http://schemas.microsoft.com/office/drawing/2014/main" id="{857E41CD-C49D-6A59-0F64-F8F077A568D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4169" y="2873861"/>
            <a:ext cx="3601803" cy="2800401"/>
          </a:xfrm>
          <a:prstGeom prst="rect">
            <a:avLst/>
          </a:prstGeom>
          <a:noFill/>
          <a:extLst>
            <a:ext uri="{909E8E84-426E-40DD-AFC4-6F175D3DCCD1}">
              <a14:hiddenFill xmlns:a14="http://schemas.microsoft.com/office/drawing/2010/main">
                <a:solidFill>
                  <a:srgbClr val="FFFFFF"/>
                </a:solidFill>
              </a14:hiddenFill>
            </a:ext>
          </a:extLst>
        </p:spPr>
      </p:pic>
      <p:sp>
        <p:nvSpPr>
          <p:cNvPr id="109" name="Google Shape;109;g136e9aabb49_0_0"/>
          <p:cNvSpPr txBox="1">
            <a:spLocks noGrp="1"/>
          </p:cNvSpPr>
          <p:nvPr>
            <p:ph type="sldNum" idx="12"/>
          </p:nvPr>
        </p:nvSpPr>
        <p:spPr>
          <a:xfrm>
            <a:off x="8030718" y="6382512"/>
            <a:ext cx="514350" cy="320040"/>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sz="900"/>
              <a:pPr marL="0" lvl="0" indent="0" rtl="0">
                <a:spcBef>
                  <a:spcPts val="0"/>
                </a:spcBef>
                <a:spcAft>
                  <a:spcPts val="600"/>
                </a:spcAft>
                <a:buClr>
                  <a:srgbClr val="000000"/>
                </a:buClr>
                <a:buFont typeface="Arial"/>
                <a:buNone/>
              </a:pPr>
              <a:t>3</a:t>
            </a:fld>
            <a:endParaRPr lang="en-US" sz="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4"/>
        <p:cNvGrpSpPr/>
        <p:nvPr/>
      </p:nvGrpSpPr>
      <p:grpSpPr>
        <a:xfrm>
          <a:off x="0" y="0"/>
          <a:ext cx="0" cy="0"/>
          <a:chOff x="0" y="0"/>
          <a:chExt cx="0" cy="0"/>
        </a:xfrm>
      </p:grpSpPr>
      <p:sp useBgFill="1">
        <p:nvSpPr>
          <p:cNvPr id="2064" name="Rectangle 2054">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5" name="Group 2056">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206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0" name="Rectangle 2061">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5" name="Google Shape;115;g136e9aabb49_0_7"/>
          <p:cNvSpPr txBox="1">
            <a:spLocks noGrp="1"/>
          </p:cNvSpPr>
          <p:nvPr>
            <p:ph type="title"/>
          </p:nvPr>
        </p:nvSpPr>
        <p:spPr>
          <a:xfrm>
            <a:off x="785460" y="759805"/>
            <a:ext cx="7729890" cy="1325563"/>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sz="3500">
                <a:solidFill>
                  <a:srgbClr val="FFFFFF"/>
                </a:solidFill>
              </a:rPr>
              <a:t>Motivation of the Project</a:t>
            </a:r>
          </a:p>
        </p:txBody>
      </p:sp>
      <p:sp>
        <p:nvSpPr>
          <p:cNvPr id="116" name="Google Shape;116;g136e9aabb49_0_7"/>
          <p:cNvSpPr txBox="1">
            <a:spLocks noGrp="1"/>
          </p:cNvSpPr>
          <p:nvPr>
            <p:ph type="body" idx="1"/>
          </p:nvPr>
        </p:nvSpPr>
        <p:spPr>
          <a:xfrm>
            <a:off x="1068678" y="2494450"/>
            <a:ext cx="3040158" cy="3563159"/>
          </a:xfrm>
          <a:prstGeom prst="rect">
            <a:avLst/>
          </a:prstGeom>
        </p:spPr>
        <p:txBody>
          <a:bodyPr spcFirstLastPara="1" lIns="91425" tIns="45700" rIns="91425" bIns="45700" anchorCtr="0">
            <a:normAutofit/>
          </a:bodyPr>
          <a:lstStyle/>
          <a:p>
            <a:pPr marL="457200" lvl="0" indent="-425450" rtl="0">
              <a:lnSpc>
                <a:spcPct val="90000"/>
              </a:lnSpc>
              <a:spcBef>
                <a:spcPts val="360"/>
              </a:spcBef>
              <a:spcAft>
                <a:spcPts val="0"/>
              </a:spcAft>
              <a:buSzPts val="3100"/>
              <a:buChar char="•"/>
            </a:pPr>
            <a:r>
              <a:rPr lang="en-US" sz="1300" b="0" i="0" dirty="0">
                <a:effectLst/>
                <a:latin typeface="Georgia" panose="02040502050405020303" pitchFamily="18" charset="0"/>
              </a:rPr>
              <a:t>The detection of hate </a:t>
            </a:r>
            <a:r>
              <a:rPr lang="en-US" sz="1300" dirty="0">
                <a:latin typeface="Georgia" panose="02040502050405020303" pitchFamily="18" charset="0"/>
              </a:rPr>
              <a:t>text</a:t>
            </a:r>
            <a:r>
              <a:rPr lang="en-US" sz="1300" b="0" i="0" dirty="0">
                <a:effectLst/>
                <a:latin typeface="Georgia" panose="02040502050405020303" pitchFamily="18" charset="0"/>
              </a:rPr>
              <a:t> in social media is a crucial task. The uncontrolled spread of hate has the potential to gravely damage our society, and severely harm marginalized people or groups. A major arena for spreading hate speech online is social media. This significantly contributes to the difficulty of automatic detection, as social media posts include paralinguistic signals (e.g., emoticons, and hashtags), and their linguistic content contains plenty of poorly written text. </a:t>
            </a:r>
            <a:endParaRPr lang="en-US" sz="1300" dirty="0">
              <a:highlight>
                <a:srgbClr val="FFFFFF"/>
              </a:highlight>
              <a:latin typeface="Arial"/>
              <a:ea typeface="Arial"/>
              <a:cs typeface="Arial"/>
              <a:sym typeface="Arial"/>
            </a:endParaRPr>
          </a:p>
        </p:txBody>
      </p:sp>
      <p:pic>
        <p:nvPicPr>
          <p:cNvPr id="2050" name="Picture 2" descr="Education a 'powerful tool' to counter hate speech, UN chief tells online  forum | | UN News">
            <a:extLst>
              <a:ext uri="{FF2B5EF4-FFF2-40B4-BE49-F238E27FC236}">
                <a16:creationId xmlns:a16="http://schemas.microsoft.com/office/drawing/2014/main" id="{6B534BDC-FAD8-4B03-5E87-A489BCD3C5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88" r="31173" b="-1"/>
          <a:stretch/>
        </p:blipFill>
        <p:spPr bwMode="auto">
          <a:xfrm>
            <a:off x="4574169" y="2492376"/>
            <a:ext cx="3601803" cy="3563372"/>
          </a:xfrm>
          <a:prstGeom prst="rect">
            <a:avLst/>
          </a:prstGeom>
          <a:noFill/>
          <a:extLst>
            <a:ext uri="{909E8E84-426E-40DD-AFC4-6F175D3DCCD1}">
              <a14:hiddenFill xmlns:a14="http://schemas.microsoft.com/office/drawing/2010/main">
                <a:solidFill>
                  <a:srgbClr val="FFFFFF"/>
                </a:solidFill>
              </a14:hiddenFill>
            </a:ext>
          </a:extLst>
        </p:spPr>
      </p:pic>
      <p:sp>
        <p:nvSpPr>
          <p:cNvPr id="117" name="Google Shape;117;g136e9aabb49_0_7"/>
          <p:cNvSpPr txBox="1">
            <a:spLocks noGrp="1"/>
          </p:cNvSpPr>
          <p:nvPr>
            <p:ph type="sldNum" idx="12"/>
          </p:nvPr>
        </p:nvSpPr>
        <p:spPr>
          <a:xfrm>
            <a:off x="8030718" y="6382512"/>
            <a:ext cx="514350" cy="320040"/>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sz="900"/>
              <a:pPr marL="0" lvl="0" indent="0" rtl="0">
                <a:spcBef>
                  <a:spcPts val="0"/>
                </a:spcBef>
                <a:spcAft>
                  <a:spcPts val="600"/>
                </a:spcAft>
                <a:buClr>
                  <a:srgbClr val="000000"/>
                </a:buClr>
                <a:buFont typeface="Arial"/>
                <a:buNone/>
              </a:pPr>
              <a:t>4</a:t>
            </a:fld>
            <a:endParaRPr lang="en-US" sz="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2"/>
        <p:cNvGrpSpPr/>
        <p:nvPr/>
      </p:nvGrpSpPr>
      <p:grpSpPr>
        <a:xfrm>
          <a:off x="0" y="0"/>
          <a:ext cx="0" cy="0"/>
          <a:chOff x="0" y="0"/>
          <a:chExt cx="0" cy="0"/>
        </a:xfrm>
      </p:grpSpPr>
      <p:sp useBgFill="1">
        <p:nvSpPr>
          <p:cNvPr id="3108" name="Rectangle 3090">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3" name="Group 3092">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3109"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10"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11"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12"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13" name="Rectangle 3097">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33" name="Google Shape;133;g136e9aabb49_0_26"/>
          <p:cNvSpPr txBox="1">
            <a:spLocks noGrp="1"/>
          </p:cNvSpPr>
          <p:nvPr>
            <p:ph type="title"/>
          </p:nvPr>
        </p:nvSpPr>
        <p:spPr>
          <a:xfrm>
            <a:off x="785460" y="759805"/>
            <a:ext cx="7729890" cy="1325563"/>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sz="3500">
                <a:solidFill>
                  <a:srgbClr val="FFFFFF"/>
                </a:solidFill>
              </a:rPr>
              <a:t>Innovation Idea of the Project</a:t>
            </a:r>
          </a:p>
        </p:txBody>
      </p:sp>
      <p:sp>
        <p:nvSpPr>
          <p:cNvPr id="134" name="Google Shape;134;g136e9aabb49_0_26"/>
          <p:cNvSpPr txBox="1">
            <a:spLocks noGrp="1"/>
          </p:cNvSpPr>
          <p:nvPr>
            <p:ph type="body" idx="1"/>
          </p:nvPr>
        </p:nvSpPr>
        <p:spPr>
          <a:xfrm>
            <a:off x="1068678" y="2494450"/>
            <a:ext cx="3040158" cy="3563159"/>
          </a:xfrm>
          <a:prstGeom prst="rect">
            <a:avLst/>
          </a:prstGeom>
        </p:spPr>
        <p:txBody>
          <a:bodyPr spcFirstLastPara="1" lIns="91425" tIns="45700" rIns="91425" bIns="45700" anchorCtr="0">
            <a:normAutofit/>
          </a:bodyPr>
          <a:lstStyle/>
          <a:p>
            <a:pPr marL="457200" lvl="0" indent="-334327" rtl="0">
              <a:lnSpc>
                <a:spcPct val="90000"/>
              </a:lnSpc>
              <a:spcBef>
                <a:spcPts val="360"/>
              </a:spcBef>
              <a:spcAft>
                <a:spcPts val="0"/>
              </a:spcAft>
              <a:buSzPct val="56250"/>
              <a:buChar char="•"/>
            </a:pPr>
            <a:r>
              <a:rPr lang="en-US" sz="1300" b="0" i="0">
                <a:effectLst/>
                <a:latin typeface="Georgia" panose="02040502050405020303" pitchFamily="18" charset="0"/>
              </a:rPr>
              <a:t>This is a Natural Language Processing project which detects hate speech on Online forums. This project uses Support Vector Machine(SVM) for the classification of the hate speech. Since this is a typical Machine Learning problem so Python will be our language of development. Our Front-end GUI is developed using streamlit which is the topmost choice of all machine Learning problem. This model can be used by any online forums and discussions websites so that a clean and disciplined environment can be maintained.</a:t>
            </a:r>
            <a:endParaRPr lang="en-US" sz="1300">
              <a:latin typeface="Georgia" panose="02040502050405020303" pitchFamily="18" charset="0"/>
            </a:endParaRPr>
          </a:p>
        </p:txBody>
      </p:sp>
      <p:pic>
        <p:nvPicPr>
          <p:cNvPr id="3074" name="Picture 2" descr="Logo">
            <a:extLst>
              <a:ext uri="{FF2B5EF4-FFF2-40B4-BE49-F238E27FC236}">
                <a16:creationId xmlns:a16="http://schemas.microsoft.com/office/drawing/2014/main" id="{227BA3BC-C1AC-831F-BBC9-CBCF8FBCF4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882" r="21729" b="-5"/>
          <a:stretch/>
        </p:blipFill>
        <p:spPr bwMode="auto">
          <a:xfrm>
            <a:off x="4574170" y="2492376"/>
            <a:ext cx="3601801" cy="3563372"/>
          </a:xfrm>
          <a:prstGeom prst="rect">
            <a:avLst/>
          </a:prstGeom>
          <a:noFill/>
          <a:extLst>
            <a:ext uri="{909E8E84-426E-40DD-AFC4-6F175D3DCCD1}">
              <a14:hiddenFill xmlns:a14="http://schemas.microsoft.com/office/drawing/2010/main">
                <a:solidFill>
                  <a:srgbClr val="FFFFFF"/>
                </a:solidFill>
              </a14:hiddenFill>
            </a:ext>
          </a:extLst>
        </p:spPr>
      </p:pic>
      <p:sp>
        <p:nvSpPr>
          <p:cNvPr id="135" name="Google Shape;135;g136e9aabb49_0_26"/>
          <p:cNvSpPr txBox="1">
            <a:spLocks noGrp="1"/>
          </p:cNvSpPr>
          <p:nvPr>
            <p:ph type="sldNum" idx="12"/>
          </p:nvPr>
        </p:nvSpPr>
        <p:spPr>
          <a:xfrm>
            <a:off x="8030718" y="6382512"/>
            <a:ext cx="514350" cy="320040"/>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sz="900" smtClean="0"/>
              <a:pPr marL="0" lvl="0" indent="0" rtl="0">
                <a:spcBef>
                  <a:spcPts val="0"/>
                </a:spcBef>
                <a:spcAft>
                  <a:spcPts val="600"/>
                </a:spcAft>
                <a:buClr>
                  <a:srgbClr val="000000"/>
                </a:buClr>
                <a:buFont typeface="Arial"/>
                <a:buNone/>
              </a:pPr>
              <a:t>5</a:t>
            </a:fld>
            <a:endParaRPr lang="en-US" sz="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0"/>
        <p:cNvGrpSpPr/>
        <p:nvPr/>
      </p:nvGrpSpPr>
      <p:grpSpPr>
        <a:xfrm>
          <a:off x="0" y="0"/>
          <a:ext cx="0" cy="0"/>
          <a:chOff x="0" y="0"/>
          <a:chExt cx="0" cy="0"/>
        </a:xfrm>
      </p:grpSpPr>
      <p:sp useBgFill="1">
        <p:nvSpPr>
          <p:cNvPr id="148" name="Rectangle 14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Rectangle 15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Google Shape;141;g136e9aabb49_0_34"/>
          <p:cNvSpPr txBox="1">
            <a:spLocks noGrp="1"/>
          </p:cNvSpPr>
          <p:nvPr>
            <p:ph type="title"/>
          </p:nvPr>
        </p:nvSpPr>
        <p:spPr>
          <a:xfrm>
            <a:off x="718879" y="800392"/>
            <a:ext cx="7698523" cy="1212102"/>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sz="3500">
                <a:solidFill>
                  <a:srgbClr val="FFFFFF"/>
                </a:solidFill>
              </a:rPr>
              <a:t>Purpose of the Project</a:t>
            </a:r>
          </a:p>
        </p:txBody>
      </p:sp>
      <p:sp>
        <p:nvSpPr>
          <p:cNvPr id="142" name="Google Shape;142;g136e9aabb49_0_34"/>
          <p:cNvSpPr txBox="1">
            <a:spLocks noGrp="1"/>
          </p:cNvSpPr>
          <p:nvPr>
            <p:ph type="body" idx="1"/>
          </p:nvPr>
        </p:nvSpPr>
        <p:spPr>
          <a:xfrm>
            <a:off x="1025718" y="2490436"/>
            <a:ext cx="7281746" cy="3567173"/>
          </a:xfrm>
          <a:prstGeom prst="rect">
            <a:avLst/>
          </a:prstGeom>
        </p:spPr>
        <p:txBody>
          <a:bodyPr spcFirstLastPara="1" lIns="91425" tIns="45700" rIns="91425" bIns="45700" anchor="ctr" anchorCtr="0">
            <a:normAutofit/>
          </a:bodyPr>
          <a:lstStyle/>
          <a:p>
            <a:pPr marL="457200" lvl="0" indent="-342900" rtl="0">
              <a:spcBef>
                <a:spcPts val="360"/>
              </a:spcBef>
              <a:spcAft>
                <a:spcPts val="0"/>
              </a:spcAft>
              <a:buSzPts val="1800"/>
              <a:buChar char="•"/>
            </a:pPr>
            <a:r>
              <a:rPr lang="en-US" sz="2100" dirty="0">
                <a:latin typeface="Georgia" panose="02040502050405020303" pitchFamily="18" charset="0"/>
              </a:rPr>
              <a:t>This projects will be a blessing for the people who get feedbacks from customers via forms and don’t want hate comments and spam comments like hate speech.</a:t>
            </a:r>
          </a:p>
          <a:p>
            <a:pPr marL="457200" lvl="0" indent="-342900" rtl="0">
              <a:spcBef>
                <a:spcPts val="360"/>
              </a:spcBef>
              <a:spcAft>
                <a:spcPts val="0"/>
              </a:spcAft>
              <a:buSzPts val="1800"/>
              <a:buChar char="•"/>
            </a:pPr>
            <a:r>
              <a:rPr lang="en-US" sz="2100" dirty="0">
                <a:latin typeface="Georgia" panose="02040502050405020303" pitchFamily="18" charset="0"/>
              </a:rPr>
              <a:t>Other than that people can use it on social media site to control undesired speech before commenting anywhere so as to not spread hate among others.</a:t>
            </a:r>
          </a:p>
        </p:txBody>
      </p:sp>
      <p:sp>
        <p:nvSpPr>
          <p:cNvPr id="143" name="Google Shape;143;g136e9aabb49_0_34"/>
          <p:cNvSpPr txBox="1">
            <a:spLocks noGrp="1"/>
          </p:cNvSpPr>
          <p:nvPr>
            <p:ph type="sldNum" idx="12"/>
          </p:nvPr>
        </p:nvSpPr>
        <p:spPr>
          <a:xfrm>
            <a:off x="8030718" y="6382512"/>
            <a:ext cx="514350" cy="320040"/>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sz="900"/>
              <a:pPr marL="0" lvl="0" indent="0" rtl="0">
                <a:spcBef>
                  <a:spcPts val="0"/>
                </a:spcBef>
                <a:spcAft>
                  <a:spcPts val="600"/>
                </a:spcAft>
                <a:buClr>
                  <a:srgbClr val="000000"/>
                </a:buClr>
                <a:buFont typeface="Arial"/>
                <a:buNone/>
              </a:pPr>
              <a:t>6</a:t>
            </a:fld>
            <a:endParaRPr lang="en-US"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8"/>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05" name="Group 4104">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4106"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07"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08"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09"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10" name="Rectangle 4109">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49" name="Google Shape;149;g136e9aabb49_0_41"/>
          <p:cNvSpPr txBox="1">
            <a:spLocks noGrp="1"/>
          </p:cNvSpPr>
          <p:nvPr>
            <p:ph type="title"/>
          </p:nvPr>
        </p:nvSpPr>
        <p:spPr>
          <a:xfrm>
            <a:off x="785460" y="759805"/>
            <a:ext cx="7729890" cy="1325563"/>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sz="3500">
                <a:solidFill>
                  <a:srgbClr val="FFFFFF"/>
                </a:solidFill>
              </a:rPr>
              <a:t>Scope of the Project</a:t>
            </a:r>
          </a:p>
        </p:txBody>
      </p:sp>
      <p:sp>
        <p:nvSpPr>
          <p:cNvPr id="150" name="Google Shape;150;g136e9aabb49_0_41"/>
          <p:cNvSpPr txBox="1">
            <a:spLocks noGrp="1"/>
          </p:cNvSpPr>
          <p:nvPr>
            <p:ph type="body" idx="1"/>
          </p:nvPr>
        </p:nvSpPr>
        <p:spPr>
          <a:xfrm>
            <a:off x="1068678" y="2494450"/>
            <a:ext cx="3040158" cy="3563159"/>
          </a:xfrm>
          <a:prstGeom prst="rect">
            <a:avLst/>
          </a:prstGeom>
        </p:spPr>
        <p:txBody>
          <a:bodyPr spcFirstLastPara="1" lIns="91425" tIns="45700" rIns="91425" bIns="45700" anchorCtr="0">
            <a:normAutofit/>
          </a:bodyPr>
          <a:lstStyle/>
          <a:p>
            <a:pPr marL="457200" lvl="0" indent="-342900" rtl="0">
              <a:lnSpc>
                <a:spcPct val="90000"/>
              </a:lnSpc>
              <a:spcBef>
                <a:spcPts val="360"/>
              </a:spcBef>
              <a:spcAft>
                <a:spcPts val="0"/>
              </a:spcAft>
              <a:buSzPts val="1800"/>
              <a:buChar char="•"/>
            </a:pPr>
            <a:r>
              <a:rPr lang="en-US" sz="1600"/>
              <a:t>This project has a wide scope in the real world, because this algorithm can be used in the backend of several social media platform like Facebook, twitter, Instagram etc.</a:t>
            </a:r>
          </a:p>
          <a:p>
            <a:pPr marL="457200" lvl="0" indent="-342900" rtl="0">
              <a:lnSpc>
                <a:spcPct val="90000"/>
              </a:lnSpc>
              <a:spcBef>
                <a:spcPts val="360"/>
              </a:spcBef>
              <a:spcAft>
                <a:spcPts val="0"/>
              </a:spcAft>
              <a:buSzPts val="1800"/>
              <a:buChar char="•"/>
            </a:pPr>
            <a:r>
              <a:rPr lang="en-US" sz="1600"/>
              <a:t>Several open forums like reddit, Pinterest etc can also use this project for keeping their community clean, so that anyone can safely share on these forums.</a:t>
            </a:r>
          </a:p>
        </p:txBody>
      </p:sp>
      <p:pic>
        <p:nvPicPr>
          <p:cNvPr id="4098" name="Picture 2" descr="Free Chat Rooms - Free Online Chat With No Registration">
            <a:extLst>
              <a:ext uri="{FF2B5EF4-FFF2-40B4-BE49-F238E27FC236}">
                <a16:creationId xmlns:a16="http://schemas.microsoft.com/office/drawing/2014/main" id="{DAAF6D76-1A9D-74FF-2B3B-B7E85E42B37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4169" y="2675762"/>
            <a:ext cx="3601803" cy="3196600"/>
          </a:xfrm>
          <a:prstGeom prst="rect">
            <a:avLst/>
          </a:prstGeom>
          <a:noFill/>
          <a:extLst>
            <a:ext uri="{909E8E84-426E-40DD-AFC4-6F175D3DCCD1}">
              <a14:hiddenFill xmlns:a14="http://schemas.microsoft.com/office/drawing/2010/main">
                <a:solidFill>
                  <a:srgbClr val="FFFFFF"/>
                </a:solidFill>
              </a14:hiddenFill>
            </a:ext>
          </a:extLst>
        </p:spPr>
      </p:pic>
      <p:sp>
        <p:nvSpPr>
          <p:cNvPr id="151" name="Google Shape;151;g136e9aabb49_0_41"/>
          <p:cNvSpPr txBox="1">
            <a:spLocks noGrp="1"/>
          </p:cNvSpPr>
          <p:nvPr>
            <p:ph type="sldNum" idx="12"/>
          </p:nvPr>
        </p:nvSpPr>
        <p:spPr>
          <a:xfrm>
            <a:off x="8030718" y="6382512"/>
            <a:ext cx="514350" cy="320040"/>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sz="900"/>
              <a:pPr marL="0" lvl="0" indent="0" rtl="0">
                <a:spcBef>
                  <a:spcPts val="0"/>
                </a:spcBef>
                <a:spcAft>
                  <a:spcPts val="600"/>
                </a:spcAft>
                <a:buClr>
                  <a:srgbClr val="000000"/>
                </a:buClr>
                <a:buFont typeface="Arial"/>
                <a:buNone/>
              </a:pPr>
              <a:t>7</a:t>
            </a:fld>
            <a:endParaRPr lang="en-US" sz="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endParaRPr dirty="0">
              <a:solidFill>
                <a:srgbClr val="FF0000"/>
              </a:solidFill>
            </a:endParaRPr>
          </a:p>
          <a:p>
            <a:pPr marL="0" lvl="0" indent="0" algn="ctr" rtl="0">
              <a:spcBef>
                <a:spcPts val="640"/>
              </a:spcBef>
              <a:spcAft>
                <a:spcPts val="0"/>
              </a:spcAft>
              <a:buClr>
                <a:schemeClr val="dk1"/>
              </a:buClr>
              <a:buSzPts val="3200"/>
              <a:buNone/>
            </a:pPr>
            <a:endParaRPr dirty="0">
              <a:solidFill>
                <a:srgbClr val="FF0000"/>
              </a:solidFill>
            </a:endParaRPr>
          </a:p>
          <a:p>
            <a:pPr marL="0" lvl="0" indent="0" algn="ctr" rtl="0">
              <a:spcBef>
                <a:spcPts val="640"/>
              </a:spcBef>
              <a:spcAft>
                <a:spcPts val="0"/>
              </a:spcAft>
              <a:buClr>
                <a:srgbClr val="FF0000"/>
              </a:buClr>
              <a:buSzPts val="3200"/>
              <a:buNone/>
            </a:pPr>
            <a:r>
              <a:rPr lang="en-IN" sz="8800" dirty="0">
                <a:solidFill>
                  <a:schemeClr val="tx1">
                    <a:lumMod val="95000"/>
                    <a:lumOff val="5000"/>
                  </a:schemeClr>
                </a:solidFill>
              </a:rPr>
              <a:t>Thank you</a:t>
            </a:r>
            <a:endParaRPr sz="8800" dirty="0">
              <a:solidFill>
                <a:schemeClr val="tx1">
                  <a:lumMod val="95000"/>
                  <a:lumOff val="5000"/>
                </a:schemeClr>
              </a:solidFill>
            </a:endParaRPr>
          </a:p>
        </p:txBody>
      </p:sp>
      <p:pic>
        <p:nvPicPr>
          <p:cNvPr id="157" name="Google Shape;157;p3"/>
          <p:cNvPicPr preferRelativeResize="0"/>
          <p:nvPr/>
        </p:nvPicPr>
        <p:blipFill rotWithShape="1">
          <a:blip r:embed="rId3">
            <a:alphaModFix/>
          </a:blip>
          <a:srcRect/>
          <a:stretch/>
        </p:blipFill>
        <p:spPr>
          <a:xfrm>
            <a:off x="381000" y="457200"/>
            <a:ext cx="2237740" cy="75501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447</Words>
  <Application>Microsoft Office PowerPoint</Application>
  <PresentationFormat>On-screen Show (4:3)</PresentationFormat>
  <Paragraphs>41</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Arial</vt:lpstr>
      <vt:lpstr>Calibri</vt:lpstr>
      <vt:lpstr>Georgia</vt:lpstr>
      <vt:lpstr>Office Theme</vt:lpstr>
      <vt:lpstr>Multilingual Undesired TEXT Detection</vt:lpstr>
      <vt:lpstr>      Table of contents</vt:lpstr>
      <vt:lpstr>Introduction</vt:lpstr>
      <vt:lpstr>Motivation of the Project</vt:lpstr>
      <vt:lpstr>Innovation Idea of the Project</vt:lpstr>
      <vt:lpstr>Purpose of the Project</vt:lpstr>
      <vt:lpstr>Scope of the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MultiLingual Undesired Speech Detection</dc:title>
  <dc:creator>Kevin</dc:creator>
  <cp:lastModifiedBy>Mayank</cp:lastModifiedBy>
  <cp:revision>2</cp:revision>
  <dcterms:created xsi:type="dcterms:W3CDTF">2020-05-13T07:00:09Z</dcterms:created>
  <dcterms:modified xsi:type="dcterms:W3CDTF">2022-08-12T07:24:25Z</dcterms:modified>
</cp:coreProperties>
</file>