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AA03-AA7E-4CCE-9348-F450AFEBD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C684D-72DA-4487-B200-2C0FD9C72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F019-4478-467A-AE65-F7CDB359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DD72-C122-40B6-AE64-23737008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E2A1-04E6-494F-9F59-09AFB13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6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B3F-7F3B-4D81-8C3B-2CB4ECE0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3F50B-2C2C-4086-8809-CC47BB307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7CE7-7BE8-4E74-8AB4-A4DBBF0B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6C57-B396-41A2-A7C1-6826D7E0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54A9-E17F-4DD4-8733-C9D3786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064C-4EA8-4F70-9049-00CF076C6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72E39-5DA0-49D8-A7DB-BA4FA7C3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75E6-8128-42FF-BE0C-AB7B345E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24ED-42E6-483B-B545-F140593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09ED-7B02-45C9-8BFE-3B6C7DAC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DEAB-08BF-4DD4-A302-85723A3F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775B-B77D-4809-91DA-E63B4EAF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D32A-71C5-4C61-94F8-AB7FBC2C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88C2-1CE6-433B-9627-E47CA722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C744-2B65-4E7F-BB85-AC36A792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72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958B-A714-4631-85BB-000995BE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04B4-81DF-40BE-BD74-D23211BE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102F-4D69-4092-ADD3-A37AFD65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FD7E-2FC9-4648-9F3D-05730CAE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4C67-261E-4181-842B-6F493D7B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6C77-1205-479D-9FD8-0D8756C0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BA39-9CA4-4D4A-9E92-911BDABB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4B05-013A-46C4-83D9-0A090CE2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1EAE-8E3C-4B17-904A-59675FC7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74D3A-55FC-481D-8C97-38748714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73CED-C935-4BF0-A93D-DE8CDF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6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DB0-7346-4332-94D5-2420AB2E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7B80-5CC5-4E17-A3E6-54923657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93E0-8A8B-488A-B170-3B201CB3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05AB6-DB1E-488F-B66E-BEC305A5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3A8-AC78-4F59-8589-1DC337D0E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F124C-EA53-494C-8F4C-9CDF6BDA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2A9CD-E11B-4F81-8F02-91863C95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22AF8-410D-4703-97F1-ECE5BF7A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4B60-C67F-4905-8897-7B933EB4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D81FC-296E-49F1-8EC6-3055EEA3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D422C-F391-4E69-B98D-C5FD9C4D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598B8-0763-48BA-91C9-CEB828C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5D8A5-37D2-445C-9024-51A434E1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5EE58-0C26-46C9-BFBC-FEB48F35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9973-8C16-4BC0-9C36-FE087DEC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33FC-29B1-495E-9337-BAED216A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6A97-F2F6-4928-95D2-AD056C66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287C3-0DD6-4027-9D24-B4CB0BC9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DF7F-B698-405F-9E3A-DAF66795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C795-D971-43F5-904B-AF5990A2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A2F8D-ECF3-4164-BA6A-E10834AA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9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2EE-BFD4-41E1-B6D0-7E718C6C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115AA-979E-468C-9898-D527C41E2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6D54E-6E8D-48F0-BECF-181A0295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6AA5-7906-45B3-A656-0CA220EE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EC75-B00A-4488-88ED-FAC370C9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27BB-86A1-4265-93DA-AFAB01B8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FC01F-87FE-4E3A-A91E-2BBCA95C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7E47-833A-485C-A8FE-90C0E7AF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07C8-DF8B-4C8C-A4E7-20FBF8B0A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0C68-295D-47D2-8EE1-6EB8C7501970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8460-915E-4CDE-886C-C6C06060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B2CF-2F10-4102-B290-C1BAACB9C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tms.engin.umich.edu/CTMS/index.php?example=MotorSpeed&amp;section=SystemModelin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tms.engin.umich.edu/CTMS/index.php?example=MotorPosition&amp;section=ControlStateSpac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92E1-E722-4B34-B8C5-C231C7722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Firmware plan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8372-6C91-4E7E-B2EE-42DF9540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0A87-5712-4806-8435-FD419087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IH LQR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FFD8B-AC01-4D5E-8E4B-FA40311CF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3" y="1599035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6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6AAE-2F67-4395-82FB-C84A9D86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F467-FB32-41D5-B12A-F41F21F0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loop working </a:t>
            </a:r>
          </a:p>
          <a:p>
            <a:pPr lvl="1"/>
            <a:r>
              <a:rPr lang="en-US" dirty="0"/>
              <a:t>Modeling the motor</a:t>
            </a:r>
          </a:p>
          <a:p>
            <a:pPr lvl="1"/>
            <a:r>
              <a:rPr lang="en-US" dirty="0"/>
              <a:t>Analyzing </a:t>
            </a:r>
          </a:p>
          <a:p>
            <a:pPr lvl="1"/>
            <a:r>
              <a:rPr lang="en-US" dirty="0"/>
              <a:t>Control.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59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4D1D-75E8-434E-8B04-A2A26D9D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B6C1-94CD-4532-8F25-75FC5064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C1E2E-AE7E-48FF-A5FC-FC5B0DAE2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" t="7734" r="53908" b="10712"/>
          <a:stretch/>
        </p:blipFill>
        <p:spPr>
          <a:xfrm>
            <a:off x="113535" y="1505860"/>
            <a:ext cx="8371643" cy="4432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7A7B9A-E319-478B-AB09-C05BC6E031F1}"/>
              </a:ext>
            </a:extLst>
          </p:cNvPr>
          <p:cNvSpPr txBox="1"/>
          <p:nvPr/>
        </p:nvSpPr>
        <p:spPr>
          <a:xfrm>
            <a:off x="9376286" y="398153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Y(t) = A(1  - e</a:t>
            </a:r>
            <a:r>
              <a:rPr lang="en-US" baseline="30000" dirty="0">
                <a:solidFill>
                  <a:srgbClr val="FF0000"/>
                </a:solidFill>
              </a:rPr>
              <a:t>-t/T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GB" baseline="300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3AA8C-5445-4ED2-9B70-EA0CC9752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66" t="21112" r="68947" b="61342"/>
          <a:stretch/>
        </p:blipFill>
        <p:spPr>
          <a:xfrm>
            <a:off x="8742631" y="1690688"/>
            <a:ext cx="3200274" cy="1860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277643-2B30-4854-AEE6-F5B87ED00B65}"/>
              </a:ext>
            </a:extLst>
          </p:cNvPr>
          <p:cNvSpPr txBox="1"/>
          <p:nvPr/>
        </p:nvSpPr>
        <p:spPr>
          <a:xfrm>
            <a:off x="9376285" y="4982646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 =83 </a:t>
            </a:r>
          </a:p>
          <a:p>
            <a:r>
              <a:rPr lang="en-US" dirty="0">
                <a:solidFill>
                  <a:srgbClr val="FF0000"/>
                </a:solidFill>
              </a:rPr>
              <a:t>A = 1.75</a:t>
            </a:r>
          </a:p>
        </p:txBody>
      </p:sp>
    </p:spTree>
    <p:extLst>
      <p:ext uri="{BB962C8B-B14F-4D97-AF65-F5344CB8AC3E}">
        <p14:creationId xmlns:p14="http://schemas.microsoft.com/office/powerpoint/2010/main" val="197220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C1C0-D241-4AEB-B2D7-2B27449F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8A24-B4DE-47F1-A82F-FA75A9DA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5EA9E-30C7-4015-9247-9092F63F4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1" y="456897"/>
            <a:ext cx="821055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E4C0-E6A2-494F-9B27-F60CA285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s://scontent.fbhx2-1.fna.fbcdn.net/v/t1.15752-9/56480324_2289672304639224_1619954027875794944_n.jpg?_nc_cat=106&amp;_nc_ht=scontent.fbhx2-1.fna&amp;oh=2b51f7049d7625f1567109706bd45fe6&amp;oe=5D45C454">
            <a:extLst>
              <a:ext uri="{FF2B5EF4-FFF2-40B4-BE49-F238E27FC236}">
                <a16:creationId xmlns:a16="http://schemas.microsoft.com/office/drawing/2014/main" id="{FA26B331-3EB7-49E7-AAF1-14D37131C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5" t="14801" r="1650" b="29297"/>
          <a:stretch/>
        </p:blipFill>
        <p:spPr bwMode="auto">
          <a:xfrm>
            <a:off x="3103601" y="180242"/>
            <a:ext cx="6022644" cy="64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4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A478-D700-4F7C-B06E-949C838F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Image result for transfer function of a pid controller">
            <a:extLst>
              <a:ext uri="{FF2B5EF4-FFF2-40B4-BE49-F238E27FC236}">
                <a16:creationId xmlns:a16="http://schemas.microsoft.com/office/drawing/2014/main" id="{AD4934DB-D2B4-40B9-9A77-C478AC0F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62" y="2462212"/>
            <a:ext cx="4591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.fbhx2-1.fna.fbcdn.net/v/t1.15752-9/56608884_272368510308767_5396392434785583104_n.jpg?_nc_cat=109&amp;_nc_ht=scontent.fbhx2-1.fna&amp;oh=7fa7dec0b788ebb26cc86010113320d3&amp;oe=5D04173B">
            <a:extLst>
              <a:ext uri="{FF2B5EF4-FFF2-40B4-BE49-F238E27FC236}">
                <a16:creationId xmlns:a16="http://schemas.microsoft.com/office/drawing/2014/main" id="{3316A3CF-4FDB-4B77-BA0F-57FEF0924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22385" r="4695" b="32599"/>
          <a:stretch/>
        </p:blipFill>
        <p:spPr bwMode="auto">
          <a:xfrm>
            <a:off x="1107608" y="2155970"/>
            <a:ext cx="3548544" cy="30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5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761A-F1CF-413D-8558-805239EA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representation?</a:t>
            </a:r>
            <a:endParaRPr lang="en-GB" dirty="0"/>
          </a:p>
        </p:txBody>
      </p:sp>
      <p:pic>
        <p:nvPicPr>
          <p:cNvPr id="1026" name="Picture 2" descr="https://scontent.fbhx2-1.fna.fbcdn.net/v/t1.15752-9/60753936_2341096729288710_7202838594103279616_n.jpg?_nc_cat=110&amp;_nc_ht=scontent.fbhx2-1.fna&amp;oh=817aeb8af8efeb2a13e975785e0caf55&amp;oe=5D61D7EB">
            <a:extLst>
              <a:ext uri="{FF2B5EF4-FFF2-40B4-BE49-F238E27FC236}">
                <a16:creationId xmlns:a16="http://schemas.microsoft.com/office/drawing/2014/main" id="{B21DE45A-776B-4BC3-9DF8-FA2904F40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7" t="22758" r="15943" b="18276"/>
          <a:stretch/>
        </p:blipFill>
        <p:spPr bwMode="auto">
          <a:xfrm rot="16200000">
            <a:off x="3687743" y="537414"/>
            <a:ext cx="4066337" cy="686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4D567E-8CC7-432D-ABD9-C61D075E4756}"/>
              </a:ext>
            </a:extLst>
          </p:cNvPr>
          <p:cNvSpPr/>
          <p:nvPr/>
        </p:nvSpPr>
        <p:spPr>
          <a:xfrm>
            <a:off x="6096000" y="60855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3"/>
              </a:rPr>
              <a:t>http://ctms.engin.umich.edu/CTMS/index.php?example=MotorSpeed&amp;section=SystemModeling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498B1-3EF9-42A6-B17F-2D4B000555F3}"/>
              </a:ext>
            </a:extLst>
          </p:cNvPr>
          <p:cNvSpPr/>
          <p:nvPr/>
        </p:nvSpPr>
        <p:spPr>
          <a:xfrm>
            <a:off x="6103883" y="41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http://ctms.engin.umich.edu/CTMS/index.php?example=MotorPosition&amp;section=ControlStateSpace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36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3D0D-7BBE-425D-86FF-D67BDC45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model.</a:t>
            </a:r>
            <a:endParaRPr lang="en-GB" dirty="0"/>
          </a:p>
        </p:txBody>
      </p:sp>
      <p:pic>
        <p:nvPicPr>
          <p:cNvPr id="1026" name="Picture 2" descr="https://scontent.fbhx2-1.fna.fbcdn.net/v/t1.15752-9/61711092_422034355016918_7484547290049282048_n.jpg?_nc_cat=103&amp;_nc_ht=scontent.fbhx2-1.fna&amp;oh=434e6916438709331efe647fbe87eff0&amp;oe=5D555B34">
            <a:extLst>
              <a:ext uri="{FF2B5EF4-FFF2-40B4-BE49-F238E27FC236}">
                <a16:creationId xmlns:a16="http://schemas.microsoft.com/office/drawing/2014/main" id="{3A0E1E0B-3D26-4873-9118-9853A26C1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5" t="2874" r="35355" b="59769"/>
          <a:stretch/>
        </p:blipFill>
        <p:spPr bwMode="auto">
          <a:xfrm>
            <a:off x="1142999" y="2282819"/>
            <a:ext cx="3633953" cy="43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ontent.fbhx2-1.fna.fbcdn.net/v/t1.15752-9/61711092_422034355016918_7484547290049282048_n.jpg?_nc_cat=103&amp;_nc_ht=scontent.fbhx2-1.fna&amp;oh=434e6916438709331efe647fbe87eff0&amp;oe=5D555B34">
            <a:extLst>
              <a:ext uri="{FF2B5EF4-FFF2-40B4-BE49-F238E27FC236}">
                <a16:creationId xmlns:a16="http://schemas.microsoft.com/office/drawing/2014/main" id="{04598B10-2B02-4648-A64B-C1AB33FBE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1" t="44138" r="3274" b="9885"/>
          <a:stretch/>
        </p:blipFill>
        <p:spPr bwMode="auto">
          <a:xfrm>
            <a:off x="5841125" y="2230752"/>
            <a:ext cx="4635062" cy="43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4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1914-A653-4404-BDF8-AFD165BF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step response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8B8A9-AD77-4B58-9D9F-BF406E9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42" y="1690688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1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94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Firmware plan</vt:lpstr>
      <vt:lpstr>Development plan</vt:lpstr>
      <vt:lpstr>PowerPoint Presentation</vt:lpstr>
      <vt:lpstr>PowerPoint Presentation</vt:lpstr>
      <vt:lpstr>PowerPoint Presentation</vt:lpstr>
      <vt:lpstr>PowerPoint Presentation</vt:lpstr>
      <vt:lpstr>State space representation?</vt:lpstr>
      <vt:lpstr>State space model.</vt:lpstr>
      <vt:lpstr>Open loop step response</vt:lpstr>
      <vt:lpstr>Closed loop IH LQR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Firmware plan</dc:title>
  <dc:creator>Russell Grim</dc:creator>
  <cp:lastModifiedBy>Russell Grim</cp:lastModifiedBy>
  <cp:revision>6</cp:revision>
  <dcterms:created xsi:type="dcterms:W3CDTF">2019-10-24T21:07:22Z</dcterms:created>
  <dcterms:modified xsi:type="dcterms:W3CDTF">2019-11-13T22:18:30Z</dcterms:modified>
</cp:coreProperties>
</file>