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52" d="100"/>
          <a:sy n="52" d="100"/>
        </p:scale>
        <p:origin x="58" y="5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546-4C24-490F-81EE-BA1959EB4F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E2CA1-1714-4EBA-B25B-94A5790EB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0DF77A-D99B-4DFB-A942-6B9A26A402C3}"/>
              </a:ext>
            </a:extLst>
          </p:cNvPr>
          <p:cNvSpPr>
            <a:spLocks noGrp="1"/>
          </p:cNvSpPr>
          <p:nvPr>
            <p:ph type="dt" sz="half" idx="10"/>
          </p:nvPr>
        </p:nvSpPr>
        <p:spPr/>
        <p:txBody>
          <a:bodyPr/>
          <a:lstStyle/>
          <a:p>
            <a:fld id="{B0FB30A7-AC06-4D23-8F07-4E4E35A0F429}" type="datetimeFigureOut">
              <a:rPr lang="en-US" smtClean="0"/>
              <a:t>7/14/2019</a:t>
            </a:fld>
            <a:endParaRPr lang="en-US"/>
          </a:p>
        </p:txBody>
      </p:sp>
      <p:sp>
        <p:nvSpPr>
          <p:cNvPr id="5" name="Footer Placeholder 4">
            <a:extLst>
              <a:ext uri="{FF2B5EF4-FFF2-40B4-BE49-F238E27FC236}">
                <a16:creationId xmlns:a16="http://schemas.microsoft.com/office/drawing/2014/main" id="{C9EC0781-F2C4-4D1C-BACB-D730C8A4F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97884-D86F-4D88-B7F7-245EB9C9DD86}"/>
              </a:ext>
            </a:extLst>
          </p:cNvPr>
          <p:cNvSpPr>
            <a:spLocks noGrp="1"/>
          </p:cNvSpPr>
          <p:nvPr>
            <p:ph type="sldNum" sz="quarter" idx="12"/>
          </p:nvPr>
        </p:nvSpPr>
        <p:spPr/>
        <p:txBody>
          <a:bodyPr/>
          <a:lstStyle/>
          <a:p>
            <a:fld id="{4A57F456-28A8-4D26-80E1-D6B4F955FF3E}" type="slidenum">
              <a:rPr lang="en-US" smtClean="0"/>
              <a:t>‹#›</a:t>
            </a:fld>
            <a:endParaRPr lang="en-US"/>
          </a:p>
        </p:txBody>
      </p:sp>
    </p:spTree>
    <p:extLst>
      <p:ext uri="{BB962C8B-B14F-4D97-AF65-F5344CB8AC3E}">
        <p14:creationId xmlns:p14="http://schemas.microsoft.com/office/powerpoint/2010/main" val="279639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FE56-470A-4BA7-A9D9-EED78D454F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F8F213-D3F8-4D6C-A15E-20DCA17FD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86A6B-AB48-4BA2-B4EC-72AC857009DA}"/>
              </a:ext>
            </a:extLst>
          </p:cNvPr>
          <p:cNvSpPr>
            <a:spLocks noGrp="1"/>
          </p:cNvSpPr>
          <p:nvPr>
            <p:ph type="dt" sz="half" idx="10"/>
          </p:nvPr>
        </p:nvSpPr>
        <p:spPr/>
        <p:txBody>
          <a:bodyPr/>
          <a:lstStyle/>
          <a:p>
            <a:fld id="{B0FB30A7-AC06-4D23-8F07-4E4E35A0F429}" type="datetimeFigureOut">
              <a:rPr lang="en-US" smtClean="0"/>
              <a:t>7/14/2019</a:t>
            </a:fld>
            <a:endParaRPr lang="en-US"/>
          </a:p>
        </p:txBody>
      </p:sp>
      <p:sp>
        <p:nvSpPr>
          <p:cNvPr id="5" name="Footer Placeholder 4">
            <a:extLst>
              <a:ext uri="{FF2B5EF4-FFF2-40B4-BE49-F238E27FC236}">
                <a16:creationId xmlns:a16="http://schemas.microsoft.com/office/drawing/2014/main" id="{8895F7B6-71B7-4743-8CA2-273CEAB32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4A324-558D-4F46-B082-C267549BC11C}"/>
              </a:ext>
            </a:extLst>
          </p:cNvPr>
          <p:cNvSpPr>
            <a:spLocks noGrp="1"/>
          </p:cNvSpPr>
          <p:nvPr>
            <p:ph type="sldNum" sz="quarter" idx="12"/>
          </p:nvPr>
        </p:nvSpPr>
        <p:spPr/>
        <p:txBody>
          <a:bodyPr/>
          <a:lstStyle/>
          <a:p>
            <a:fld id="{4A57F456-28A8-4D26-80E1-D6B4F955FF3E}" type="slidenum">
              <a:rPr lang="en-US" smtClean="0"/>
              <a:t>‹#›</a:t>
            </a:fld>
            <a:endParaRPr lang="en-US"/>
          </a:p>
        </p:txBody>
      </p:sp>
    </p:spTree>
    <p:extLst>
      <p:ext uri="{BB962C8B-B14F-4D97-AF65-F5344CB8AC3E}">
        <p14:creationId xmlns:p14="http://schemas.microsoft.com/office/powerpoint/2010/main" val="259932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277055-71F3-4E3B-A83D-83757CEF1A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80C03A-952A-4051-9607-8C7395F5BC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5B8F8-1D2A-4FC2-802F-D163A25F97C0}"/>
              </a:ext>
            </a:extLst>
          </p:cNvPr>
          <p:cNvSpPr>
            <a:spLocks noGrp="1"/>
          </p:cNvSpPr>
          <p:nvPr>
            <p:ph type="dt" sz="half" idx="10"/>
          </p:nvPr>
        </p:nvSpPr>
        <p:spPr/>
        <p:txBody>
          <a:bodyPr/>
          <a:lstStyle/>
          <a:p>
            <a:fld id="{B0FB30A7-AC06-4D23-8F07-4E4E35A0F429}" type="datetimeFigureOut">
              <a:rPr lang="en-US" smtClean="0"/>
              <a:t>7/14/2019</a:t>
            </a:fld>
            <a:endParaRPr lang="en-US"/>
          </a:p>
        </p:txBody>
      </p:sp>
      <p:sp>
        <p:nvSpPr>
          <p:cNvPr id="5" name="Footer Placeholder 4">
            <a:extLst>
              <a:ext uri="{FF2B5EF4-FFF2-40B4-BE49-F238E27FC236}">
                <a16:creationId xmlns:a16="http://schemas.microsoft.com/office/drawing/2014/main" id="{A96D53FD-886F-49EA-9EA4-78C9CF3AB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39871-A154-495B-B410-7EDC25892AF7}"/>
              </a:ext>
            </a:extLst>
          </p:cNvPr>
          <p:cNvSpPr>
            <a:spLocks noGrp="1"/>
          </p:cNvSpPr>
          <p:nvPr>
            <p:ph type="sldNum" sz="quarter" idx="12"/>
          </p:nvPr>
        </p:nvSpPr>
        <p:spPr/>
        <p:txBody>
          <a:bodyPr/>
          <a:lstStyle/>
          <a:p>
            <a:fld id="{4A57F456-28A8-4D26-80E1-D6B4F955FF3E}" type="slidenum">
              <a:rPr lang="en-US" smtClean="0"/>
              <a:t>‹#›</a:t>
            </a:fld>
            <a:endParaRPr lang="en-US"/>
          </a:p>
        </p:txBody>
      </p:sp>
    </p:spTree>
    <p:extLst>
      <p:ext uri="{BB962C8B-B14F-4D97-AF65-F5344CB8AC3E}">
        <p14:creationId xmlns:p14="http://schemas.microsoft.com/office/powerpoint/2010/main" val="232418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BC63-16E7-48AA-B046-65C745047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934A2-32AC-42B6-9530-52A9092B9B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7633B-4DDF-40A2-8A81-F963CCDC2F9D}"/>
              </a:ext>
            </a:extLst>
          </p:cNvPr>
          <p:cNvSpPr>
            <a:spLocks noGrp="1"/>
          </p:cNvSpPr>
          <p:nvPr>
            <p:ph type="dt" sz="half" idx="10"/>
          </p:nvPr>
        </p:nvSpPr>
        <p:spPr/>
        <p:txBody>
          <a:bodyPr/>
          <a:lstStyle/>
          <a:p>
            <a:fld id="{B0FB30A7-AC06-4D23-8F07-4E4E35A0F429}" type="datetimeFigureOut">
              <a:rPr lang="en-US" smtClean="0"/>
              <a:t>7/14/2019</a:t>
            </a:fld>
            <a:endParaRPr lang="en-US"/>
          </a:p>
        </p:txBody>
      </p:sp>
      <p:sp>
        <p:nvSpPr>
          <p:cNvPr id="5" name="Footer Placeholder 4">
            <a:extLst>
              <a:ext uri="{FF2B5EF4-FFF2-40B4-BE49-F238E27FC236}">
                <a16:creationId xmlns:a16="http://schemas.microsoft.com/office/drawing/2014/main" id="{58439B3A-CDE1-4FD1-A737-B9B5F58AA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598D1-8228-4709-BDC2-3A5B6AF7E794}"/>
              </a:ext>
            </a:extLst>
          </p:cNvPr>
          <p:cNvSpPr>
            <a:spLocks noGrp="1"/>
          </p:cNvSpPr>
          <p:nvPr>
            <p:ph type="sldNum" sz="quarter" idx="12"/>
          </p:nvPr>
        </p:nvSpPr>
        <p:spPr/>
        <p:txBody>
          <a:bodyPr/>
          <a:lstStyle/>
          <a:p>
            <a:fld id="{4A57F456-28A8-4D26-80E1-D6B4F955FF3E}" type="slidenum">
              <a:rPr lang="en-US" smtClean="0"/>
              <a:t>‹#›</a:t>
            </a:fld>
            <a:endParaRPr lang="en-US"/>
          </a:p>
        </p:txBody>
      </p:sp>
    </p:spTree>
    <p:extLst>
      <p:ext uri="{BB962C8B-B14F-4D97-AF65-F5344CB8AC3E}">
        <p14:creationId xmlns:p14="http://schemas.microsoft.com/office/powerpoint/2010/main" val="89288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CB3F-AA2F-4673-BBAC-6100AB0893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9E3649-5E36-421E-818F-001FBFF90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DFCD5C-89CE-4FF3-A427-3F448EE56F2A}"/>
              </a:ext>
            </a:extLst>
          </p:cNvPr>
          <p:cNvSpPr>
            <a:spLocks noGrp="1"/>
          </p:cNvSpPr>
          <p:nvPr>
            <p:ph type="dt" sz="half" idx="10"/>
          </p:nvPr>
        </p:nvSpPr>
        <p:spPr/>
        <p:txBody>
          <a:bodyPr/>
          <a:lstStyle/>
          <a:p>
            <a:fld id="{B0FB30A7-AC06-4D23-8F07-4E4E35A0F429}" type="datetimeFigureOut">
              <a:rPr lang="en-US" smtClean="0"/>
              <a:t>7/14/2019</a:t>
            </a:fld>
            <a:endParaRPr lang="en-US"/>
          </a:p>
        </p:txBody>
      </p:sp>
      <p:sp>
        <p:nvSpPr>
          <p:cNvPr id="5" name="Footer Placeholder 4">
            <a:extLst>
              <a:ext uri="{FF2B5EF4-FFF2-40B4-BE49-F238E27FC236}">
                <a16:creationId xmlns:a16="http://schemas.microsoft.com/office/drawing/2014/main" id="{8C732E43-52C9-4129-9ABA-240B790AC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BF134-3696-4453-8F77-F0C72212A0FF}"/>
              </a:ext>
            </a:extLst>
          </p:cNvPr>
          <p:cNvSpPr>
            <a:spLocks noGrp="1"/>
          </p:cNvSpPr>
          <p:nvPr>
            <p:ph type="sldNum" sz="quarter" idx="12"/>
          </p:nvPr>
        </p:nvSpPr>
        <p:spPr/>
        <p:txBody>
          <a:bodyPr/>
          <a:lstStyle/>
          <a:p>
            <a:fld id="{4A57F456-28A8-4D26-80E1-D6B4F955FF3E}" type="slidenum">
              <a:rPr lang="en-US" smtClean="0"/>
              <a:t>‹#›</a:t>
            </a:fld>
            <a:endParaRPr lang="en-US"/>
          </a:p>
        </p:txBody>
      </p:sp>
    </p:spTree>
    <p:extLst>
      <p:ext uri="{BB962C8B-B14F-4D97-AF65-F5344CB8AC3E}">
        <p14:creationId xmlns:p14="http://schemas.microsoft.com/office/powerpoint/2010/main" val="136061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A457-14EC-4C9B-BE4A-F1E7337B52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6E59D-EEDF-46FB-B7B3-B15E14BFC6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099C26-547B-4492-BC1C-723574D134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90251A-7176-431A-B37D-BA57CCFE610A}"/>
              </a:ext>
            </a:extLst>
          </p:cNvPr>
          <p:cNvSpPr>
            <a:spLocks noGrp="1"/>
          </p:cNvSpPr>
          <p:nvPr>
            <p:ph type="dt" sz="half" idx="10"/>
          </p:nvPr>
        </p:nvSpPr>
        <p:spPr/>
        <p:txBody>
          <a:bodyPr/>
          <a:lstStyle/>
          <a:p>
            <a:fld id="{B0FB30A7-AC06-4D23-8F07-4E4E35A0F429}" type="datetimeFigureOut">
              <a:rPr lang="en-US" smtClean="0"/>
              <a:t>7/14/2019</a:t>
            </a:fld>
            <a:endParaRPr lang="en-US"/>
          </a:p>
        </p:txBody>
      </p:sp>
      <p:sp>
        <p:nvSpPr>
          <p:cNvPr id="6" name="Footer Placeholder 5">
            <a:extLst>
              <a:ext uri="{FF2B5EF4-FFF2-40B4-BE49-F238E27FC236}">
                <a16:creationId xmlns:a16="http://schemas.microsoft.com/office/drawing/2014/main" id="{E78DEDC4-B91A-4247-8FFE-43BDA17F34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6BC45D-3B07-441C-9483-9EDE76197277}"/>
              </a:ext>
            </a:extLst>
          </p:cNvPr>
          <p:cNvSpPr>
            <a:spLocks noGrp="1"/>
          </p:cNvSpPr>
          <p:nvPr>
            <p:ph type="sldNum" sz="quarter" idx="12"/>
          </p:nvPr>
        </p:nvSpPr>
        <p:spPr/>
        <p:txBody>
          <a:bodyPr/>
          <a:lstStyle/>
          <a:p>
            <a:fld id="{4A57F456-28A8-4D26-80E1-D6B4F955FF3E}" type="slidenum">
              <a:rPr lang="en-US" smtClean="0"/>
              <a:t>‹#›</a:t>
            </a:fld>
            <a:endParaRPr lang="en-US"/>
          </a:p>
        </p:txBody>
      </p:sp>
    </p:spTree>
    <p:extLst>
      <p:ext uri="{BB962C8B-B14F-4D97-AF65-F5344CB8AC3E}">
        <p14:creationId xmlns:p14="http://schemas.microsoft.com/office/powerpoint/2010/main" val="266364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D50E-BDD6-413D-A8FC-374C4764C4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E5E7FE-2E3F-4860-BBFE-6AACDA7A6F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B32E4F-FB7C-4269-A995-53CB142871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5501F4-D80A-49DA-BB8D-989799CAC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BBC3B-26B9-4AB1-9CE5-8BF35AC27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A96CE8-51A9-4740-9746-F8C8806790A4}"/>
              </a:ext>
            </a:extLst>
          </p:cNvPr>
          <p:cNvSpPr>
            <a:spLocks noGrp="1"/>
          </p:cNvSpPr>
          <p:nvPr>
            <p:ph type="dt" sz="half" idx="10"/>
          </p:nvPr>
        </p:nvSpPr>
        <p:spPr/>
        <p:txBody>
          <a:bodyPr/>
          <a:lstStyle/>
          <a:p>
            <a:fld id="{B0FB30A7-AC06-4D23-8F07-4E4E35A0F429}" type="datetimeFigureOut">
              <a:rPr lang="en-US" smtClean="0"/>
              <a:t>7/14/2019</a:t>
            </a:fld>
            <a:endParaRPr lang="en-US"/>
          </a:p>
        </p:txBody>
      </p:sp>
      <p:sp>
        <p:nvSpPr>
          <p:cNvPr id="8" name="Footer Placeholder 7">
            <a:extLst>
              <a:ext uri="{FF2B5EF4-FFF2-40B4-BE49-F238E27FC236}">
                <a16:creationId xmlns:a16="http://schemas.microsoft.com/office/drawing/2014/main" id="{3D68C68F-EE10-4974-8EF8-1FACCE1CC2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00E252-5F6B-450E-AF66-DD44D862D7DA}"/>
              </a:ext>
            </a:extLst>
          </p:cNvPr>
          <p:cNvSpPr>
            <a:spLocks noGrp="1"/>
          </p:cNvSpPr>
          <p:nvPr>
            <p:ph type="sldNum" sz="quarter" idx="12"/>
          </p:nvPr>
        </p:nvSpPr>
        <p:spPr/>
        <p:txBody>
          <a:bodyPr/>
          <a:lstStyle/>
          <a:p>
            <a:fld id="{4A57F456-28A8-4D26-80E1-D6B4F955FF3E}" type="slidenum">
              <a:rPr lang="en-US" smtClean="0"/>
              <a:t>‹#›</a:t>
            </a:fld>
            <a:endParaRPr lang="en-US"/>
          </a:p>
        </p:txBody>
      </p:sp>
    </p:spTree>
    <p:extLst>
      <p:ext uri="{BB962C8B-B14F-4D97-AF65-F5344CB8AC3E}">
        <p14:creationId xmlns:p14="http://schemas.microsoft.com/office/powerpoint/2010/main" val="286249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78C9-66CB-4CF3-978E-B2B9285DB1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3A45FF-9B18-4EC2-B029-10337842C0A5}"/>
              </a:ext>
            </a:extLst>
          </p:cNvPr>
          <p:cNvSpPr>
            <a:spLocks noGrp="1"/>
          </p:cNvSpPr>
          <p:nvPr>
            <p:ph type="dt" sz="half" idx="10"/>
          </p:nvPr>
        </p:nvSpPr>
        <p:spPr/>
        <p:txBody>
          <a:bodyPr/>
          <a:lstStyle/>
          <a:p>
            <a:fld id="{B0FB30A7-AC06-4D23-8F07-4E4E35A0F429}" type="datetimeFigureOut">
              <a:rPr lang="en-US" smtClean="0"/>
              <a:t>7/14/2019</a:t>
            </a:fld>
            <a:endParaRPr lang="en-US"/>
          </a:p>
        </p:txBody>
      </p:sp>
      <p:sp>
        <p:nvSpPr>
          <p:cNvPr id="4" name="Footer Placeholder 3">
            <a:extLst>
              <a:ext uri="{FF2B5EF4-FFF2-40B4-BE49-F238E27FC236}">
                <a16:creationId xmlns:a16="http://schemas.microsoft.com/office/drawing/2014/main" id="{05A11EB5-53AB-4F4D-A8B2-CB809D01B4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938F9C-58F1-4FAA-B7F4-737A9BF8FFA5}"/>
              </a:ext>
            </a:extLst>
          </p:cNvPr>
          <p:cNvSpPr>
            <a:spLocks noGrp="1"/>
          </p:cNvSpPr>
          <p:nvPr>
            <p:ph type="sldNum" sz="quarter" idx="12"/>
          </p:nvPr>
        </p:nvSpPr>
        <p:spPr/>
        <p:txBody>
          <a:bodyPr/>
          <a:lstStyle/>
          <a:p>
            <a:fld id="{4A57F456-28A8-4D26-80E1-D6B4F955FF3E}" type="slidenum">
              <a:rPr lang="en-US" smtClean="0"/>
              <a:t>‹#›</a:t>
            </a:fld>
            <a:endParaRPr lang="en-US"/>
          </a:p>
        </p:txBody>
      </p:sp>
    </p:spTree>
    <p:extLst>
      <p:ext uri="{BB962C8B-B14F-4D97-AF65-F5344CB8AC3E}">
        <p14:creationId xmlns:p14="http://schemas.microsoft.com/office/powerpoint/2010/main" val="384386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D28D1-3C99-429C-B8E2-5A7A0F5FBF9E}"/>
              </a:ext>
            </a:extLst>
          </p:cNvPr>
          <p:cNvSpPr>
            <a:spLocks noGrp="1"/>
          </p:cNvSpPr>
          <p:nvPr>
            <p:ph type="dt" sz="half" idx="10"/>
          </p:nvPr>
        </p:nvSpPr>
        <p:spPr/>
        <p:txBody>
          <a:bodyPr/>
          <a:lstStyle/>
          <a:p>
            <a:fld id="{B0FB30A7-AC06-4D23-8F07-4E4E35A0F429}" type="datetimeFigureOut">
              <a:rPr lang="en-US" smtClean="0"/>
              <a:t>7/14/2019</a:t>
            </a:fld>
            <a:endParaRPr lang="en-US"/>
          </a:p>
        </p:txBody>
      </p:sp>
      <p:sp>
        <p:nvSpPr>
          <p:cNvPr id="3" name="Footer Placeholder 2">
            <a:extLst>
              <a:ext uri="{FF2B5EF4-FFF2-40B4-BE49-F238E27FC236}">
                <a16:creationId xmlns:a16="http://schemas.microsoft.com/office/drawing/2014/main" id="{4134F31E-8223-4CDB-9052-BBC86AEC07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37F7E-F3AB-41EF-8CAA-3F84C182CC69}"/>
              </a:ext>
            </a:extLst>
          </p:cNvPr>
          <p:cNvSpPr>
            <a:spLocks noGrp="1"/>
          </p:cNvSpPr>
          <p:nvPr>
            <p:ph type="sldNum" sz="quarter" idx="12"/>
          </p:nvPr>
        </p:nvSpPr>
        <p:spPr/>
        <p:txBody>
          <a:bodyPr/>
          <a:lstStyle/>
          <a:p>
            <a:fld id="{4A57F456-28A8-4D26-80E1-D6B4F955FF3E}" type="slidenum">
              <a:rPr lang="en-US" smtClean="0"/>
              <a:t>‹#›</a:t>
            </a:fld>
            <a:endParaRPr lang="en-US"/>
          </a:p>
        </p:txBody>
      </p:sp>
    </p:spTree>
    <p:extLst>
      <p:ext uri="{BB962C8B-B14F-4D97-AF65-F5344CB8AC3E}">
        <p14:creationId xmlns:p14="http://schemas.microsoft.com/office/powerpoint/2010/main" val="47690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625B-6817-4556-B1A4-B3EB5955E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3E660-235F-4B01-9B18-D5907A1EDC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EC532-254F-4C19-B427-B0F9FA472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5BB5C-6778-4E9B-9704-5BEE623236FA}"/>
              </a:ext>
            </a:extLst>
          </p:cNvPr>
          <p:cNvSpPr>
            <a:spLocks noGrp="1"/>
          </p:cNvSpPr>
          <p:nvPr>
            <p:ph type="dt" sz="half" idx="10"/>
          </p:nvPr>
        </p:nvSpPr>
        <p:spPr/>
        <p:txBody>
          <a:bodyPr/>
          <a:lstStyle/>
          <a:p>
            <a:fld id="{B0FB30A7-AC06-4D23-8F07-4E4E35A0F429}" type="datetimeFigureOut">
              <a:rPr lang="en-US" smtClean="0"/>
              <a:t>7/14/2019</a:t>
            </a:fld>
            <a:endParaRPr lang="en-US"/>
          </a:p>
        </p:txBody>
      </p:sp>
      <p:sp>
        <p:nvSpPr>
          <p:cNvPr id="6" name="Footer Placeholder 5">
            <a:extLst>
              <a:ext uri="{FF2B5EF4-FFF2-40B4-BE49-F238E27FC236}">
                <a16:creationId xmlns:a16="http://schemas.microsoft.com/office/drawing/2014/main" id="{BD77B85A-CD43-4245-81B7-A10A04D6F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433BBE-C693-40DA-8435-CDA0183FEBEA}"/>
              </a:ext>
            </a:extLst>
          </p:cNvPr>
          <p:cNvSpPr>
            <a:spLocks noGrp="1"/>
          </p:cNvSpPr>
          <p:nvPr>
            <p:ph type="sldNum" sz="quarter" idx="12"/>
          </p:nvPr>
        </p:nvSpPr>
        <p:spPr/>
        <p:txBody>
          <a:bodyPr/>
          <a:lstStyle/>
          <a:p>
            <a:fld id="{4A57F456-28A8-4D26-80E1-D6B4F955FF3E}" type="slidenum">
              <a:rPr lang="en-US" smtClean="0"/>
              <a:t>‹#›</a:t>
            </a:fld>
            <a:endParaRPr lang="en-US"/>
          </a:p>
        </p:txBody>
      </p:sp>
    </p:spTree>
    <p:extLst>
      <p:ext uri="{BB962C8B-B14F-4D97-AF65-F5344CB8AC3E}">
        <p14:creationId xmlns:p14="http://schemas.microsoft.com/office/powerpoint/2010/main" val="208109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A9E6-72A4-405D-B39F-8B4B733A7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291BD-F3CB-445E-AD57-C9068CACC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E600B-D82A-4E55-BFCF-C42F95B41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0C4E0-A055-463F-92F7-A83D2A076854}"/>
              </a:ext>
            </a:extLst>
          </p:cNvPr>
          <p:cNvSpPr>
            <a:spLocks noGrp="1"/>
          </p:cNvSpPr>
          <p:nvPr>
            <p:ph type="dt" sz="half" idx="10"/>
          </p:nvPr>
        </p:nvSpPr>
        <p:spPr/>
        <p:txBody>
          <a:bodyPr/>
          <a:lstStyle/>
          <a:p>
            <a:fld id="{B0FB30A7-AC06-4D23-8F07-4E4E35A0F429}" type="datetimeFigureOut">
              <a:rPr lang="en-US" smtClean="0"/>
              <a:t>7/14/2019</a:t>
            </a:fld>
            <a:endParaRPr lang="en-US"/>
          </a:p>
        </p:txBody>
      </p:sp>
      <p:sp>
        <p:nvSpPr>
          <p:cNvPr id="6" name="Footer Placeholder 5">
            <a:extLst>
              <a:ext uri="{FF2B5EF4-FFF2-40B4-BE49-F238E27FC236}">
                <a16:creationId xmlns:a16="http://schemas.microsoft.com/office/drawing/2014/main" id="{5C3D7619-1BB5-4DB0-8F9A-0AE7278BA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ACF809-1A78-4036-8638-3D92F7994DE5}"/>
              </a:ext>
            </a:extLst>
          </p:cNvPr>
          <p:cNvSpPr>
            <a:spLocks noGrp="1"/>
          </p:cNvSpPr>
          <p:nvPr>
            <p:ph type="sldNum" sz="quarter" idx="12"/>
          </p:nvPr>
        </p:nvSpPr>
        <p:spPr/>
        <p:txBody>
          <a:bodyPr/>
          <a:lstStyle/>
          <a:p>
            <a:fld id="{4A57F456-28A8-4D26-80E1-D6B4F955FF3E}" type="slidenum">
              <a:rPr lang="en-US" smtClean="0"/>
              <a:t>‹#›</a:t>
            </a:fld>
            <a:endParaRPr lang="en-US"/>
          </a:p>
        </p:txBody>
      </p:sp>
    </p:spTree>
    <p:extLst>
      <p:ext uri="{BB962C8B-B14F-4D97-AF65-F5344CB8AC3E}">
        <p14:creationId xmlns:p14="http://schemas.microsoft.com/office/powerpoint/2010/main" val="125892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DD5219-436C-4D36-BA32-E118D5819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C0A001-651F-4108-B709-D775C21DA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A1B75-A7C2-4885-B847-AB7D54599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B30A7-AC06-4D23-8F07-4E4E35A0F429}" type="datetimeFigureOut">
              <a:rPr lang="en-US" smtClean="0"/>
              <a:t>7/14/2019</a:t>
            </a:fld>
            <a:endParaRPr lang="en-US"/>
          </a:p>
        </p:txBody>
      </p:sp>
      <p:sp>
        <p:nvSpPr>
          <p:cNvPr id="5" name="Footer Placeholder 4">
            <a:extLst>
              <a:ext uri="{FF2B5EF4-FFF2-40B4-BE49-F238E27FC236}">
                <a16:creationId xmlns:a16="http://schemas.microsoft.com/office/drawing/2014/main" id="{77907B04-E07F-4136-94C1-23569DA42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CFDD85-C783-47F7-8D1A-36CE06AB3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7F456-28A8-4D26-80E1-D6B4F955FF3E}" type="slidenum">
              <a:rPr lang="en-US" smtClean="0"/>
              <a:t>‹#›</a:t>
            </a:fld>
            <a:endParaRPr lang="en-US"/>
          </a:p>
        </p:txBody>
      </p:sp>
    </p:spTree>
    <p:extLst>
      <p:ext uri="{BB962C8B-B14F-4D97-AF65-F5344CB8AC3E}">
        <p14:creationId xmlns:p14="http://schemas.microsoft.com/office/powerpoint/2010/main" val="3190309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aleigh,_North_Carolina_neighborhoo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17BA-652A-4DF8-8970-0483A5F7C30D}"/>
              </a:ext>
            </a:extLst>
          </p:cNvPr>
          <p:cNvSpPr>
            <a:spLocks noGrp="1"/>
          </p:cNvSpPr>
          <p:nvPr>
            <p:ph type="ctrTitle"/>
          </p:nvPr>
        </p:nvSpPr>
        <p:spPr/>
        <p:txBody>
          <a:bodyPr/>
          <a:lstStyle/>
          <a:p>
            <a:r>
              <a:rPr lang="en-US" dirty="0"/>
              <a:t>A New Shopping Center in Raleigh, NC</a:t>
            </a:r>
          </a:p>
        </p:txBody>
      </p:sp>
      <p:sp>
        <p:nvSpPr>
          <p:cNvPr id="3" name="Subtitle 2">
            <a:extLst>
              <a:ext uri="{FF2B5EF4-FFF2-40B4-BE49-F238E27FC236}">
                <a16:creationId xmlns:a16="http://schemas.microsoft.com/office/drawing/2014/main" id="{4F0CB769-63A4-4EA9-B5FE-9C84496DED9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930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E2B5-5548-43E7-BFE8-AC08E02B5EC9}"/>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7DA697B6-82A0-4D4C-9253-3939732D3AA8}"/>
              </a:ext>
            </a:extLst>
          </p:cNvPr>
          <p:cNvSpPr>
            <a:spLocks noGrp="1"/>
          </p:cNvSpPr>
          <p:nvPr>
            <p:ph idx="1"/>
          </p:nvPr>
        </p:nvSpPr>
        <p:spPr/>
        <p:txBody>
          <a:bodyPr>
            <a:normAutofit fontScale="92500" lnSpcReduction="20000"/>
          </a:bodyPr>
          <a:lstStyle/>
          <a:p>
            <a:r>
              <a:rPr lang="en-US" dirty="0"/>
              <a:t>Raleigh is one of the fastest-growing cities in the United States with a growth rate of about 3.4% per year. </a:t>
            </a:r>
          </a:p>
          <a:p>
            <a:r>
              <a:rPr lang="en-US" dirty="0"/>
              <a:t>A Forbes study last year found the Raleigh metropolitan area was the fastest growing in the United States, increasing 47% from 2000 to 2012. </a:t>
            </a:r>
          </a:p>
          <a:p>
            <a:r>
              <a:rPr lang="en-US" dirty="0"/>
              <a:t>Between 2000 and 2009, the Raleigh-Durham-Cary metropolitan area grew 40%, leading the nation. </a:t>
            </a:r>
          </a:p>
          <a:p>
            <a:r>
              <a:rPr lang="en-US" dirty="0"/>
              <a:t>The three-year change in the median household income is 12.37%. It is predicted that Raleigh will remain the fastest-growing metro area through 2025.</a:t>
            </a:r>
          </a:p>
          <a:p>
            <a:r>
              <a:rPr lang="en-US" dirty="0"/>
              <a:t>The increasing population and income boost the need for more shopping centers. The objective of this project is using advanced data science methodology and machine learning techniques to find the best location in the city of Raleigh to open a new shopping center. </a:t>
            </a:r>
          </a:p>
          <a:p>
            <a:endParaRPr lang="en-US" dirty="0"/>
          </a:p>
        </p:txBody>
      </p:sp>
    </p:spTree>
    <p:extLst>
      <p:ext uri="{BB962C8B-B14F-4D97-AF65-F5344CB8AC3E}">
        <p14:creationId xmlns:p14="http://schemas.microsoft.com/office/powerpoint/2010/main" val="232794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4439-8569-4CFC-A6AB-C31119422F6D}"/>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05F68D4E-9AD7-460C-BAB5-7D55C1AF18D9}"/>
              </a:ext>
            </a:extLst>
          </p:cNvPr>
          <p:cNvSpPr>
            <a:spLocks noGrp="1"/>
          </p:cNvSpPr>
          <p:nvPr>
            <p:ph idx="1"/>
          </p:nvPr>
        </p:nvSpPr>
        <p:spPr/>
        <p:txBody>
          <a:bodyPr/>
          <a:lstStyle/>
          <a:p>
            <a:pPr lvl="0"/>
            <a:r>
              <a:rPr lang="en-US" dirty="0"/>
              <a:t>list of neighborhoods in the city of Raleigh </a:t>
            </a:r>
          </a:p>
          <a:p>
            <a:pPr lvl="0"/>
            <a:r>
              <a:rPr lang="en-US" dirty="0"/>
              <a:t>Geographical coordinates (latitude and longitude) of these neighborhoods</a:t>
            </a:r>
          </a:p>
          <a:p>
            <a:pPr lvl="0"/>
            <a:r>
              <a:rPr lang="en-US" dirty="0" err="1"/>
              <a:t>FourSquare</a:t>
            </a:r>
            <a:r>
              <a:rPr lang="en-US" dirty="0"/>
              <a:t> API that provides the surrounding venues of given coordinates of these neighborhoods</a:t>
            </a:r>
          </a:p>
          <a:p>
            <a:endParaRPr lang="en-US" dirty="0"/>
          </a:p>
        </p:txBody>
      </p:sp>
    </p:spTree>
    <p:extLst>
      <p:ext uri="{BB962C8B-B14F-4D97-AF65-F5344CB8AC3E}">
        <p14:creationId xmlns:p14="http://schemas.microsoft.com/office/powerpoint/2010/main" val="231778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4439-8569-4CFC-A6AB-C31119422F6D}"/>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05F68D4E-9AD7-460C-BAB5-7D55C1AF18D9}"/>
              </a:ext>
            </a:extLst>
          </p:cNvPr>
          <p:cNvSpPr>
            <a:spLocks noGrp="1"/>
          </p:cNvSpPr>
          <p:nvPr>
            <p:ph idx="1"/>
          </p:nvPr>
        </p:nvSpPr>
        <p:spPr/>
        <p:txBody>
          <a:bodyPr>
            <a:normAutofit fontScale="77500" lnSpcReduction="20000"/>
          </a:bodyPr>
          <a:lstStyle/>
          <a:p>
            <a:pPr lvl="0"/>
            <a:r>
              <a:rPr lang="en-US" dirty="0"/>
              <a:t>Get a list of neighborhoods in Raleigh, NC from Wikipedia (</a:t>
            </a:r>
            <a:r>
              <a:rPr lang="en-US" u="sng" dirty="0">
                <a:hlinkClick r:id="rId2"/>
              </a:rPr>
              <a:t>https://en.wikipedia.org/wiki/Raleigh,_North_Carolina_neighborhoods</a:t>
            </a:r>
            <a:r>
              <a:rPr lang="en-US" dirty="0"/>
              <a:t>)</a:t>
            </a:r>
          </a:p>
          <a:p>
            <a:pPr lvl="0"/>
            <a:r>
              <a:rPr lang="en-US" dirty="0"/>
              <a:t>Web scraping using Python requests and </a:t>
            </a:r>
            <a:r>
              <a:rPr lang="en-US" dirty="0" err="1"/>
              <a:t>beautifulsoup</a:t>
            </a:r>
            <a:r>
              <a:rPr lang="en-US" dirty="0"/>
              <a:t> packages to extract the data</a:t>
            </a:r>
          </a:p>
          <a:p>
            <a:pPr lvl="0"/>
            <a:r>
              <a:rPr lang="en-US" dirty="0"/>
              <a:t>Get the geographical coordinates (latitude and longitude) using geocoder package</a:t>
            </a:r>
          </a:p>
          <a:p>
            <a:pPr lvl="0"/>
            <a:r>
              <a:rPr lang="en-US" dirty="0"/>
              <a:t>Use pandas and folium package to visualize the neighborhoods in a map</a:t>
            </a:r>
          </a:p>
          <a:p>
            <a:pPr lvl="0"/>
            <a:r>
              <a:rPr lang="en-US" dirty="0"/>
              <a:t>With the geographical coordinates, use Foursquare API to get the top 100 venues that are with in a radius of 2km, and venue data such as name, category, and coordinates will be gathered.</a:t>
            </a:r>
          </a:p>
          <a:p>
            <a:pPr lvl="0"/>
            <a:r>
              <a:rPr lang="en-US" dirty="0"/>
              <a:t>Group venues by neighborhoods and count the frequency of each venue category.</a:t>
            </a:r>
          </a:p>
          <a:p>
            <a:pPr lvl="0"/>
            <a:r>
              <a:rPr lang="en-US" dirty="0"/>
              <a:t>Analyze data using K-means clustering to analyze the distribution of shopping centers to help us decide where to open a new shopping center</a:t>
            </a:r>
          </a:p>
          <a:p>
            <a:endParaRPr lang="en-US" dirty="0"/>
          </a:p>
        </p:txBody>
      </p:sp>
    </p:spTree>
    <p:extLst>
      <p:ext uri="{BB962C8B-B14F-4D97-AF65-F5344CB8AC3E}">
        <p14:creationId xmlns:p14="http://schemas.microsoft.com/office/powerpoint/2010/main" val="84576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4439-8569-4CFC-A6AB-C31119422F6D}"/>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05F68D4E-9AD7-460C-BAB5-7D55C1AF18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3453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4439-8569-4CFC-A6AB-C31119422F6D}"/>
              </a:ext>
            </a:extLst>
          </p:cNvPr>
          <p:cNvSpPr>
            <a:spLocks noGrp="1"/>
          </p:cNvSpPr>
          <p:nvPr>
            <p:ph type="title"/>
          </p:nvPr>
        </p:nvSpPr>
        <p:spPr/>
        <p:txBody>
          <a:bodyPr/>
          <a:lstStyle/>
          <a:p>
            <a:r>
              <a:rPr lang="en-US" b="1" dirty="0"/>
              <a:t>Discussion</a:t>
            </a:r>
          </a:p>
        </p:txBody>
      </p:sp>
      <p:sp>
        <p:nvSpPr>
          <p:cNvPr id="3" name="Content Placeholder 2">
            <a:extLst>
              <a:ext uri="{FF2B5EF4-FFF2-40B4-BE49-F238E27FC236}">
                <a16:creationId xmlns:a16="http://schemas.microsoft.com/office/drawing/2014/main" id="{05F68D4E-9AD7-460C-BAB5-7D55C1AF18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3617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4439-8569-4CFC-A6AB-C31119422F6D}"/>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5F68D4E-9AD7-460C-BAB5-7D55C1AF18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73801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320</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 New Shopping Center in Raleigh, NC</vt:lpstr>
      <vt:lpstr>Introduction</vt:lpstr>
      <vt:lpstr>Data</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Shopping Center in Raleigh, NC</dc:title>
  <dc:creator>Chen Zhang</dc:creator>
  <cp:lastModifiedBy>Chen Zhang</cp:lastModifiedBy>
  <cp:revision>1</cp:revision>
  <dcterms:created xsi:type="dcterms:W3CDTF">2019-07-14T04:35:00Z</dcterms:created>
  <dcterms:modified xsi:type="dcterms:W3CDTF">2019-07-14T04:41:29Z</dcterms:modified>
</cp:coreProperties>
</file>