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0" autoAdjust="0"/>
    <p:restoredTop sz="96623" autoAdjust="0"/>
  </p:normalViewPr>
  <p:slideViewPr>
    <p:cSldViewPr snapToGrid="0">
      <p:cViewPr varScale="1">
        <p:scale>
          <a:sx n="76" d="100"/>
          <a:sy n="76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2C82-B29E-475B-9FBB-9C7761DCD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1C33E-E78D-48B6-A09F-E23E0A31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7D8FF-C4D6-402C-83B9-F9E01BB3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E272-6EF9-44BC-8FE7-EDA827932C3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71BD1-D095-4690-A052-FC46108A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01137-DB2F-407E-A9A1-BBC6FC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840-BD64-43B5-9A8D-DD369F845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9C2E5-446E-4DB3-9E4F-8D5DC692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550D1-CD10-48F0-BEBA-531E2F375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2CF46-E2BA-4B6C-B888-73B45A61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E272-6EF9-44BC-8FE7-EDA827932C3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95A44-BA79-4919-B3F0-46922BFB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A13A4-46C9-4E73-836F-8280C2B9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840-BD64-43B5-9A8D-DD369F845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7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1B4661-E503-4A6F-A567-4957D1A1D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2ED68E-20EE-4092-90F8-165D4608B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1F8A8-2F8D-4C9D-838C-3A6A6A94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E272-6EF9-44BC-8FE7-EDA827932C3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9AE52-3B2F-4BF7-97F8-AB2544B6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6A08D-B9B2-46C0-B079-27A8BAA6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840-BD64-43B5-9A8D-DD369F845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1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D48C3-ECB5-4E72-A07D-AE0A2B30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6300E-7758-4768-B4CA-93219173B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EA1B3-FE19-4085-9A65-E9994C29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E272-6EF9-44BC-8FE7-EDA827932C3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FFE67-0A35-43C3-BF46-4FBC58A1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A7F96-C0DF-4CFB-BA9D-D553316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840-BD64-43B5-9A8D-DD369F845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2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D7FD0-A66F-452D-995B-CD614FE5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84D899-FE8F-490D-9EB2-02843F9A6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C58BF-C308-4254-BB91-D80416D3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E272-6EF9-44BC-8FE7-EDA827932C3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5BC43-9C42-4F9D-8F43-2EBDB86C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3FAAA-CFF7-404C-99FB-700A0967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840-BD64-43B5-9A8D-DD369F845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9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43BEB-A941-41A1-A8BC-59FC674A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5A235-392E-40F8-8D6D-7AE83EEF5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5A40BF-1ADD-4B64-9FCD-7552297A9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BD1828-D889-4420-B2A2-7E440D92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E272-6EF9-44BC-8FE7-EDA827932C3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BE12C-1E28-4209-B88A-4A23439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C02B3F-B55D-486A-9635-9A77ADF4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840-BD64-43B5-9A8D-DD369F845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2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EBD00-22EF-4491-B1F1-CBC0A7E3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B2318-0063-49E8-A949-3D9A5BFD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9D7A3-E22E-4612-A156-EED23356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3F2DA6-99CB-4B47-A38A-3B8262FF2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01956D-43A4-4667-8624-1F3CCBAEE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33C2C9-5FE3-4020-9A10-CFE58733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E272-6EF9-44BC-8FE7-EDA827932C3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CD44DD-95C9-4BD5-A67F-8B82A243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F5C9FC-F7C4-4407-A55D-A05B383D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840-BD64-43B5-9A8D-DD369F845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7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6255A-1F15-4AE4-9101-BC84BE63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7A7E5B-6CAC-4391-8A21-DB2C0217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E272-6EF9-44BC-8FE7-EDA827932C3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9D6831-019B-4512-A9CF-28517678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337662-2038-43A4-B565-D330EAA0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840-BD64-43B5-9A8D-DD369F845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6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465DE7-43DD-47E0-A190-00019F5B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E272-6EF9-44BC-8FE7-EDA827932C3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C11262-5E79-4C87-91AD-5E34189A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FC0B5-A7D0-4BBC-A08F-E41A47C2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840-BD64-43B5-9A8D-DD369F845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3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2BB66-0D2E-4AEC-B524-738BC957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9288F-92F4-4DF5-A13C-9D8C5DDF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0A570-8321-4035-92E1-61F2D9CD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F3C90-DEEB-4E4C-B472-624486BD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E272-6EF9-44BC-8FE7-EDA827932C3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9A3F8B-C96C-4AA9-A52D-62E2F274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6531E-C555-4BCB-B55D-72E8B2E9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840-BD64-43B5-9A8D-DD369F845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2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CCC46-0D23-425A-B116-3F7617BB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1E4DFF-EA2E-479A-8783-D0C2AC692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1F21C6-45E2-46A1-9D1D-1421945D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F07C1-DB21-499E-A6A5-B99E0152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E272-6EF9-44BC-8FE7-EDA827932C3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53264-A7C4-4504-BF0F-36D94324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B7B1D-3B2C-4187-B838-F550AB6C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840-BD64-43B5-9A8D-DD369F845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4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611A13-196C-483D-9921-6D371581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86A0F-3E21-4993-BC5B-DADDCDEC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4F780-23D3-436A-B029-0D7E0403C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E272-6EF9-44BC-8FE7-EDA827932C3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5F676-84AF-4D71-A2A1-9CD300580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E61EE-99F6-4442-8A48-48357DC0C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A840-BD64-43B5-9A8D-DD369F845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6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文本框 120">
            <a:extLst>
              <a:ext uri="{FF2B5EF4-FFF2-40B4-BE49-F238E27FC236}">
                <a16:creationId xmlns:a16="http://schemas.microsoft.com/office/drawing/2014/main" id="{D7CBA054-B756-46BA-8CD7-42EF6548CC40}"/>
              </a:ext>
            </a:extLst>
          </p:cNvPr>
          <p:cNvSpPr txBox="1"/>
          <p:nvPr/>
        </p:nvSpPr>
        <p:spPr>
          <a:xfrm>
            <a:off x="6983848" y="3379127"/>
            <a:ext cx="12827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Modules</a:t>
            </a:r>
          </a:p>
          <a:p>
            <a:r>
              <a:rPr lang="en-US" altLang="zh-CN" sz="1000" dirty="0"/>
              <a:t>OrderInitGenesis</a:t>
            </a:r>
          </a:p>
          <a:p>
            <a:r>
              <a:rPr lang="en-US" altLang="zh-CN" sz="1000" dirty="0"/>
              <a:t>OrderExportGenesis</a:t>
            </a:r>
          </a:p>
          <a:p>
            <a:r>
              <a:rPr lang="en-US" altLang="zh-CN" sz="1000" dirty="0"/>
              <a:t>OrderBeginBlockers</a:t>
            </a:r>
          </a:p>
          <a:p>
            <a:r>
              <a:rPr lang="en-US" altLang="zh-CN" sz="1000" dirty="0"/>
              <a:t>OrderEndBlockers</a:t>
            </a:r>
            <a:endParaRPr lang="zh-CN" altLang="en-US" sz="1000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082C9332-FF9D-4E44-B1AD-54C4D409862B}"/>
              </a:ext>
            </a:extLst>
          </p:cNvPr>
          <p:cNvSpPr/>
          <p:nvPr/>
        </p:nvSpPr>
        <p:spPr>
          <a:xfrm rot="20203030">
            <a:off x="6540488" y="2857536"/>
            <a:ext cx="314945" cy="1204449"/>
          </a:xfrm>
          <a:prstGeom prst="ellipse">
            <a:avLst/>
          </a:prstGeom>
          <a:ln w="63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CB75397-71D1-4947-AB70-13BB6B6371A9}"/>
              </a:ext>
            </a:extLst>
          </p:cNvPr>
          <p:cNvSpPr/>
          <p:nvPr/>
        </p:nvSpPr>
        <p:spPr>
          <a:xfrm>
            <a:off x="3360420" y="3481408"/>
            <a:ext cx="452284" cy="2225040"/>
          </a:xfrm>
          <a:prstGeom prst="ellipse">
            <a:avLst/>
          </a:prstGeom>
          <a:ln w="63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D7606FC-8785-4F1F-9639-593BE43FE854}"/>
              </a:ext>
            </a:extLst>
          </p:cNvPr>
          <p:cNvGrpSpPr/>
          <p:nvPr/>
        </p:nvGrpSpPr>
        <p:grpSpPr>
          <a:xfrm>
            <a:off x="877455" y="1089891"/>
            <a:ext cx="2063865" cy="2909454"/>
            <a:chOff x="877455" y="1089891"/>
            <a:chExt cx="2063865" cy="2909454"/>
          </a:xfrm>
        </p:grpSpPr>
        <p:sp>
          <p:nvSpPr>
            <p:cNvPr id="4" name="圆柱体 3">
              <a:extLst>
                <a:ext uri="{FF2B5EF4-FFF2-40B4-BE49-F238E27FC236}">
                  <a16:creationId xmlns:a16="http://schemas.microsoft.com/office/drawing/2014/main" id="{3EBB8A21-F669-477A-BE8C-CA0F6EE6C0A1}"/>
                </a:ext>
              </a:extLst>
            </p:cNvPr>
            <p:cNvSpPr/>
            <p:nvPr/>
          </p:nvSpPr>
          <p:spPr>
            <a:xfrm>
              <a:off x="877455" y="1089891"/>
              <a:ext cx="2063865" cy="290945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B6B0C8C-EA71-4AA1-ADD0-90386F3DDE78}"/>
                </a:ext>
              </a:extLst>
            </p:cNvPr>
            <p:cNvSpPr txBox="1"/>
            <p:nvPr/>
          </p:nvSpPr>
          <p:spPr>
            <a:xfrm>
              <a:off x="1278445" y="1120718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持久化</a:t>
              </a:r>
              <a:endPara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/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可认证数据结构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601118A-60AE-4A78-8D50-E8F6BA04FD52}"/>
                </a:ext>
              </a:extLst>
            </p:cNvPr>
            <p:cNvGrpSpPr/>
            <p:nvPr/>
          </p:nvGrpSpPr>
          <p:grpSpPr>
            <a:xfrm>
              <a:off x="1018174" y="1853751"/>
              <a:ext cx="1782427" cy="1788595"/>
              <a:chOff x="3836432" y="1570182"/>
              <a:chExt cx="1782427" cy="1788595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013C5EBB-1905-42C3-AC07-E0D1EB99CAC5}"/>
                  </a:ext>
                </a:extLst>
              </p:cNvPr>
              <p:cNvGrpSpPr/>
              <p:nvPr/>
            </p:nvGrpSpPr>
            <p:grpSpPr>
              <a:xfrm>
                <a:off x="4248727" y="1570182"/>
                <a:ext cx="1075709" cy="323273"/>
                <a:chOff x="4248727" y="1570182"/>
                <a:chExt cx="1075709" cy="323273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A73CD8EF-A964-4E5D-AA66-BDCBB2566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48727" y="1570182"/>
                  <a:ext cx="540000" cy="3232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B0B9D776-9DE5-48FA-967D-B16F99311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4436" y="1570183"/>
                  <a:ext cx="540000" cy="32327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E855261-EE20-4F9E-9FD9-7871F82159AA}"/>
                  </a:ext>
                </a:extLst>
              </p:cNvPr>
              <p:cNvGrpSpPr/>
              <p:nvPr/>
            </p:nvGrpSpPr>
            <p:grpSpPr>
              <a:xfrm>
                <a:off x="3992137" y="1893455"/>
                <a:ext cx="508590" cy="612000"/>
                <a:chOff x="3992137" y="1893455"/>
                <a:chExt cx="508590" cy="612000"/>
              </a:xfrm>
            </p:grpSpPr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C79A5D55-E7CD-4E15-8F4F-DFD034210323}"/>
                    </a:ext>
                  </a:extLst>
                </p:cNvPr>
                <p:cNvCxnSpPr/>
                <p:nvPr/>
              </p:nvCxnSpPr>
              <p:spPr>
                <a:xfrm flipH="1">
                  <a:off x="3992137" y="1893455"/>
                  <a:ext cx="252000" cy="612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77CD1BD8-9058-44B6-971C-1F237CC2D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8727" y="1893455"/>
                  <a:ext cx="252000" cy="612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09008D16-65EA-4785-85CD-73A38F2E580D}"/>
                  </a:ext>
                </a:extLst>
              </p:cNvPr>
              <p:cNvGrpSpPr/>
              <p:nvPr/>
            </p:nvGrpSpPr>
            <p:grpSpPr>
              <a:xfrm>
                <a:off x="5058738" y="1893455"/>
                <a:ext cx="508590" cy="612000"/>
                <a:chOff x="3992137" y="1893455"/>
                <a:chExt cx="508590" cy="612000"/>
              </a:xfrm>
            </p:grpSpPr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71C1D94C-C44F-4B1F-BEE2-D540270FCD39}"/>
                    </a:ext>
                  </a:extLst>
                </p:cNvPr>
                <p:cNvCxnSpPr/>
                <p:nvPr/>
              </p:nvCxnSpPr>
              <p:spPr>
                <a:xfrm flipH="1">
                  <a:off x="3992137" y="1893455"/>
                  <a:ext cx="252000" cy="612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D462CA64-9D64-4300-963B-C34602024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8727" y="1893455"/>
                  <a:ext cx="252000" cy="612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327B6E99-D9E5-4CB9-87DB-057EEAECDE3E}"/>
                  </a:ext>
                </a:extLst>
              </p:cNvPr>
              <p:cNvGrpSpPr/>
              <p:nvPr/>
            </p:nvGrpSpPr>
            <p:grpSpPr>
              <a:xfrm>
                <a:off x="3885783" y="2511577"/>
                <a:ext cx="216649" cy="576000"/>
                <a:chOff x="3885783" y="2522728"/>
                <a:chExt cx="216649" cy="576000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C45F9156-A22D-42AE-8E3E-97B0DABE7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85783" y="2522728"/>
                  <a:ext cx="108000" cy="576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78FD99E5-277B-491A-8D5A-B430263A4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4432" y="2522728"/>
                  <a:ext cx="108000" cy="576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FD276625-9229-4624-A724-5F74092C80FC}"/>
                  </a:ext>
                </a:extLst>
              </p:cNvPr>
              <p:cNvGrpSpPr/>
              <p:nvPr/>
            </p:nvGrpSpPr>
            <p:grpSpPr>
              <a:xfrm>
                <a:off x="4392402" y="2511577"/>
                <a:ext cx="216649" cy="576000"/>
                <a:chOff x="3885783" y="2522728"/>
                <a:chExt cx="216649" cy="576000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8336DC55-A0AD-424C-873A-83C500D881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85783" y="2522728"/>
                  <a:ext cx="108000" cy="576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D187DA63-9A14-4A0A-BAB6-A7E0CCEC7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4432" y="2522728"/>
                  <a:ext cx="108000" cy="576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10AA6CEB-DA01-411A-8C8D-7AC4FE1065D1}"/>
                  </a:ext>
                </a:extLst>
              </p:cNvPr>
              <p:cNvSpPr/>
              <p:nvPr/>
            </p:nvSpPr>
            <p:spPr>
              <a:xfrm>
                <a:off x="3836432" y="3093554"/>
                <a:ext cx="106354" cy="265223"/>
              </a:xfrm>
              <a:prstGeom prst="triangl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33E3BE4C-8F91-47C0-AF6B-AB996A594FE2}"/>
                  </a:ext>
                </a:extLst>
              </p:cNvPr>
              <p:cNvSpPr/>
              <p:nvPr/>
            </p:nvSpPr>
            <p:spPr>
              <a:xfrm>
                <a:off x="4049580" y="3093554"/>
                <a:ext cx="106354" cy="265223"/>
              </a:xfrm>
              <a:prstGeom prst="triangl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43E9D30A-3042-46CF-B937-83D96880B0EC}"/>
                  </a:ext>
                </a:extLst>
              </p:cNvPr>
              <p:cNvSpPr/>
              <p:nvPr/>
            </p:nvSpPr>
            <p:spPr>
              <a:xfrm>
                <a:off x="4332297" y="3093554"/>
                <a:ext cx="106354" cy="265223"/>
              </a:xfrm>
              <a:prstGeom prst="triangl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4C73FBAC-53FE-444B-AA84-E6247E42D4D4}"/>
                  </a:ext>
                </a:extLst>
              </p:cNvPr>
              <p:cNvSpPr/>
              <p:nvPr/>
            </p:nvSpPr>
            <p:spPr>
              <a:xfrm>
                <a:off x="4560551" y="3087577"/>
                <a:ext cx="106354" cy="265223"/>
              </a:xfrm>
              <a:prstGeom prst="triangl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D3F372A7-18E8-44F9-A191-CF4AE7A96AC1}"/>
                  </a:ext>
                </a:extLst>
              </p:cNvPr>
              <p:cNvSpPr/>
              <p:nvPr/>
            </p:nvSpPr>
            <p:spPr>
              <a:xfrm>
                <a:off x="5003266" y="2511599"/>
                <a:ext cx="106354" cy="265223"/>
              </a:xfrm>
              <a:prstGeom prst="triangl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46545413-3906-40F2-9FEF-E717B6F4818F}"/>
                  </a:ext>
                </a:extLst>
              </p:cNvPr>
              <p:cNvSpPr/>
              <p:nvPr/>
            </p:nvSpPr>
            <p:spPr>
              <a:xfrm>
                <a:off x="5512505" y="2505455"/>
                <a:ext cx="106354" cy="265223"/>
              </a:xfrm>
              <a:prstGeom prst="triangl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2AB3AFA-D4C1-43AB-9888-38D1CF32A9E9}"/>
              </a:ext>
            </a:extLst>
          </p:cNvPr>
          <p:cNvSpPr/>
          <p:nvPr/>
        </p:nvSpPr>
        <p:spPr>
          <a:xfrm>
            <a:off x="4267200" y="3634517"/>
            <a:ext cx="617220" cy="249343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evidence</a:t>
            </a:r>
            <a:endParaRPr lang="zh-CN" altLang="en-US" sz="800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8C96BD8-A3A1-484C-803F-A49321576F2F}"/>
              </a:ext>
            </a:extLst>
          </p:cNvPr>
          <p:cNvSpPr/>
          <p:nvPr/>
        </p:nvSpPr>
        <p:spPr>
          <a:xfrm>
            <a:off x="4267200" y="3959024"/>
            <a:ext cx="617220" cy="249343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crisis</a:t>
            </a:r>
            <a:endParaRPr lang="zh-CN" altLang="en-US" sz="10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5780184-5F53-43F5-A278-137903FAD020}"/>
              </a:ext>
            </a:extLst>
          </p:cNvPr>
          <p:cNvSpPr/>
          <p:nvPr/>
        </p:nvSpPr>
        <p:spPr>
          <a:xfrm>
            <a:off x="4267200" y="4283531"/>
            <a:ext cx="617220" cy="249343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slashing</a:t>
            </a:r>
            <a:endParaRPr lang="zh-CN" altLang="en-US" sz="900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BEA6BB2-4C7A-4873-A4C2-E02C17157F0A}"/>
              </a:ext>
            </a:extLst>
          </p:cNvPr>
          <p:cNvSpPr/>
          <p:nvPr/>
        </p:nvSpPr>
        <p:spPr>
          <a:xfrm>
            <a:off x="4267200" y="4608038"/>
            <a:ext cx="617220" cy="249343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stake</a:t>
            </a:r>
            <a:endParaRPr lang="zh-CN" altLang="en-US" sz="100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D274FAE-282B-4B02-8B1C-190BC7B972DA}"/>
              </a:ext>
            </a:extLst>
          </p:cNvPr>
          <p:cNvSpPr/>
          <p:nvPr/>
        </p:nvSpPr>
        <p:spPr>
          <a:xfrm>
            <a:off x="4267200" y="4932545"/>
            <a:ext cx="617220" cy="249343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bank</a:t>
            </a:r>
            <a:endParaRPr lang="zh-CN" altLang="en-US" sz="10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181CB47-7CC1-457F-B715-106E22243850}"/>
              </a:ext>
            </a:extLst>
          </p:cNvPr>
          <p:cNvSpPr/>
          <p:nvPr/>
        </p:nvSpPr>
        <p:spPr>
          <a:xfrm>
            <a:off x="4267200" y="5257053"/>
            <a:ext cx="617220" cy="249343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auth</a:t>
            </a:r>
            <a:endParaRPr lang="zh-CN" altLang="en-US" sz="1000" dirty="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6D1D312-45AD-4A35-927E-70BC7FB81660}"/>
              </a:ext>
            </a:extLst>
          </p:cNvPr>
          <p:cNvCxnSpPr/>
          <p:nvPr/>
        </p:nvCxnSpPr>
        <p:spPr>
          <a:xfrm rot="5400000">
            <a:off x="2741639" y="3055808"/>
            <a:ext cx="8993" cy="587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E1F55DE2-EDA1-4CFB-AB3F-D42E17D301B9}"/>
              </a:ext>
            </a:extLst>
          </p:cNvPr>
          <p:cNvCxnSpPr>
            <a:stCxn id="42" idx="1"/>
            <a:endCxn id="41" idx="3"/>
          </p:cNvCxnSpPr>
          <p:nvPr/>
        </p:nvCxnSpPr>
        <p:spPr>
          <a:xfrm rot="10800000">
            <a:off x="2747424" y="3054247"/>
            <a:ext cx="1519776" cy="704942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71546236-7D80-441D-8810-62C9E28E0671}"/>
              </a:ext>
            </a:extLst>
          </p:cNvPr>
          <p:cNvCxnSpPr>
            <a:cxnSpLocks/>
            <a:stCxn id="45" idx="1"/>
            <a:endCxn id="40" idx="3"/>
          </p:cNvCxnSpPr>
          <p:nvPr/>
        </p:nvCxnSpPr>
        <p:spPr>
          <a:xfrm rot="10800000">
            <a:off x="2238186" y="3060392"/>
            <a:ext cx="2029015" cy="1023305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C7642140-E41A-4633-8EB0-35B232954833}"/>
              </a:ext>
            </a:extLst>
          </p:cNvPr>
          <p:cNvCxnSpPr>
            <a:cxnSpLocks/>
            <a:stCxn id="46" idx="1"/>
            <a:endCxn id="39" idx="3"/>
          </p:cNvCxnSpPr>
          <p:nvPr/>
        </p:nvCxnSpPr>
        <p:spPr>
          <a:xfrm rot="10800000">
            <a:off x="1795470" y="3636369"/>
            <a:ext cx="2471730" cy="771834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A92BC550-8A2C-4929-8624-6E89EA96C495}"/>
              </a:ext>
            </a:extLst>
          </p:cNvPr>
          <p:cNvCxnSpPr>
            <a:cxnSpLocks/>
            <a:stCxn id="47" idx="1"/>
            <a:endCxn id="38" idx="3"/>
          </p:cNvCxnSpPr>
          <p:nvPr/>
        </p:nvCxnSpPr>
        <p:spPr>
          <a:xfrm rot="10800000">
            <a:off x="1567216" y="3642346"/>
            <a:ext cx="2699984" cy="1090364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A50CC462-AD92-4FC7-9FFE-3E70EAAD6FF2}"/>
              </a:ext>
            </a:extLst>
          </p:cNvPr>
          <p:cNvCxnSpPr>
            <a:cxnSpLocks/>
            <a:stCxn id="48" idx="1"/>
            <a:endCxn id="37" idx="3"/>
          </p:cNvCxnSpPr>
          <p:nvPr/>
        </p:nvCxnSpPr>
        <p:spPr>
          <a:xfrm rot="10800000">
            <a:off x="1284500" y="3642347"/>
            <a:ext cx="2982701" cy="1414871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8B4211B-5C90-484C-927A-493AAA09F595}"/>
              </a:ext>
            </a:extLst>
          </p:cNvPr>
          <p:cNvCxnSpPr>
            <a:cxnSpLocks/>
            <a:stCxn id="49" idx="1"/>
            <a:endCxn id="36" idx="3"/>
          </p:cNvCxnSpPr>
          <p:nvPr/>
        </p:nvCxnSpPr>
        <p:spPr>
          <a:xfrm rot="10800000">
            <a:off x="1071352" y="3642347"/>
            <a:ext cx="3195849" cy="1739379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A9CE355-16CA-4588-A75C-F5425B92E365}"/>
              </a:ext>
            </a:extLst>
          </p:cNvPr>
          <p:cNvSpPr txBox="1"/>
          <p:nvPr/>
        </p:nvSpPr>
        <p:spPr>
          <a:xfrm>
            <a:off x="2809837" y="443397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Keeper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71" name="圆柱体 70">
            <a:extLst>
              <a:ext uri="{FF2B5EF4-FFF2-40B4-BE49-F238E27FC236}">
                <a16:creationId xmlns:a16="http://schemas.microsoft.com/office/drawing/2014/main" id="{C9C0738D-8381-440B-AA5C-347AAEA59C93}"/>
              </a:ext>
            </a:extLst>
          </p:cNvPr>
          <p:cNvSpPr/>
          <p:nvPr/>
        </p:nvSpPr>
        <p:spPr>
          <a:xfrm>
            <a:off x="3507312" y="1922902"/>
            <a:ext cx="452284" cy="508244"/>
          </a:xfrm>
          <a:prstGeom prst="ca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楷体" panose="02010609060101010101" pitchFamily="49" charset="-122"/>
                <a:ea typeface="楷体" panose="02010609060101010101" pitchFamily="49" charset="-122"/>
              </a:rPr>
              <a:t>临时状态</a:t>
            </a:r>
          </a:p>
        </p:txBody>
      </p:sp>
      <p:sp>
        <p:nvSpPr>
          <p:cNvPr id="72" name="圆柱体 71">
            <a:extLst>
              <a:ext uri="{FF2B5EF4-FFF2-40B4-BE49-F238E27FC236}">
                <a16:creationId xmlns:a16="http://schemas.microsoft.com/office/drawing/2014/main" id="{42105BDD-1CB2-4524-AFCD-9A6F31AA5A2A}"/>
              </a:ext>
            </a:extLst>
          </p:cNvPr>
          <p:cNvSpPr/>
          <p:nvPr/>
        </p:nvSpPr>
        <p:spPr>
          <a:xfrm>
            <a:off x="4267200" y="2410319"/>
            <a:ext cx="452284" cy="508244"/>
          </a:xfrm>
          <a:prstGeom prst="ca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楷体" panose="02010609060101010101" pitchFamily="49" charset="-122"/>
                <a:ea typeface="楷体" panose="02010609060101010101" pitchFamily="49" charset="-122"/>
              </a:rPr>
              <a:t>临时状态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7C466AA-B373-4130-B239-0F3614B9B430}"/>
              </a:ext>
            </a:extLst>
          </p:cNvPr>
          <p:cNvSpPr txBox="1"/>
          <p:nvPr/>
        </p:nvSpPr>
        <p:spPr>
          <a:xfrm>
            <a:off x="3375824" y="237626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CheckTx()</a:t>
            </a:r>
            <a:endParaRPr lang="zh-CN" altLang="en-US" sz="1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0D0D8CD-BA36-4FB7-BFCA-6D6A344ABFB5}"/>
              </a:ext>
            </a:extLst>
          </p:cNvPr>
          <p:cNvSpPr txBox="1"/>
          <p:nvPr/>
        </p:nvSpPr>
        <p:spPr>
          <a:xfrm>
            <a:off x="4637169" y="2729239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DeliverTx()</a:t>
            </a:r>
            <a:endParaRPr lang="zh-CN" altLang="en-US" sz="1000" dirty="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9C8E7CA-91A7-43BF-8B66-500ACF6A3E4F}"/>
              </a:ext>
            </a:extLst>
          </p:cNvPr>
          <p:cNvGrpSpPr/>
          <p:nvPr/>
        </p:nvGrpSpPr>
        <p:grpSpPr>
          <a:xfrm>
            <a:off x="7019637" y="681643"/>
            <a:ext cx="1588654" cy="1983048"/>
            <a:chOff x="7102764" y="1258914"/>
            <a:chExt cx="1588654" cy="1983048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1B1266C-1052-411E-939C-D48666753497}"/>
                </a:ext>
              </a:extLst>
            </p:cNvPr>
            <p:cNvSpPr/>
            <p:nvPr/>
          </p:nvSpPr>
          <p:spPr>
            <a:xfrm>
              <a:off x="7102764" y="1258914"/>
              <a:ext cx="1588654" cy="1983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D14636B-E09F-46D0-B2A8-F59007FE9D31}"/>
                </a:ext>
              </a:extLst>
            </p:cNvPr>
            <p:cNvSpPr/>
            <p:nvPr/>
          </p:nvSpPr>
          <p:spPr>
            <a:xfrm>
              <a:off x="7435273" y="1535914"/>
              <a:ext cx="923637" cy="1005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BaseApp</a:t>
              </a:r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sz="1000" dirty="0"/>
                <a:t>InitChainer</a:t>
              </a:r>
            </a:p>
            <a:p>
              <a:pPr algn="ctr"/>
              <a:r>
                <a:rPr lang="en-US" altLang="zh-CN" sz="1000" dirty="0"/>
                <a:t>beginBlocker</a:t>
              </a:r>
            </a:p>
            <a:p>
              <a:pPr algn="ctr"/>
              <a:r>
                <a:rPr lang="en-US" altLang="zh-CN" sz="1000" dirty="0"/>
                <a:t>endBlocker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589755D-5A3B-4802-AD3D-374F0BFED07B}"/>
                </a:ext>
              </a:extLst>
            </p:cNvPr>
            <p:cNvSpPr/>
            <p:nvPr/>
          </p:nvSpPr>
          <p:spPr>
            <a:xfrm>
              <a:off x="7496266" y="2956802"/>
              <a:ext cx="801650" cy="247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Manager</a:t>
              </a:r>
              <a:endParaRPr lang="zh-CN" altLang="en-US" sz="10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21E4E99-4101-474A-850A-413159B1601D}"/>
                </a:ext>
              </a:extLst>
            </p:cNvPr>
            <p:cNvSpPr txBox="1"/>
            <p:nvPr/>
          </p:nvSpPr>
          <p:spPr>
            <a:xfrm>
              <a:off x="7102764" y="125891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应用</a:t>
              </a: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B10C94DC-F5F8-4C25-B560-10FDE7D834D1}"/>
                </a:ext>
              </a:extLst>
            </p:cNvPr>
            <p:cNvCxnSpPr>
              <a:endCxn id="77" idx="0"/>
            </p:cNvCxnSpPr>
            <p:nvPr/>
          </p:nvCxnSpPr>
          <p:spPr>
            <a:xfrm>
              <a:off x="7887855" y="2541330"/>
              <a:ext cx="9236" cy="41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C3D2191-FD00-4A4D-A4B8-702B701C755C}"/>
              </a:ext>
            </a:extLst>
          </p:cNvPr>
          <p:cNvCxnSpPr>
            <a:cxnSpLocks/>
          </p:cNvCxnSpPr>
          <p:nvPr/>
        </p:nvCxnSpPr>
        <p:spPr>
          <a:xfrm flipH="1">
            <a:off x="1966178" y="1452115"/>
            <a:ext cx="5385968" cy="407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B0417723-2A16-4567-B7A6-1757CE37F16E}"/>
              </a:ext>
            </a:extLst>
          </p:cNvPr>
          <p:cNvSpPr txBox="1"/>
          <p:nvPr/>
        </p:nvSpPr>
        <p:spPr>
          <a:xfrm>
            <a:off x="1352911" y="162666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AppHash</a:t>
            </a:r>
            <a:endParaRPr lang="zh-CN" altLang="en-US" sz="1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E2AF1D7-C8D5-4AB4-A42B-3F75B7273759}"/>
              </a:ext>
            </a:extLst>
          </p:cNvPr>
          <p:cNvSpPr txBox="1"/>
          <p:nvPr/>
        </p:nvSpPr>
        <p:spPr>
          <a:xfrm rot="21326838">
            <a:off x="4352832" y="1440096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cms</a:t>
            </a:r>
            <a:endParaRPr lang="zh-CN" altLang="en-US" sz="1000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088C38F-10B8-4A96-8080-156FB7F8D5C3}"/>
              </a:ext>
            </a:extLst>
          </p:cNvPr>
          <p:cNvCxnSpPr>
            <a:cxnSpLocks/>
            <a:stCxn id="76" idx="1"/>
            <a:endCxn id="71" idx="4"/>
          </p:cNvCxnSpPr>
          <p:nvPr/>
        </p:nvCxnSpPr>
        <p:spPr>
          <a:xfrm flipH="1">
            <a:off x="3959596" y="1461351"/>
            <a:ext cx="3392550" cy="715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0E70450-3F19-42D6-B3F5-A187FB747CFC}"/>
              </a:ext>
            </a:extLst>
          </p:cNvPr>
          <p:cNvCxnSpPr>
            <a:cxnSpLocks/>
            <a:stCxn id="76" idx="1"/>
            <a:endCxn id="72" idx="4"/>
          </p:cNvCxnSpPr>
          <p:nvPr/>
        </p:nvCxnSpPr>
        <p:spPr>
          <a:xfrm flipH="1">
            <a:off x="4719484" y="1461351"/>
            <a:ext cx="2632662" cy="1203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4B4A7B99-D0CF-4A44-B225-2B777FC32928}"/>
              </a:ext>
            </a:extLst>
          </p:cNvPr>
          <p:cNvSpPr txBox="1"/>
          <p:nvPr/>
        </p:nvSpPr>
        <p:spPr>
          <a:xfrm rot="20896597">
            <a:off x="4685501" y="171490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checkState</a:t>
            </a:r>
            <a:endParaRPr lang="zh-CN" altLang="en-US" sz="1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350E0CB-DB1C-4425-BDD6-86012636D657}"/>
              </a:ext>
            </a:extLst>
          </p:cNvPr>
          <p:cNvSpPr txBox="1"/>
          <p:nvPr/>
        </p:nvSpPr>
        <p:spPr>
          <a:xfrm rot="20094129">
            <a:off x="5161793" y="202373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deliverState</a:t>
            </a:r>
            <a:endParaRPr lang="zh-CN" altLang="en-US" sz="1000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B92F488-CD94-4396-B2AC-836D5FEB0947}"/>
              </a:ext>
            </a:extLst>
          </p:cNvPr>
          <p:cNvCxnSpPr>
            <a:cxnSpLocks/>
            <a:stCxn id="77" idx="2"/>
            <a:endCxn id="42" idx="3"/>
          </p:cNvCxnSpPr>
          <p:nvPr/>
        </p:nvCxnSpPr>
        <p:spPr>
          <a:xfrm flipH="1">
            <a:off x="4884420" y="2627052"/>
            <a:ext cx="2929544" cy="1132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15020A1-1C55-471A-B3F0-066DFB48FBBD}"/>
              </a:ext>
            </a:extLst>
          </p:cNvPr>
          <p:cNvCxnSpPr>
            <a:cxnSpLocks/>
            <a:stCxn id="77" idx="2"/>
            <a:endCxn id="45" idx="3"/>
          </p:cNvCxnSpPr>
          <p:nvPr/>
        </p:nvCxnSpPr>
        <p:spPr>
          <a:xfrm flipH="1">
            <a:off x="4884420" y="2627052"/>
            <a:ext cx="2929544" cy="145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08904700-511F-45F2-94FB-506EB2B14E0C}"/>
              </a:ext>
            </a:extLst>
          </p:cNvPr>
          <p:cNvCxnSpPr>
            <a:cxnSpLocks/>
            <a:stCxn id="77" idx="2"/>
            <a:endCxn id="46" idx="3"/>
          </p:cNvCxnSpPr>
          <p:nvPr/>
        </p:nvCxnSpPr>
        <p:spPr>
          <a:xfrm flipH="1">
            <a:off x="4884420" y="2627052"/>
            <a:ext cx="2929544" cy="178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64EFD4C6-2424-4D90-8E78-980581EA1A04}"/>
              </a:ext>
            </a:extLst>
          </p:cNvPr>
          <p:cNvCxnSpPr>
            <a:cxnSpLocks/>
            <a:stCxn id="77" idx="2"/>
            <a:endCxn id="47" idx="3"/>
          </p:cNvCxnSpPr>
          <p:nvPr/>
        </p:nvCxnSpPr>
        <p:spPr>
          <a:xfrm flipH="1">
            <a:off x="4884420" y="2627052"/>
            <a:ext cx="2929544" cy="2105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225B20F-8F7D-4E79-8FDA-A4EF40BC0673}"/>
              </a:ext>
            </a:extLst>
          </p:cNvPr>
          <p:cNvCxnSpPr>
            <a:cxnSpLocks/>
            <a:stCxn id="77" idx="2"/>
            <a:endCxn id="48" idx="3"/>
          </p:cNvCxnSpPr>
          <p:nvPr/>
        </p:nvCxnSpPr>
        <p:spPr>
          <a:xfrm flipH="1">
            <a:off x="4884420" y="2627052"/>
            <a:ext cx="2929544" cy="2430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5132F54-077B-460C-82F3-654C44422E3D}"/>
              </a:ext>
            </a:extLst>
          </p:cNvPr>
          <p:cNvCxnSpPr>
            <a:cxnSpLocks/>
            <a:stCxn id="77" idx="2"/>
            <a:endCxn id="49" idx="3"/>
          </p:cNvCxnSpPr>
          <p:nvPr/>
        </p:nvCxnSpPr>
        <p:spPr>
          <a:xfrm flipH="1">
            <a:off x="4884420" y="2627052"/>
            <a:ext cx="2929544" cy="2754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E38E8ED-6C17-4CC7-ACE3-C47E86D11B28}"/>
              </a:ext>
            </a:extLst>
          </p:cNvPr>
          <p:cNvSpPr txBox="1"/>
          <p:nvPr/>
        </p:nvSpPr>
        <p:spPr>
          <a:xfrm rot="19023961">
            <a:off x="5266473" y="4478756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AppModule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5F324278-7311-45E5-8F06-5E55959A78D7}"/>
              </a:ext>
            </a:extLst>
          </p:cNvPr>
          <p:cNvCxnSpPr>
            <a:cxnSpLocks/>
          </p:cNvCxnSpPr>
          <p:nvPr/>
        </p:nvCxnSpPr>
        <p:spPr>
          <a:xfrm flipH="1">
            <a:off x="8275783" y="958642"/>
            <a:ext cx="868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CF19C9E-8CBB-4D76-9C9B-926021ED1FE5}"/>
              </a:ext>
            </a:extLst>
          </p:cNvPr>
          <p:cNvSpPr txBox="1"/>
          <p:nvPr/>
        </p:nvSpPr>
        <p:spPr>
          <a:xfrm>
            <a:off x="8608295" y="681602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ABCI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350982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40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zwm136200 庄伟铭</dc:creator>
  <cp:lastModifiedBy>zwm136200 庄伟铭</cp:lastModifiedBy>
  <cp:revision>15</cp:revision>
  <dcterms:created xsi:type="dcterms:W3CDTF">2021-11-02T01:11:42Z</dcterms:created>
  <dcterms:modified xsi:type="dcterms:W3CDTF">2021-11-08T02:33:50Z</dcterms:modified>
</cp:coreProperties>
</file>