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0C8"/>
    <a:srgbClr val="8E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9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15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152-B050-0F48-AEF8-EC05A99BF57D}" type="datetimeFigureOut">
              <a:rPr lang="fi-FI" smtClean="0"/>
              <a:t>27.9.17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1B95-274F-7C44-BF68-FEE47C4A7C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82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152-B050-0F48-AEF8-EC05A99BF57D}" type="datetimeFigureOut">
              <a:rPr lang="fi-FI" smtClean="0"/>
              <a:t>27.9.17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1B95-274F-7C44-BF68-FEE47C4A7C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824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152-B050-0F48-AEF8-EC05A99BF57D}" type="datetimeFigureOut">
              <a:rPr lang="fi-FI" smtClean="0"/>
              <a:t>27.9.17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1B95-274F-7C44-BF68-FEE47C4A7C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988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152-B050-0F48-AEF8-EC05A99BF57D}" type="datetimeFigureOut">
              <a:rPr lang="fi-FI" smtClean="0"/>
              <a:t>27.9.17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1B95-274F-7C44-BF68-FEE47C4A7C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172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152-B050-0F48-AEF8-EC05A99BF57D}" type="datetimeFigureOut">
              <a:rPr lang="fi-FI" smtClean="0"/>
              <a:t>27.9.17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1B95-274F-7C44-BF68-FEE47C4A7C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15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152-B050-0F48-AEF8-EC05A99BF57D}" type="datetimeFigureOut">
              <a:rPr lang="fi-FI" smtClean="0"/>
              <a:t>27.9.17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1B95-274F-7C44-BF68-FEE47C4A7C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715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152-B050-0F48-AEF8-EC05A99BF57D}" type="datetimeFigureOut">
              <a:rPr lang="fi-FI" smtClean="0"/>
              <a:t>27.9.17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1B95-274F-7C44-BF68-FEE47C4A7C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149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152-B050-0F48-AEF8-EC05A99BF57D}" type="datetimeFigureOut">
              <a:rPr lang="fi-FI" smtClean="0"/>
              <a:t>27.9.17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1B95-274F-7C44-BF68-FEE47C4A7C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261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152-B050-0F48-AEF8-EC05A99BF57D}" type="datetimeFigureOut">
              <a:rPr lang="fi-FI" smtClean="0"/>
              <a:t>27.9.17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1B95-274F-7C44-BF68-FEE47C4A7C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327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152-B050-0F48-AEF8-EC05A99BF57D}" type="datetimeFigureOut">
              <a:rPr lang="fi-FI" smtClean="0"/>
              <a:t>27.9.17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1B95-274F-7C44-BF68-FEE47C4A7C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686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152-B050-0F48-AEF8-EC05A99BF57D}" type="datetimeFigureOut">
              <a:rPr lang="fi-FI" smtClean="0"/>
              <a:t>27.9.17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1B95-274F-7C44-BF68-FEE47C4A7C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959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8152-B050-0F48-AEF8-EC05A99BF57D}" type="datetimeFigureOut">
              <a:rPr lang="fi-FI" smtClean="0"/>
              <a:t>27.9.17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41B95-274F-7C44-BF68-FEE47C4A7C8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282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/>
          <p:cNvSpPr/>
          <p:nvPr/>
        </p:nvSpPr>
        <p:spPr>
          <a:xfrm>
            <a:off x="-235857" y="-181429"/>
            <a:ext cx="9706428" cy="7166429"/>
          </a:xfrm>
          <a:prstGeom prst="rect">
            <a:avLst/>
          </a:prstGeom>
          <a:solidFill>
            <a:srgbClr val="5EB0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6" name="Kuva 5" descr="logo_hotel_valkoin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14" y="1211309"/>
            <a:ext cx="5854700" cy="47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2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269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217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2190750"/>
            <a:ext cx="9144000" cy="2016125"/>
          </a:xfrm>
        </p:spPr>
        <p:txBody>
          <a:bodyPr>
            <a:normAutofit/>
          </a:bodyPr>
          <a:lstStyle/>
          <a:p>
            <a:r>
              <a:rPr lang="fi-FI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Vidaloka "/>
                <a:cs typeface="Vidaloka "/>
              </a:rPr>
              <a:t>GROUP 12</a:t>
            </a:r>
            <a:endParaRPr lang="fi-FI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Vidaloka "/>
              <a:cs typeface="Vidaloka "/>
            </a:endParaRPr>
          </a:p>
        </p:txBody>
      </p:sp>
    </p:spTree>
    <p:extLst>
      <p:ext uri="{BB962C8B-B14F-4D97-AF65-F5344CB8AC3E}">
        <p14:creationId xmlns:p14="http://schemas.microsoft.com/office/powerpoint/2010/main" val="344999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906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668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SKETCHES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03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PROTOTYPES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4633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STYLE TILE</a:t>
            </a:r>
            <a:endParaRPr lang="fi-FI" dirty="0"/>
          </a:p>
        </p:txBody>
      </p:sp>
      <p:pic>
        <p:nvPicPr>
          <p:cNvPr id="4" name="Kuva 3" descr="hotel_styletile_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796" y="2108200"/>
            <a:ext cx="3168670" cy="42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4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947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794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161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Macintosh PowerPoint</Application>
  <PresentationFormat>Näytössä katseltava diaesitys (4:3)</PresentationFormat>
  <Paragraphs>4</Paragraphs>
  <Slides>12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3" baseType="lpstr">
      <vt:lpstr>Office-teema</vt:lpstr>
      <vt:lpstr>PowerPoint-esitys</vt:lpstr>
      <vt:lpstr>PowerPoint-esitys</vt:lpstr>
      <vt:lpstr>PowerPoint-esitys</vt:lpstr>
      <vt:lpstr>SKETCHES</vt:lpstr>
      <vt:lpstr>PROTOTYPES</vt:lpstr>
      <vt:lpstr>STYLE TILE</vt:lpstr>
      <vt:lpstr>PowerPoint-esitys</vt:lpstr>
      <vt:lpstr>PowerPoint-esitys</vt:lpstr>
      <vt:lpstr>PowerPoint-esitys</vt:lpstr>
      <vt:lpstr>PowerPoint-esitys</vt:lpstr>
      <vt:lpstr>PowerPoint-esitys</vt:lpstr>
      <vt:lpstr>GROUP 12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Wilma Korpinen</dc:creator>
  <cp:lastModifiedBy>Wilma Korpinen</cp:lastModifiedBy>
  <cp:revision>2</cp:revision>
  <dcterms:created xsi:type="dcterms:W3CDTF">2017-09-27T12:01:23Z</dcterms:created>
  <dcterms:modified xsi:type="dcterms:W3CDTF">2017-09-27T12:31:47Z</dcterms:modified>
</cp:coreProperties>
</file>