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229C-E03A-F00C-4237-DE26CBA7F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49B4E-2F3B-52B2-5F7B-BF76CF0F5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175EF-0E5E-F98A-40EA-08D16588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9ED4-D338-225E-99C0-CB96E8D6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8371-4776-C7EE-6F21-4945CA3B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773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1145-D9D3-C8BB-3058-93B490C4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6E894-7B22-A689-5DEC-A644F9DC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0364-897B-49DF-5D3D-59E4DFCB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F81EC-7989-5EB9-206E-17E19329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70E2-B6A1-FF17-305C-A1C7ED3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030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5BBD4-57C3-AEE4-A566-26498B164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8B3F6-9B3B-E657-1B7F-1646DEC3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6B4D-C141-D0F2-C38E-63826686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A6C6A-3D1A-E839-ED7A-8A752863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5EB6D-3B5C-9E1F-861C-401409C5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322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1D3-0EA8-A30E-21F4-B6DADAC5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ECA7-1AC8-8222-9B6B-5F23A76A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C8D1F-0802-0818-326D-E59CF0D7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C547-2CE3-86EE-11CA-0AB0F69D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35E3-6058-B23B-D4C2-33CA0587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902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2E19-A81E-E3B2-8BAE-442A4730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E08C4-55C7-2FA4-C2A6-F11055662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1F34-810C-2DB8-A681-EE26B7F1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364F6-107C-B54F-D737-B894A09F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981F3-28F1-5E6A-7CD5-8A599212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40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B600-4953-F6DB-CCFC-1A1466EB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0055-34A9-0918-7C4F-8031C1351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1B504-64FF-58CC-A41D-8FB4AE4C2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F933C-B11F-6B0E-30FE-F6042D77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6C009-7429-17C1-233B-8935808B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69E4F-CB1F-D0EB-EF0C-9C3DA3F4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016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AB1-A8ED-4A47-A8A4-9214DE60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9B14E-6C74-47D8-6B5B-C611AF99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99AF-2CAD-4B1E-CFFA-3266F87B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7C9A6-D6AC-BAD2-0F47-8E4AF866A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C7418-DFE9-24B3-1E82-269319332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382C7-93BB-9EFB-1F3F-25C8FA2A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CEF16-5781-8E92-E4D4-60D7EE50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F6ACA-4820-60E8-11CC-704C6955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148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9570-337A-C84F-7A30-476F7CBF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FE9C0-6C11-1A69-9915-4C55B74A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8E4CE-FE68-A779-836E-DEE0660E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E21B6-9440-00A1-ABD6-3DF0F8FE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116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07B5-1B7D-5B55-BC72-FDF0CDAF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4D669-D460-B043-4014-39276166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7CFA4-3031-7CE8-25CF-655F625E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106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E0C9-6AE0-D47F-24CE-DD0A77C4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F878-8414-6FC3-7A13-EB9C9F0E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6D8C4-E7DC-1EC2-C607-DA7A87E6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F73E-CCAA-BB1C-E886-661759E2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DCB18-3676-72A2-4187-79B1C6C8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C3DB-2B86-B13A-75A2-5A3E8B5E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70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D77E-5460-CC6B-00B5-C0C07D7F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CCB87-4A82-B275-9647-B358694EA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E0660-B2C9-3B89-E392-2A4354E4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51194-67F7-290A-5231-8AF30729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95318-1D76-FC00-47F4-92722AB5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C671-F22D-7E4D-E300-6D5A537A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00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61C2A-E41C-9E9D-24FC-833665E0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3C81-9821-3D1B-2ECE-E6DE0746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3136-3778-F78C-28F3-32A23F376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0C436-75AC-450D-B27A-640462BDD10C}" type="datetimeFigureOut">
              <a:rPr lang="fi-FI" smtClean="0"/>
              <a:t>16.12.2024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1A12-31CB-5668-4DF7-7FFF80C8E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66AF-1CB1-81B5-2965-CC8F2F2A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27E52A-D6A5-4505-BA0A-BAC8D6BB866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464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10F161-22A8-436A-608F-955112E78BDD}"/>
              </a:ext>
            </a:extLst>
          </p:cNvPr>
          <p:cNvSpPr txBox="1"/>
          <p:nvPr/>
        </p:nvSpPr>
        <p:spPr>
          <a:xfrm>
            <a:off x="217156" y="428792"/>
            <a:ext cx="3032567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Aloita peli: syötä nimesi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7557A-412E-99F6-7F5E-F0C05F1B08E7}"/>
              </a:ext>
            </a:extLst>
          </p:cNvPr>
          <p:cNvSpPr txBox="1"/>
          <p:nvPr/>
        </p:nvSpPr>
        <p:spPr>
          <a:xfrm>
            <a:off x="4317357" y="405114"/>
            <a:ext cx="4467828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Edessäsi on kaksi polkua: Valitsetko vasemman polun (1) vai oikean polun (2)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CF64CF-0B19-FD5B-F877-6709130D33E5}"/>
              </a:ext>
            </a:extLst>
          </p:cNvPr>
          <p:cNvCxnSpPr/>
          <p:nvPr/>
        </p:nvCxnSpPr>
        <p:spPr>
          <a:xfrm>
            <a:off x="3368232" y="613458"/>
            <a:ext cx="868101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A5DF7-AE22-D91A-8002-A826A39F6397}"/>
              </a:ext>
            </a:extLst>
          </p:cNvPr>
          <p:cNvCxnSpPr>
            <a:stCxn id="6" idx="2"/>
          </p:cNvCxnSpPr>
          <p:nvPr/>
        </p:nvCxnSpPr>
        <p:spPr>
          <a:xfrm flipH="1">
            <a:off x="5590572" y="1051445"/>
            <a:ext cx="960699" cy="76578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24F7B3-DDE4-4E58-CD16-56B1B1F67CE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551271" y="1051445"/>
            <a:ext cx="868101" cy="76578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2D9A62-AE8F-76E8-A9A2-9DEE83BC301A}"/>
              </a:ext>
            </a:extLst>
          </p:cNvPr>
          <p:cNvSpPr txBox="1"/>
          <p:nvPr/>
        </p:nvSpPr>
        <p:spPr>
          <a:xfrm>
            <a:off x="4450465" y="1817225"/>
            <a:ext cx="2534856" cy="9233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1. Valitsit vasemman polun ja saavuit piparkakkutalon eteen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C16E6-00AA-608D-E52C-7654F43CEBA0}"/>
              </a:ext>
            </a:extLst>
          </p:cNvPr>
          <p:cNvSpPr txBox="1"/>
          <p:nvPr/>
        </p:nvSpPr>
        <p:spPr>
          <a:xfrm>
            <a:off x="6991107" y="1817225"/>
            <a:ext cx="3680751" cy="9233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2. Kohtaat piparimiehen: Taisteletko piparimiestä vastaan (1) vai juoksetko pakoon 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50E97B-8A91-060D-B56E-FC4793A389BF}"/>
              </a:ext>
            </a:extLst>
          </p:cNvPr>
          <p:cNvSpPr txBox="1"/>
          <p:nvPr/>
        </p:nvSpPr>
        <p:spPr>
          <a:xfrm>
            <a:off x="431160" y="1483441"/>
            <a:ext cx="2789496" cy="64633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Haluatko avata oven (1) vai kiertää talon ympäri (2)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FF0485-35E3-2CD8-9FE8-35BF15EF104C}"/>
              </a:ext>
            </a:extLst>
          </p:cNvPr>
          <p:cNvCxnSpPr/>
          <p:nvPr/>
        </p:nvCxnSpPr>
        <p:spPr>
          <a:xfrm flipH="1">
            <a:off x="3287210" y="1967696"/>
            <a:ext cx="1030147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7D34A2-7D74-84C2-4682-D85BB716A807}"/>
              </a:ext>
            </a:extLst>
          </p:cNvPr>
          <p:cNvSpPr txBox="1"/>
          <p:nvPr/>
        </p:nvSpPr>
        <p:spPr>
          <a:xfrm>
            <a:off x="69445" y="2463556"/>
            <a:ext cx="1973484" cy="9233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1. Ovi on lukossa sinun täytyy löytää avain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15C78-C86F-E24E-41D9-89561E2CA62D}"/>
              </a:ext>
            </a:extLst>
          </p:cNvPr>
          <p:cNvSpPr txBox="1"/>
          <p:nvPr/>
        </p:nvSpPr>
        <p:spPr>
          <a:xfrm>
            <a:off x="2042929" y="2470696"/>
            <a:ext cx="1973484" cy="9233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2. Löysit kallion, jota pitkin voit laskea kohti jokea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B0A5CF-F261-32CC-4306-1B143BBB42D6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flipH="1">
            <a:off x="1056187" y="2129772"/>
            <a:ext cx="769721" cy="33378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06EC3D-EF91-9C21-2037-15028B7166AB}"/>
              </a:ext>
            </a:extLst>
          </p:cNvPr>
          <p:cNvCxnSpPr>
            <a:stCxn id="24" idx="2"/>
          </p:cNvCxnSpPr>
          <p:nvPr/>
        </p:nvCxnSpPr>
        <p:spPr>
          <a:xfrm>
            <a:off x="1825908" y="2129772"/>
            <a:ext cx="639500" cy="31962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52AB54-6A56-C6CD-97AD-B1D21AA8E91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029671" y="3394026"/>
            <a:ext cx="651078" cy="18519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4EF0EC-FDDB-9BD5-3D82-77624A322D4D}"/>
              </a:ext>
            </a:extLst>
          </p:cNvPr>
          <p:cNvSpPr txBox="1"/>
          <p:nvPr/>
        </p:nvSpPr>
        <p:spPr>
          <a:xfrm>
            <a:off x="3726571" y="3379807"/>
            <a:ext cx="2268637" cy="64633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Löysit uuden reitin ja voit jatkaa matkaasi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67EBE8-7D2F-B3A8-FD04-A75F3715E6C5}"/>
              </a:ext>
            </a:extLst>
          </p:cNvPr>
          <p:cNvCxnSpPr>
            <a:stCxn id="36" idx="2"/>
          </p:cNvCxnSpPr>
          <p:nvPr/>
        </p:nvCxnSpPr>
        <p:spPr>
          <a:xfrm>
            <a:off x="4860890" y="4026138"/>
            <a:ext cx="5789" cy="36066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9AB403-CF6B-7B06-2084-ABBB6416369F}"/>
              </a:ext>
            </a:extLst>
          </p:cNvPr>
          <p:cNvSpPr txBox="1"/>
          <p:nvPr/>
        </p:nvSpPr>
        <p:spPr>
          <a:xfrm>
            <a:off x="4450465" y="4382075"/>
            <a:ext cx="1420794" cy="36933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(aikalisä)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DC6A08-8D29-547A-4DBB-09D378C56AB0}"/>
              </a:ext>
            </a:extLst>
          </p:cNvPr>
          <p:cNvCxnSpPr>
            <a:stCxn id="27" idx="2"/>
          </p:cNvCxnSpPr>
          <p:nvPr/>
        </p:nvCxnSpPr>
        <p:spPr>
          <a:xfrm>
            <a:off x="1056187" y="3386886"/>
            <a:ext cx="0" cy="37488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4C515F-A758-9038-3992-478A1E979040}"/>
              </a:ext>
            </a:extLst>
          </p:cNvPr>
          <p:cNvSpPr txBox="1"/>
          <p:nvPr/>
        </p:nvSpPr>
        <p:spPr>
          <a:xfrm>
            <a:off x="104173" y="3761772"/>
            <a:ext cx="3026777" cy="64633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Näet avaimen lyhdyssä: Ota avain (1) vai jätä avain (2)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2B500C-C7ED-0BA2-4C19-BB6BD668FDDF}"/>
              </a:ext>
            </a:extLst>
          </p:cNvPr>
          <p:cNvSpPr txBox="1"/>
          <p:nvPr/>
        </p:nvSpPr>
        <p:spPr>
          <a:xfrm>
            <a:off x="2465408" y="396826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  <a:p>
            <a:endParaRPr lang="fi-FI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B3ACEE-7D5C-3D4A-C21D-7C8309B05BF9}"/>
              </a:ext>
            </a:extLst>
          </p:cNvPr>
          <p:cNvSpPr txBox="1"/>
          <p:nvPr/>
        </p:nvSpPr>
        <p:spPr>
          <a:xfrm>
            <a:off x="104173" y="4745620"/>
            <a:ext cx="2210764" cy="9233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1. Otit avaimen ja pääsit sisälle, löysit salaisen reseptin!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548A60-B873-B13C-0861-021BD7B3E5B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209555" y="5668950"/>
            <a:ext cx="0" cy="45405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9520B5-A6F6-0459-6F08-2DDA0AA6582C}"/>
              </a:ext>
            </a:extLst>
          </p:cNvPr>
          <p:cNvSpPr txBox="1"/>
          <p:nvPr/>
        </p:nvSpPr>
        <p:spPr>
          <a:xfrm>
            <a:off x="217157" y="6130615"/>
            <a:ext cx="2210755" cy="36933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Voitit pelin (Loppu)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79FD0C-20F3-B8B9-26F3-24E3A4529D42}"/>
              </a:ext>
            </a:extLst>
          </p:cNvPr>
          <p:cNvSpPr txBox="1"/>
          <p:nvPr/>
        </p:nvSpPr>
        <p:spPr>
          <a:xfrm>
            <a:off x="2314937" y="4745620"/>
            <a:ext cx="2361693" cy="64633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2. Et ottanut avainta ja jäädyit pakkaseen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36D32B-6F1F-BE78-79F4-15A4D27D9DE6}"/>
              </a:ext>
            </a:extLst>
          </p:cNvPr>
          <p:cNvCxnSpPr>
            <a:stCxn id="52" idx="2"/>
          </p:cNvCxnSpPr>
          <p:nvPr/>
        </p:nvCxnSpPr>
        <p:spPr>
          <a:xfrm flipH="1">
            <a:off x="3495783" y="5391951"/>
            <a:ext cx="1" cy="50402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E366F88-3735-89F0-0C84-C9452CB89250}"/>
              </a:ext>
            </a:extLst>
          </p:cNvPr>
          <p:cNvSpPr txBox="1"/>
          <p:nvPr/>
        </p:nvSpPr>
        <p:spPr>
          <a:xfrm>
            <a:off x="2650139" y="5938342"/>
            <a:ext cx="2210751" cy="36933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Hävisit pelin (Loppu)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3CEAA4-F914-9ABF-3688-F3C1B661F0DD}"/>
              </a:ext>
            </a:extLst>
          </p:cNvPr>
          <p:cNvSpPr txBox="1"/>
          <p:nvPr/>
        </p:nvSpPr>
        <p:spPr>
          <a:xfrm>
            <a:off x="6063208" y="2925221"/>
            <a:ext cx="2334220" cy="9233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1. Piparimies on liian vahva etkä onnistu nujertamaan häntä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A1DB1B-1AD8-D59F-BFE1-B6CB20882728}"/>
              </a:ext>
            </a:extLst>
          </p:cNvPr>
          <p:cNvCxnSpPr>
            <a:cxnSpLocks/>
          </p:cNvCxnSpPr>
          <p:nvPr/>
        </p:nvCxnSpPr>
        <p:spPr>
          <a:xfrm>
            <a:off x="6794340" y="3885391"/>
            <a:ext cx="0" cy="35408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0C238A-1F05-C44A-5425-4D65C01C7405}"/>
              </a:ext>
            </a:extLst>
          </p:cNvPr>
          <p:cNvSpPr txBox="1"/>
          <p:nvPr/>
        </p:nvSpPr>
        <p:spPr>
          <a:xfrm>
            <a:off x="5995208" y="4319939"/>
            <a:ext cx="1852419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Hävisit pelin (Loppu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818FE1-33C1-25D5-DF6A-FF5B8BABC2E0}"/>
              </a:ext>
            </a:extLst>
          </p:cNvPr>
          <p:cNvCxnSpPr>
            <a:endCxn id="56" idx="0"/>
          </p:cNvCxnSpPr>
          <p:nvPr/>
        </p:nvCxnSpPr>
        <p:spPr>
          <a:xfrm flipH="1">
            <a:off x="7230318" y="2740555"/>
            <a:ext cx="1167110" cy="18466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A66993-19F7-FE52-1EDD-5C573927583E}"/>
              </a:ext>
            </a:extLst>
          </p:cNvPr>
          <p:cNvSpPr txBox="1"/>
          <p:nvPr/>
        </p:nvSpPr>
        <p:spPr>
          <a:xfrm>
            <a:off x="8596141" y="2925221"/>
            <a:ext cx="2581154" cy="9233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2. Pakenit piparimiestä läheisen metsän puun taakse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756F4D-580F-DFC0-5A84-C6339FD45CFF}"/>
              </a:ext>
            </a:extLst>
          </p:cNvPr>
          <p:cNvCxnSpPr/>
          <p:nvPr/>
        </p:nvCxnSpPr>
        <p:spPr>
          <a:xfrm>
            <a:off x="8596141" y="2740555"/>
            <a:ext cx="1057145" cy="19180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207E77-2191-DD5D-DB33-4E4DC36F5F67}"/>
              </a:ext>
            </a:extLst>
          </p:cNvPr>
          <p:cNvCxnSpPr>
            <a:stCxn id="63" idx="2"/>
          </p:cNvCxnSpPr>
          <p:nvPr/>
        </p:nvCxnSpPr>
        <p:spPr>
          <a:xfrm>
            <a:off x="9886718" y="3848551"/>
            <a:ext cx="0" cy="55955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E9772B4-D8E8-C9B1-49AE-9F6CA1D3B409}"/>
              </a:ext>
            </a:extLst>
          </p:cNvPr>
          <p:cNvSpPr txBox="1"/>
          <p:nvPr/>
        </p:nvSpPr>
        <p:spPr>
          <a:xfrm>
            <a:off x="9306046" y="4566741"/>
            <a:ext cx="1134319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/>
              <a:t>(aikalisä)</a:t>
            </a:r>
          </a:p>
        </p:txBody>
      </p:sp>
    </p:spTree>
    <p:extLst>
      <p:ext uri="{BB962C8B-B14F-4D97-AF65-F5344CB8AC3E}">
        <p14:creationId xmlns:p14="http://schemas.microsoft.com/office/powerpoint/2010/main" val="330018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Wilma Pölkki</dc:creator>
  <cp:lastModifiedBy>Wilma Pölkki</cp:lastModifiedBy>
  <cp:revision>1</cp:revision>
  <dcterms:created xsi:type="dcterms:W3CDTF">2024-12-16T11:45:27Z</dcterms:created>
  <dcterms:modified xsi:type="dcterms:W3CDTF">2024-12-16T12:40:41Z</dcterms:modified>
</cp:coreProperties>
</file>