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sldIdLst>
    <p:sldId id="256" r:id="rId2"/>
    <p:sldId id="319" r:id="rId3"/>
    <p:sldId id="329" r:id="rId4"/>
    <p:sldId id="330" r:id="rId5"/>
    <p:sldId id="331" r:id="rId6"/>
    <p:sldId id="335" r:id="rId7"/>
    <p:sldId id="336" r:id="rId8"/>
    <p:sldId id="337" r:id="rId9"/>
    <p:sldId id="338" r:id="rId10"/>
    <p:sldId id="334" r:id="rId11"/>
    <p:sldId id="339" r:id="rId12"/>
  </p:sldIdLst>
  <p:sldSz cx="9144000" cy="6858000" type="screen4x3"/>
  <p:notesSz cx="9144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OLIVEROS JARAMILLO" initials="SOJ" lastIdx="3" clrIdx="0">
    <p:extLst>
      <p:ext uri="{19B8F6BF-5375-455C-9EA6-DF929625EA0E}">
        <p15:presenceInfo xmlns:p15="http://schemas.microsoft.com/office/powerpoint/2012/main" userId="S::SAMUEL.OLIVEROS@salesianos.edu.co::26fff3b8-032e-4fb8-b9ca-a58ad8bb7a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4660"/>
  </p:normalViewPr>
  <p:slideViewPr>
    <p:cSldViewPr>
      <p:cViewPr varScale="1">
        <p:scale>
          <a:sx n="108" d="100"/>
          <a:sy n="108" d="100"/>
        </p:scale>
        <p:origin x="2166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23:14:35.491" idx="1">
    <p:pos x="3434" y="2992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23:14:35.491" idx="2">
    <p:pos x="3434" y="2992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4T23:14:35.491" idx="3">
    <p:pos x="3434" y="2992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5" y="0"/>
            <a:ext cx="3651504" cy="4559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43328" y="12953"/>
            <a:ext cx="6900672" cy="1091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9446" y="822633"/>
            <a:ext cx="7325106" cy="677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5" y="0"/>
            <a:ext cx="3651504" cy="45598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7613" y="468557"/>
            <a:ext cx="7208773" cy="677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585858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47951" y="1675638"/>
            <a:ext cx="6871970" cy="1459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84640" cy="6888480"/>
            <a:chOff x="0" y="0"/>
            <a:chExt cx="9184640" cy="6888480"/>
          </a:xfrm>
        </p:grpSpPr>
        <p:sp>
          <p:nvSpPr>
            <p:cNvPr id="3" name="object 3"/>
            <p:cNvSpPr/>
            <p:nvPr/>
          </p:nvSpPr>
          <p:spPr>
            <a:xfrm>
              <a:off x="3452622" y="2647949"/>
              <a:ext cx="5691377" cy="42100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3987" y="0"/>
                  </a:moveTo>
                  <a:lnTo>
                    <a:pt x="4170781" y="0"/>
                  </a:lnTo>
                  <a:lnTo>
                    <a:pt x="4009504" y="52806"/>
                  </a:lnTo>
                  <a:lnTo>
                    <a:pt x="3399790" y="245338"/>
                  </a:lnTo>
                  <a:lnTo>
                    <a:pt x="2968815" y="372960"/>
                  </a:lnTo>
                  <a:lnTo>
                    <a:pt x="2652661" y="460387"/>
                  </a:lnTo>
                  <a:lnTo>
                    <a:pt x="2434425" y="516572"/>
                  </a:lnTo>
                  <a:lnTo>
                    <a:pt x="3539388" y="3499866"/>
                  </a:lnTo>
                  <a:lnTo>
                    <a:pt x="0" y="4811395"/>
                  </a:lnTo>
                  <a:lnTo>
                    <a:pt x="0" y="6858000"/>
                  </a:lnTo>
                  <a:lnTo>
                    <a:pt x="5844337" y="6858000"/>
                  </a:lnTo>
                  <a:lnTo>
                    <a:pt x="4941151" y="4419333"/>
                  </a:lnTo>
                  <a:lnTo>
                    <a:pt x="9143987" y="2861945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11517"/>
              <a:ext cx="9144000" cy="6546850"/>
            </a:xfrm>
            <a:custGeom>
              <a:avLst/>
              <a:gdLst/>
              <a:ahLst/>
              <a:cxnLst/>
              <a:rect l="l" t="t" r="r" b="b"/>
              <a:pathLst>
                <a:path w="9144000" h="6546850">
                  <a:moveTo>
                    <a:pt x="5753963" y="6546482"/>
                  </a:moveTo>
                  <a:lnTo>
                    <a:pt x="4862144" y="4142651"/>
                  </a:lnTo>
                  <a:lnTo>
                    <a:pt x="4240288" y="4371137"/>
                  </a:lnTo>
                  <a:lnTo>
                    <a:pt x="5046091" y="6546482"/>
                  </a:lnTo>
                  <a:lnTo>
                    <a:pt x="5753963" y="6546482"/>
                  </a:lnTo>
                  <a:close/>
                </a:path>
                <a:path w="9144000" h="6546850">
                  <a:moveTo>
                    <a:pt x="9143987" y="0"/>
                  </a:moveTo>
                  <a:lnTo>
                    <a:pt x="0" y="3386302"/>
                  </a:lnTo>
                  <a:lnTo>
                    <a:pt x="0" y="5865088"/>
                  </a:lnTo>
                  <a:lnTo>
                    <a:pt x="9143987" y="2479891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0099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8355" y="3419982"/>
              <a:ext cx="1651635" cy="3438525"/>
            </a:xfrm>
            <a:custGeom>
              <a:avLst/>
              <a:gdLst/>
              <a:ahLst/>
              <a:cxnLst/>
              <a:rect l="l" t="t" r="r" b="b"/>
              <a:pathLst>
                <a:path w="1651635" h="3438525">
                  <a:moveTo>
                    <a:pt x="363662" y="15040"/>
                  </a:moveTo>
                  <a:lnTo>
                    <a:pt x="-14658" y="153749"/>
                  </a:lnTo>
                  <a:lnTo>
                    <a:pt x="1201270" y="3438014"/>
                  </a:lnTo>
                  <a:lnTo>
                    <a:pt x="1629664" y="3438014"/>
                  </a:lnTo>
                  <a:lnTo>
                    <a:pt x="363662" y="15040"/>
                  </a:lnTo>
                  <a:close/>
                </a:path>
              </a:pathLst>
            </a:custGeom>
            <a:solidFill>
              <a:srgbClr val="F4A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1332" y="3356101"/>
              <a:ext cx="1717039" cy="3502025"/>
            </a:xfrm>
            <a:custGeom>
              <a:avLst/>
              <a:gdLst/>
              <a:ahLst/>
              <a:cxnLst/>
              <a:rect l="l" t="t" r="r" b="b"/>
              <a:pathLst>
                <a:path w="1717039" h="3502025">
                  <a:moveTo>
                    <a:pt x="403654" y="15319"/>
                  </a:moveTo>
                  <a:lnTo>
                    <a:pt x="-12219" y="168823"/>
                  </a:lnTo>
                  <a:lnTo>
                    <a:pt x="1223558" y="3501895"/>
                  </a:lnTo>
                  <a:lnTo>
                    <a:pt x="1696993" y="3501895"/>
                  </a:lnTo>
                  <a:lnTo>
                    <a:pt x="403654" y="15319"/>
                  </a:lnTo>
                  <a:close/>
                </a:path>
              </a:pathLst>
            </a:custGeom>
            <a:solidFill>
              <a:srgbClr val="BCD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9859" y="1243367"/>
              <a:ext cx="6680200" cy="5614670"/>
            </a:xfrm>
            <a:custGeom>
              <a:avLst/>
              <a:gdLst/>
              <a:ahLst/>
              <a:cxnLst/>
              <a:rect l="l" t="t" r="r" b="b"/>
              <a:pathLst>
                <a:path w="6680200" h="5614670">
                  <a:moveTo>
                    <a:pt x="1978799" y="5614632"/>
                  </a:moveTo>
                  <a:lnTo>
                    <a:pt x="689381" y="2128062"/>
                  </a:lnTo>
                  <a:lnTo>
                    <a:pt x="0" y="2382723"/>
                  </a:lnTo>
                  <a:lnTo>
                    <a:pt x="1198283" y="5614632"/>
                  </a:lnTo>
                  <a:lnTo>
                    <a:pt x="1978799" y="5614632"/>
                  </a:lnTo>
                  <a:close/>
                </a:path>
                <a:path w="6680200" h="5614670">
                  <a:moveTo>
                    <a:pt x="5462384" y="569506"/>
                  </a:moveTo>
                  <a:lnTo>
                    <a:pt x="5445099" y="528713"/>
                  </a:lnTo>
                  <a:lnTo>
                    <a:pt x="5432425" y="520827"/>
                  </a:lnTo>
                  <a:lnTo>
                    <a:pt x="5424005" y="515810"/>
                  </a:lnTo>
                  <a:lnTo>
                    <a:pt x="5373941" y="500151"/>
                  </a:lnTo>
                  <a:lnTo>
                    <a:pt x="5335054" y="494525"/>
                  </a:lnTo>
                  <a:lnTo>
                    <a:pt x="5331269" y="494525"/>
                  </a:lnTo>
                  <a:lnTo>
                    <a:pt x="5323802" y="490855"/>
                  </a:lnTo>
                  <a:lnTo>
                    <a:pt x="5316347" y="490855"/>
                  </a:lnTo>
                  <a:lnTo>
                    <a:pt x="5287403" y="485127"/>
                  </a:lnTo>
                  <a:lnTo>
                    <a:pt x="5267604" y="479082"/>
                  </a:lnTo>
                  <a:lnTo>
                    <a:pt x="5256250" y="472351"/>
                  </a:lnTo>
                  <a:lnTo>
                    <a:pt x="5252618" y="464553"/>
                  </a:lnTo>
                  <a:lnTo>
                    <a:pt x="5252618" y="460768"/>
                  </a:lnTo>
                  <a:lnTo>
                    <a:pt x="5287061" y="449694"/>
                  </a:lnTo>
                  <a:lnTo>
                    <a:pt x="5302948" y="449694"/>
                  </a:lnTo>
                  <a:lnTo>
                    <a:pt x="5342521" y="457098"/>
                  </a:lnTo>
                  <a:lnTo>
                    <a:pt x="5353774" y="464553"/>
                  </a:lnTo>
                  <a:lnTo>
                    <a:pt x="5353774" y="475805"/>
                  </a:lnTo>
                  <a:lnTo>
                    <a:pt x="5451132" y="475805"/>
                  </a:lnTo>
                  <a:lnTo>
                    <a:pt x="5451132" y="472020"/>
                  </a:lnTo>
                  <a:lnTo>
                    <a:pt x="5448986" y="455955"/>
                  </a:lnTo>
                  <a:lnTo>
                    <a:pt x="5446026" y="449643"/>
                  </a:lnTo>
                  <a:lnTo>
                    <a:pt x="5442280" y="441629"/>
                  </a:lnTo>
                  <a:lnTo>
                    <a:pt x="5394033" y="412572"/>
                  </a:lnTo>
                  <a:lnTo>
                    <a:pt x="5337835" y="405396"/>
                  </a:lnTo>
                  <a:lnTo>
                    <a:pt x="5301297" y="404622"/>
                  </a:lnTo>
                  <a:lnTo>
                    <a:pt x="5264709" y="405396"/>
                  </a:lnTo>
                  <a:lnTo>
                    <a:pt x="5207025" y="412572"/>
                  </a:lnTo>
                  <a:lnTo>
                    <a:pt x="5167693" y="430999"/>
                  </a:lnTo>
                  <a:lnTo>
                    <a:pt x="5144008" y="472020"/>
                  </a:lnTo>
                  <a:lnTo>
                    <a:pt x="5144630" y="479831"/>
                  </a:lnTo>
                  <a:lnTo>
                    <a:pt x="5163045" y="513562"/>
                  </a:lnTo>
                  <a:lnTo>
                    <a:pt x="5170182" y="517029"/>
                  </a:lnTo>
                  <a:lnTo>
                    <a:pt x="5185664" y="525475"/>
                  </a:lnTo>
                  <a:lnTo>
                    <a:pt x="5209616" y="533933"/>
                  </a:lnTo>
                  <a:lnTo>
                    <a:pt x="5241849" y="542353"/>
                  </a:lnTo>
                  <a:lnTo>
                    <a:pt x="5282590" y="550799"/>
                  </a:lnTo>
                  <a:lnTo>
                    <a:pt x="5301297" y="550799"/>
                  </a:lnTo>
                  <a:lnTo>
                    <a:pt x="5325935" y="556450"/>
                  </a:lnTo>
                  <a:lnTo>
                    <a:pt x="5343512" y="562457"/>
                  </a:lnTo>
                  <a:lnTo>
                    <a:pt x="5354053" y="569175"/>
                  </a:lnTo>
                  <a:lnTo>
                    <a:pt x="5357571" y="576961"/>
                  </a:lnTo>
                  <a:lnTo>
                    <a:pt x="5357571" y="580758"/>
                  </a:lnTo>
                  <a:lnTo>
                    <a:pt x="5349976" y="588225"/>
                  </a:lnTo>
                  <a:lnTo>
                    <a:pt x="5342521" y="592010"/>
                  </a:lnTo>
                  <a:lnTo>
                    <a:pt x="5334025" y="592582"/>
                  </a:lnTo>
                  <a:lnTo>
                    <a:pt x="5325186" y="593852"/>
                  </a:lnTo>
                  <a:lnTo>
                    <a:pt x="5315648" y="595109"/>
                  </a:lnTo>
                  <a:lnTo>
                    <a:pt x="5305095" y="595680"/>
                  </a:lnTo>
                  <a:lnTo>
                    <a:pt x="5289575" y="595045"/>
                  </a:lnTo>
                  <a:lnTo>
                    <a:pt x="5245163" y="584428"/>
                  </a:lnTo>
                  <a:lnTo>
                    <a:pt x="5241366" y="576961"/>
                  </a:lnTo>
                  <a:lnTo>
                    <a:pt x="5241366" y="561924"/>
                  </a:lnTo>
                  <a:lnTo>
                    <a:pt x="5140210" y="561924"/>
                  </a:lnTo>
                  <a:lnTo>
                    <a:pt x="5140210" y="565708"/>
                  </a:lnTo>
                  <a:lnTo>
                    <a:pt x="5142382" y="584073"/>
                  </a:lnTo>
                  <a:lnTo>
                    <a:pt x="5177764" y="625652"/>
                  </a:lnTo>
                  <a:lnTo>
                    <a:pt x="5224513" y="637387"/>
                  </a:lnTo>
                  <a:lnTo>
                    <a:pt x="5293842" y="640689"/>
                  </a:lnTo>
                  <a:lnTo>
                    <a:pt x="5333200" y="639864"/>
                  </a:lnTo>
                  <a:lnTo>
                    <a:pt x="5396522" y="631202"/>
                  </a:lnTo>
                  <a:lnTo>
                    <a:pt x="5438699" y="612203"/>
                  </a:lnTo>
                  <a:lnTo>
                    <a:pt x="5454027" y="595680"/>
                  </a:lnTo>
                  <a:lnTo>
                    <a:pt x="5459641" y="585622"/>
                  </a:lnTo>
                  <a:lnTo>
                    <a:pt x="5462384" y="569506"/>
                  </a:lnTo>
                  <a:close/>
                </a:path>
                <a:path w="6680200" h="5614670">
                  <a:moveTo>
                    <a:pt x="5788368" y="588225"/>
                  </a:moveTo>
                  <a:lnTo>
                    <a:pt x="5608561" y="588225"/>
                  </a:lnTo>
                  <a:lnTo>
                    <a:pt x="5608561" y="543204"/>
                  </a:lnTo>
                  <a:lnTo>
                    <a:pt x="5769648" y="543204"/>
                  </a:lnTo>
                  <a:lnTo>
                    <a:pt x="5769648" y="494525"/>
                  </a:lnTo>
                  <a:lnTo>
                    <a:pt x="5608561" y="494525"/>
                  </a:lnTo>
                  <a:lnTo>
                    <a:pt x="5608561" y="457098"/>
                  </a:lnTo>
                  <a:lnTo>
                    <a:pt x="5780900" y="457098"/>
                  </a:lnTo>
                  <a:lnTo>
                    <a:pt x="5780900" y="408419"/>
                  </a:lnTo>
                  <a:lnTo>
                    <a:pt x="5507406" y="408419"/>
                  </a:lnTo>
                  <a:lnTo>
                    <a:pt x="5507406" y="636905"/>
                  </a:lnTo>
                  <a:lnTo>
                    <a:pt x="5788368" y="636905"/>
                  </a:lnTo>
                  <a:lnTo>
                    <a:pt x="5788368" y="588225"/>
                  </a:lnTo>
                  <a:close/>
                </a:path>
                <a:path w="6680200" h="5614670">
                  <a:moveTo>
                    <a:pt x="5803404" y="696836"/>
                  </a:moveTo>
                  <a:lnTo>
                    <a:pt x="5061559" y="696836"/>
                  </a:lnTo>
                  <a:lnTo>
                    <a:pt x="5061559" y="820496"/>
                  </a:lnTo>
                  <a:lnTo>
                    <a:pt x="5537365" y="820496"/>
                  </a:lnTo>
                  <a:lnTo>
                    <a:pt x="5552414" y="831748"/>
                  </a:lnTo>
                  <a:lnTo>
                    <a:pt x="5563540" y="843000"/>
                  </a:lnTo>
                  <a:lnTo>
                    <a:pt x="5563540" y="857923"/>
                  </a:lnTo>
                  <a:lnTo>
                    <a:pt x="5559882" y="872972"/>
                  </a:lnTo>
                  <a:lnTo>
                    <a:pt x="5552414" y="887895"/>
                  </a:lnTo>
                  <a:lnTo>
                    <a:pt x="5275123" y="1367497"/>
                  </a:lnTo>
                  <a:lnTo>
                    <a:pt x="5368823" y="1453603"/>
                  </a:lnTo>
                  <a:lnTo>
                    <a:pt x="5803404" y="696836"/>
                  </a:lnTo>
                  <a:close/>
                </a:path>
                <a:path w="6680200" h="5614670">
                  <a:moveTo>
                    <a:pt x="6046940" y="172339"/>
                  </a:moveTo>
                  <a:lnTo>
                    <a:pt x="6040666" y="127050"/>
                  </a:lnTo>
                  <a:lnTo>
                    <a:pt x="6023051" y="86017"/>
                  </a:lnTo>
                  <a:lnTo>
                    <a:pt x="5995860" y="51041"/>
                  </a:lnTo>
                  <a:lnTo>
                    <a:pt x="5960859" y="23863"/>
                  </a:lnTo>
                  <a:lnTo>
                    <a:pt x="5919851" y="6261"/>
                  </a:lnTo>
                  <a:lnTo>
                    <a:pt x="5874601" y="0"/>
                  </a:lnTo>
                  <a:lnTo>
                    <a:pt x="5827700" y="6261"/>
                  </a:lnTo>
                  <a:lnTo>
                    <a:pt x="5785599" y="23863"/>
                  </a:lnTo>
                  <a:lnTo>
                    <a:pt x="5749976" y="51041"/>
                  </a:lnTo>
                  <a:lnTo>
                    <a:pt x="5722467" y="86017"/>
                  </a:lnTo>
                  <a:lnTo>
                    <a:pt x="5704738" y="127050"/>
                  </a:lnTo>
                  <a:lnTo>
                    <a:pt x="5698464" y="172339"/>
                  </a:lnTo>
                  <a:lnTo>
                    <a:pt x="5704738" y="219202"/>
                  </a:lnTo>
                  <a:lnTo>
                    <a:pt x="5722467" y="261277"/>
                  </a:lnTo>
                  <a:lnTo>
                    <a:pt x="5749976" y="296926"/>
                  </a:lnTo>
                  <a:lnTo>
                    <a:pt x="5785599" y="324446"/>
                  </a:lnTo>
                  <a:lnTo>
                    <a:pt x="5827700" y="342201"/>
                  </a:lnTo>
                  <a:lnTo>
                    <a:pt x="5874601" y="348488"/>
                  </a:lnTo>
                  <a:lnTo>
                    <a:pt x="5919851" y="342201"/>
                  </a:lnTo>
                  <a:lnTo>
                    <a:pt x="5960859" y="324446"/>
                  </a:lnTo>
                  <a:lnTo>
                    <a:pt x="5995860" y="296926"/>
                  </a:lnTo>
                  <a:lnTo>
                    <a:pt x="6023051" y="261277"/>
                  </a:lnTo>
                  <a:lnTo>
                    <a:pt x="6040666" y="219202"/>
                  </a:lnTo>
                  <a:lnTo>
                    <a:pt x="6046940" y="172339"/>
                  </a:lnTo>
                  <a:close/>
                </a:path>
                <a:path w="6680200" h="5614670">
                  <a:moveTo>
                    <a:pt x="6200445" y="408419"/>
                  </a:moveTo>
                  <a:lnTo>
                    <a:pt x="6103086" y="408419"/>
                  </a:lnTo>
                  <a:lnTo>
                    <a:pt x="6103086" y="561924"/>
                  </a:lnTo>
                  <a:lnTo>
                    <a:pt x="6030138" y="483273"/>
                  </a:lnTo>
                  <a:lnTo>
                    <a:pt x="5960707" y="408419"/>
                  </a:lnTo>
                  <a:lnTo>
                    <a:pt x="5829579" y="408419"/>
                  </a:lnTo>
                  <a:lnTo>
                    <a:pt x="5829579" y="636905"/>
                  </a:lnTo>
                  <a:lnTo>
                    <a:pt x="5930735" y="636905"/>
                  </a:lnTo>
                  <a:lnTo>
                    <a:pt x="5930735" y="483273"/>
                  </a:lnTo>
                  <a:lnTo>
                    <a:pt x="6065659" y="636905"/>
                  </a:lnTo>
                  <a:lnTo>
                    <a:pt x="6200445" y="636905"/>
                  </a:lnTo>
                  <a:lnTo>
                    <a:pt x="6200445" y="561924"/>
                  </a:lnTo>
                  <a:lnTo>
                    <a:pt x="6200445" y="408419"/>
                  </a:lnTo>
                  <a:close/>
                </a:path>
                <a:path w="6680200" h="5614670">
                  <a:moveTo>
                    <a:pt x="6286678" y="1513535"/>
                  </a:moveTo>
                  <a:lnTo>
                    <a:pt x="5867006" y="824293"/>
                  </a:lnTo>
                  <a:lnTo>
                    <a:pt x="5462384" y="1517332"/>
                  </a:lnTo>
                  <a:lnTo>
                    <a:pt x="5571134" y="1569808"/>
                  </a:lnTo>
                  <a:lnTo>
                    <a:pt x="5837047" y="1120178"/>
                  </a:lnTo>
                  <a:lnTo>
                    <a:pt x="5844629" y="1108913"/>
                  </a:lnTo>
                  <a:lnTo>
                    <a:pt x="5855881" y="1105255"/>
                  </a:lnTo>
                  <a:lnTo>
                    <a:pt x="5870803" y="1101458"/>
                  </a:lnTo>
                  <a:lnTo>
                    <a:pt x="5889523" y="1105255"/>
                  </a:lnTo>
                  <a:lnTo>
                    <a:pt x="5904560" y="1120178"/>
                  </a:lnTo>
                  <a:lnTo>
                    <a:pt x="6174270" y="1569808"/>
                  </a:lnTo>
                  <a:lnTo>
                    <a:pt x="6286678" y="1513535"/>
                  </a:lnTo>
                  <a:close/>
                </a:path>
                <a:path w="6680200" h="5614670">
                  <a:moveTo>
                    <a:pt x="6635026" y="636905"/>
                  </a:moveTo>
                  <a:lnTo>
                    <a:pt x="6607340" y="595680"/>
                  </a:lnTo>
                  <a:lnTo>
                    <a:pt x="6574637" y="547001"/>
                  </a:lnTo>
                  <a:lnTo>
                    <a:pt x="6516700" y="460768"/>
                  </a:lnTo>
                  <a:lnTo>
                    <a:pt x="6481534" y="408419"/>
                  </a:lnTo>
                  <a:lnTo>
                    <a:pt x="6466484" y="408419"/>
                  </a:lnTo>
                  <a:lnTo>
                    <a:pt x="6466484" y="547001"/>
                  </a:lnTo>
                  <a:lnTo>
                    <a:pt x="6365329" y="547001"/>
                  </a:lnTo>
                  <a:lnTo>
                    <a:pt x="6417805" y="460768"/>
                  </a:lnTo>
                  <a:lnTo>
                    <a:pt x="6466484" y="547001"/>
                  </a:lnTo>
                  <a:lnTo>
                    <a:pt x="6466484" y="408419"/>
                  </a:lnTo>
                  <a:lnTo>
                    <a:pt x="6365329" y="408419"/>
                  </a:lnTo>
                  <a:lnTo>
                    <a:pt x="6208026" y="636905"/>
                  </a:lnTo>
                  <a:lnTo>
                    <a:pt x="6309182" y="636905"/>
                  </a:lnTo>
                  <a:lnTo>
                    <a:pt x="6335357" y="595680"/>
                  </a:lnTo>
                  <a:lnTo>
                    <a:pt x="6496444" y="595680"/>
                  </a:lnTo>
                  <a:lnTo>
                    <a:pt x="6518961" y="636905"/>
                  </a:lnTo>
                  <a:lnTo>
                    <a:pt x="6635026" y="636905"/>
                  </a:lnTo>
                  <a:close/>
                </a:path>
                <a:path w="6680200" h="5614670">
                  <a:moveTo>
                    <a:pt x="6680047" y="696836"/>
                  </a:moveTo>
                  <a:lnTo>
                    <a:pt x="5930735" y="696836"/>
                  </a:lnTo>
                  <a:lnTo>
                    <a:pt x="6376581" y="1449933"/>
                  </a:lnTo>
                  <a:lnTo>
                    <a:pt x="6466484" y="1363700"/>
                  </a:lnTo>
                  <a:lnTo>
                    <a:pt x="6181725" y="880427"/>
                  </a:lnTo>
                  <a:lnTo>
                    <a:pt x="6178067" y="865390"/>
                  </a:lnTo>
                  <a:lnTo>
                    <a:pt x="6178067" y="854265"/>
                  </a:lnTo>
                  <a:lnTo>
                    <a:pt x="6185522" y="839216"/>
                  </a:lnTo>
                  <a:lnTo>
                    <a:pt x="6196774" y="827963"/>
                  </a:lnTo>
                  <a:lnTo>
                    <a:pt x="6208026" y="820496"/>
                  </a:lnTo>
                  <a:lnTo>
                    <a:pt x="6222949" y="816711"/>
                  </a:lnTo>
                  <a:lnTo>
                    <a:pt x="6680047" y="816711"/>
                  </a:lnTo>
                  <a:lnTo>
                    <a:pt x="6680047" y="6968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16" y="5412177"/>
              <a:ext cx="1185198" cy="5152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2339" y="4525151"/>
              <a:ext cx="1052329" cy="982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4065" y="3360910"/>
              <a:ext cx="2467113" cy="10431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298"/>
              <a:ext cx="3789679" cy="3198495"/>
            </a:xfrm>
            <a:custGeom>
              <a:avLst/>
              <a:gdLst/>
              <a:ahLst/>
              <a:cxnLst/>
              <a:rect l="l" t="t" r="r" b="b"/>
              <a:pathLst>
                <a:path w="3789679" h="3198495">
                  <a:moveTo>
                    <a:pt x="3789413" y="0"/>
                  </a:moveTo>
                  <a:lnTo>
                    <a:pt x="0" y="0"/>
                  </a:lnTo>
                  <a:lnTo>
                    <a:pt x="0" y="990587"/>
                  </a:lnTo>
                  <a:lnTo>
                    <a:pt x="0" y="1104887"/>
                  </a:lnTo>
                  <a:lnTo>
                    <a:pt x="0" y="2093201"/>
                  </a:lnTo>
                  <a:lnTo>
                    <a:pt x="0" y="2095487"/>
                  </a:lnTo>
                  <a:lnTo>
                    <a:pt x="0" y="3198101"/>
                  </a:lnTo>
                  <a:lnTo>
                    <a:pt x="1239761" y="3198101"/>
                  </a:lnTo>
                  <a:lnTo>
                    <a:pt x="1239761" y="2095487"/>
                  </a:lnTo>
                  <a:lnTo>
                    <a:pt x="3789413" y="2095487"/>
                  </a:lnTo>
                  <a:lnTo>
                    <a:pt x="3789413" y="1104887"/>
                  </a:lnTo>
                  <a:lnTo>
                    <a:pt x="3789413" y="990587"/>
                  </a:lnTo>
                  <a:lnTo>
                    <a:pt x="37894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2150" y="554802"/>
            <a:ext cx="843009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400" i="0" spc="-15" dirty="0">
                <a:solidFill>
                  <a:srgbClr val="30859C"/>
                </a:solidFill>
                <a:latin typeface="Carlito"/>
                <a:cs typeface="Carlito"/>
              </a:rPr>
              <a:t>AP  DESARROLLAR APP CON TECNOLOGIAS PYTHON  II</a:t>
            </a:r>
            <a:endParaRPr sz="2400" i="0" spc="-15" dirty="0">
              <a:solidFill>
                <a:srgbClr val="3085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CD3060A-6793-4C53-B954-F397EAEF32A1}"/>
              </a:ext>
            </a:extLst>
          </p:cNvPr>
          <p:cNvSpPr txBox="1"/>
          <p:nvPr/>
        </p:nvSpPr>
        <p:spPr>
          <a:xfrm>
            <a:off x="1905000" y="1295400"/>
            <a:ext cx="6400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flask</a:t>
            </a:r>
            <a:r>
              <a:rPr lang="es-CO" dirty="0"/>
              <a:t> </a:t>
            </a:r>
            <a:r>
              <a:rPr lang="es-CO" dirty="0" err="1"/>
              <a:t>import</a:t>
            </a:r>
            <a:r>
              <a:rPr lang="es-CO" dirty="0"/>
              <a:t> </a:t>
            </a:r>
            <a:r>
              <a:rPr lang="es-CO" dirty="0" err="1"/>
              <a:t>Flask</a:t>
            </a:r>
            <a:r>
              <a:rPr lang="es-CO" dirty="0"/>
              <a:t> </a:t>
            </a:r>
          </a:p>
          <a:p>
            <a:r>
              <a:rPr lang="es-CO" dirty="0" err="1"/>
              <a:t>from</a:t>
            </a:r>
            <a:r>
              <a:rPr lang="es-CO" dirty="0"/>
              <a:t> </a:t>
            </a:r>
            <a:r>
              <a:rPr lang="es-CO" dirty="0" err="1"/>
              <a:t>flask</a:t>
            </a:r>
            <a:r>
              <a:rPr lang="es-CO" dirty="0"/>
              <a:t> </a:t>
            </a:r>
            <a:r>
              <a:rPr lang="es-CO" dirty="0" err="1"/>
              <a:t>import</a:t>
            </a:r>
            <a:r>
              <a:rPr lang="es-CO" dirty="0"/>
              <a:t> </a:t>
            </a:r>
            <a:r>
              <a:rPr lang="es-CO" dirty="0" err="1"/>
              <a:t>request</a:t>
            </a:r>
            <a:endParaRPr lang="es-CO" dirty="0"/>
          </a:p>
          <a:p>
            <a:endParaRPr lang="es-CO" dirty="0"/>
          </a:p>
          <a:p>
            <a:r>
              <a:rPr lang="es-CO" dirty="0"/>
              <a:t>app=</a:t>
            </a:r>
            <a:r>
              <a:rPr lang="es-CO" dirty="0" err="1"/>
              <a:t>Flask</a:t>
            </a:r>
            <a:r>
              <a:rPr lang="es-CO" dirty="0"/>
              <a:t>(__</a:t>
            </a:r>
            <a:r>
              <a:rPr lang="es-CO" dirty="0" err="1"/>
              <a:t>name</a:t>
            </a:r>
            <a:r>
              <a:rPr lang="es-CO" dirty="0"/>
              <a:t>__)</a:t>
            </a:r>
          </a:p>
          <a:p>
            <a:endParaRPr lang="es-CO" dirty="0"/>
          </a:p>
          <a:p>
            <a:r>
              <a:rPr lang="es-CO" dirty="0"/>
              <a:t>@app.route('/')</a:t>
            </a:r>
          </a:p>
          <a:p>
            <a:r>
              <a:rPr lang="es-CO" dirty="0"/>
              <a:t>#@app.route('/&lt;nombre&gt;')</a:t>
            </a:r>
          </a:p>
          <a:p>
            <a:endParaRPr lang="es-CO" dirty="0"/>
          </a:p>
          <a:p>
            <a:r>
              <a:rPr lang="es-CO" dirty="0" err="1"/>
              <a:t>def</a:t>
            </a:r>
            <a:r>
              <a:rPr lang="es-CO" dirty="0"/>
              <a:t> </a:t>
            </a:r>
            <a:r>
              <a:rPr lang="es-CO" dirty="0" err="1"/>
              <a:t>index</a:t>
            </a:r>
            <a:r>
              <a:rPr lang="es-CO" dirty="0"/>
              <a:t>(nombre='Sin nombre'):</a:t>
            </a:r>
          </a:p>
          <a:p>
            <a:r>
              <a:rPr lang="es-CO" dirty="0"/>
              <a:t>     nombre = </a:t>
            </a:r>
            <a:r>
              <a:rPr lang="es-CO" dirty="0" err="1"/>
              <a:t>request.args.get</a:t>
            </a:r>
            <a:r>
              <a:rPr lang="es-CO" dirty="0"/>
              <a:t>('nombre', nombre)</a:t>
            </a:r>
          </a:p>
          <a:p>
            <a:r>
              <a:rPr lang="es-CO" dirty="0"/>
              <a:t>     </a:t>
            </a:r>
            <a:r>
              <a:rPr lang="es-CO" dirty="0" err="1"/>
              <a:t>return</a:t>
            </a:r>
            <a:r>
              <a:rPr lang="es-CO" dirty="0"/>
              <a:t> """</a:t>
            </a:r>
          </a:p>
          <a:p>
            <a:r>
              <a:rPr lang="es-CO" dirty="0"/>
              <a:t>     &lt;</a:t>
            </a:r>
            <a:r>
              <a:rPr lang="es-CO" dirty="0" err="1"/>
              <a:t>body</a:t>
            </a:r>
            <a:r>
              <a:rPr lang="es-CO" dirty="0"/>
              <a:t> </a:t>
            </a:r>
            <a:r>
              <a:rPr lang="es-CO" dirty="0" err="1"/>
              <a:t>bgcolor</a:t>
            </a:r>
            <a:r>
              <a:rPr lang="es-CO" dirty="0"/>
              <a:t>=blue&gt;</a:t>
            </a:r>
          </a:p>
          <a:p>
            <a:r>
              <a:rPr lang="es-CO" dirty="0"/>
              <a:t>     &lt;center&gt;&lt;b&gt;</a:t>
            </a:r>
          </a:p>
          <a:p>
            <a:r>
              <a:rPr lang="es-CO" dirty="0"/>
              <a:t>     Hola {}</a:t>
            </a:r>
          </a:p>
          <a:p>
            <a:r>
              <a:rPr lang="es-CO" dirty="0"/>
              <a:t>     &lt;/b&gt;&lt;/center&gt;</a:t>
            </a:r>
          </a:p>
          <a:p>
            <a:r>
              <a:rPr lang="es-CO" dirty="0"/>
              <a:t>     &lt;/</a:t>
            </a:r>
            <a:r>
              <a:rPr lang="es-CO" dirty="0" err="1"/>
              <a:t>body</a:t>
            </a:r>
            <a:r>
              <a:rPr lang="es-CO" dirty="0"/>
              <a:t>&gt;</a:t>
            </a:r>
          </a:p>
          <a:p>
            <a:r>
              <a:rPr lang="es-CO" dirty="0"/>
              <a:t>     """.</a:t>
            </a:r>
            <a:r>
              <a:rPr lang="es-CO" dirty="0" err="1"/>
              <a:t>format</a:t>
            </a:r>
            <a:r>
              <a:rPr lang="es-CO" dirty="0"/>
              <a:t>(nombre)</a:t>
            </a:r>
          </a:p>
          <a:p>
            <a:endParaRPr lang="es-CO" dirty="0"/>
          </a:p>
          <a:p>
            <a:r>
              <a:rPr lang="es-CO" dirty="0" err="1"/>
              <a:t>app.run</a:t>
            </a:r>
            <a:r>
              <a:rPr lang="es-CO" dirty="0"/>
              <a:t>(host='0.0.0.0', </a:t>
            </a:r>
            <a:r>
              <a:rPr lang="es-CO" dirty="0" err="1"/>
              <a:t>port</a:t>
            </a:r>
            <a:r>
              <a:rPr lang="es-CO" dirty="0"/>
              <a:t>=5000, </a:t>
            </a:r>
            <a:r>
              <a:rPr lang="es-CO" dirty="0" err="1"/>
              <a:t>debug</a:t>
            </a:r>
            <a:r>
              <a:rPr lang="es-CO" dirty="0"/>
              <a:t>=True)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BF5750-10BE-4CD6-9B0C-29352B2AC218}"/>
              </a:ext>
            </a:extLst>
          </p:cNvPr>
          <p:cNvSpPr txBox="1"/>
          <p:nvPr/>
        </p:nvSpPr>
        <p:spPr>
          <a:xfrm>
            <a:off x="3962400" y="5334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5" dirty="0">
                <a:solidFill>
                  <a:srgbClr val="30859C"/>
                </a:solidFill>
                <a:latin typeface="Carlito"/>
                <a:ea typeface="+mj-ea"/>
              </a:rPr>
              <a:t>HTML</a:t>
            </a:r>
            <a:endParaRPr lang="es-CO" sz="2800" b="1" spc="-15" dirty="0">
              <a:solidFill>
                <a:srgbClr val="30859C"/>
              </a:solidFill>
              <a:latin typeface="Carlito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60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CD3060A-6793-4C53-B954-F397EAEF32A1}"/>
              </a:ext>
            </a:extLst>
          </p:cNvPr>
          <p:cNvSpPr txBox="1"/>
          <p:nvPr/>
        </p:nvSpPr>
        <p:spPr>
          <a:xfrm>
            <a:off x="1676400" y="2057400"/>
            <a:ext cx="640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</a:t>
            </a:r>
            <a:r>
              <a:rPr lang="es-CO" dirty="0" err="1"/>
              <a:t>nvestigar</a:t>
            </a:r>
            <a:r>
              <a:rPr lang="es-CO" dirty="0"/>
              <a:t> cómo se implementan los “</a:t>
            </a:r>
            <a:r>
              <a:rPr lang="es-CO" dirty="0" err="1"/>
              <a:t>templates</a:t>
            </a:r>
            <a:r>
              <a:rPr lang="es-CO" dirty="0"/>
              <a:t>” en </a:t>
            </a:r>
            <a:r>
              <a:rPr lang="es-CO" dirty="0" err="1"/>
              <a:t>Flask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Crear una plantilla de </a:t>
            </a:r>
            <a:r>
              <a:rPr lang="es-CO" dirty="0" err="1"/>
              <a:t>login</a:t>
            </a:r>
            <a:r>
              <a:rPr lang="es-CO" dirty="0"/>
              <a:t> con el código HTML para solicitar Usuario y clave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Cargar la plantilla desde </a:t>
            </a:r>
            <a:r>
              <a:rPr lang="es-CO" dirty="0" err="1"/>
              <a:t>Flask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BF5750-10BE-4CD6-9B0C-29352B2AC218}"/>
              </a:ext>
            </a:extLst>
          </p:cNvPr>
          <p:cNvSpPr txBox="1"/>
          <p:nvPr/>
        </p:nvSpPr>
        <p:spPr>
          <a:xfrm>
            <a:off x="3962400" y="5334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5" dirty="0">
                <a:solidFill>
                  <a:srgbClr val="30859C"/>
                </a:solidFill>
                <a:latin typeface="Carlito"/>
                <a:ea typeface="+mj-ea"/>
              </a:rPr>
              <a:t>TALLER</a:t>
            </a:r>
            <a:endParaRPr lang="es-CO" sz="2800" b="1" spc="-15" dirty="0">
              <a:solidFill>
                <a:srgbClr val="30859C"/>
              </a:solidFill>
              <a:latin typeface="Carlito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276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D26E857-899C-4F48-BD86-027D48DC03E1}"/>
              </a:ext>
            </a:extLst>
          </p:cNvPr>
          <p:cNvSpPr/>
          <p:nvPr/>
        </p:nvSpPr>
        <p:spPr>
          <a:xfrm>
            <a:off x="2618994" y="2305050"/>
            <a:ext cx="6525259" cy="775970"/>
          </a:xfrm>
          <a:custGeom>
            <a:avLst/>
            <a:gdLst/>
            <a:ahLst/>
            <a:cxnLst/>
            <a:rect l="l" t="t" r="r" b="b"/>
            <a:pathLst>
              <a:path w="6525259" h="775969">
                <a:moveTo>
                  <a:pt x="0" y="775715"/>
                </a:moveTo>
                <a:lnTo>
                  <a:pt x="6525006" y="775715"/>
                </a:lnTo>
                <a:lnTo>
                  <a:pt x="6525006" y="0"/>
                </a:lnTo>
                <a:lnTo>
                  <a:pt x="0" y="0"/>
                </a:lnTo>
                <a:lnTo>
                  <a:pt x="0" y="77571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C76826F-6E67-4837-89A5-492AB309E8FC}"/>
              </a:ext>
            </a:extLst>
          </p:cNvPr>
          <p:cNvSpPr txBox="1"/>
          <p:nvPr/>
        </p:nvSpPr>
        <p:spPr>
          <a:xfrm>
            <a:off x="3094989" y="3717544"/>
            <a:ext cx="12471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Plantilla</a:t>
            </a:r>
            <a:r>
              <a:rPr sz="1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para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990BF354-6A50-42C5-AD83-33D8B1751F9C}"/>
              </a:ext>
            </a:extLst>
          </p:cNvPr>
          <p:cNvGrpSpPr/>
          <p:nvPr/>
        </p:nvGrpSpPr>
        <p:grpSpPr>
          <a:xfrm>
            <a:off x="2742438" y="3179826"/>
            <a:ext cx="6402070" cy="2536952"/>
            <a:chOff x="2742438" y="3179826"/>
            <a:chExt cx="6402070" cy="2536952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BE43D4F-96C3-4CAA-8F7D-811AC2FDEF07}"/>
                </a:ext>
              </a:extLst>
            </p:cNvPr>
            <p:cNvSpPr/>
            <p:nvPr/>
          </p:nvSpPr>
          <p:spPr>
            <a:xfrm>
              <a:off x="2742438" y="3179826"/>
              <a:ext cx="6402070" cy="775335"/>
            </a:xfrm>
            <a:custGeom>
              <a:avLst/>
              <a:gdLst/>
              <a:ahLst/>
              <a:cxnLst/>
              <a:rect l="l" t="t" r="r" b="b"/>
              <a:pathLst>
                <a:path w="6402070" h="775335">
                  <a:moveTo>
                    <a:pt x="0" y="774954"/>
                  </a:moveTo>
                  <a:lnTo>
                    <a:pt x="6401562" y="774954"/>
                  </a:lnTo>
                  <a:lnTo>
                    <a:pt x="6401562" y="0"/>
                  </a:lnTo>
                  <a:lnTo>
                    <a:pt x="0" y="0"/>
                  </a:lnTo>
                  <a:lnTo>
                    <a:pt x="0" y="774954"/>
                  </a:lnTo>
                  <a:close/>
                </a:path>
              </a:pathLst>
            </a:custGeom>
            <a:solidFill>
              <a:srgbClr val="0099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4B0A21D-9FA9-4C64-B2D4-666A84D77AFD}"/>
                </a:ext>
              </a:extLst>
            </p:cNvPr>
            <p:cNvSpPr/>
            <p:nvPr/>
          </p:nvSpPr>
          <p:spPr>
            <a:xfrm>
              <a:off x="2907792" y="4040886"/>
              <a:ext cx="6236335" cy="775970"/>
            </a:xfrm>
            <a:custGeom>
              <a:avLst/>
              <a:gdLst/>
              <a:ahLst/>
              <a:cxnLst/>
              <a:rect l="l" t="t" r="r" b="b"/>
              <a:pathLst>
                <a:path w="6236334" h="775970">
                  <a:moveTo>
                    <a:pt x="0" y="775715"/>
                  </a:moveTo>
                  <a:lnTo>
                    <a:pt x="6236208" y="775715"/>
                  </a:lnTo>
                  <a:lnTo>
                    <a:pt x="6236208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solidFill>
              <a:srgbClr val="FB7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C3CAD9B-43F6-4310-9D88-9D7EACCE1D4C}"/>
                </a:ext>
              </a:extLst>
            </p:cNvPr>
            <p:cNvSpPr/>
            <p:nvPr/>
          </p:nvSpPr>
          <p:spPr>
            <a:xfrm>
              <a:off x="3083814" y="4940808"/>
              <a:ext cx="6060440" cy="775970"/>
            </a:xfrm>
            <a:custGeom>
              <a:avLst/>
              <a:gdLst/>
              <a:ahLst/>
              <a:cxnLst/>
              <a:rect l="l" t="t" r="r" b="b"/>
              <a:pathLst>
                <a:path w="6060440" h="775970">
                  <a:moveTo>
                    <a:pt x="0" y="775715"/>
                  </a:moveTo>
                  <a:lnTo>
                    <a:pt x="6060186" y="775715"/>
                  </a:lnTo>
                  <a:lnTo>
                    <a:pt x="6060186" y="0"/>
                  </a:lnTo>
                  <a:lnTo>
                    <a:pt x="0" y="0"/>
                  </a:lnTo>
                  <a:lnTo>
                    <a:pt x="0" y="775715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1">
            <a:extLst>
              <a:ext uri="{FF2B5EF4-FFF2-40B4-BE49-F238E27FC236}">
                <a16:creationId xmlns:a16="http://schemas.microsoft.com/office/drawing/2014/main" id="{5FFF7C42-6F77-491D-86B3-CE3DADB1C37F}"/>
              </a:ext>
            </a:extLst>
          </p:cNvPr>
          <p:cNvSpPr txBox="1"/>
          <p:nvPr/>
        </p:nvSpPr>
        <p:spPr>
          <a:xfrm>
            <a:off x="2900933" y="2508250"/>
            <a:ext cx="4972685" cy="3559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095" indent="-240029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252729" algn="l"/>
              </a:tabLst>
            </a:pPr>
            <a:r>
              <a:rPr lang="es-CO" b="1" spc="-10" dirty="0">
                <a:solidFill>
                  <a:srgbClr val="FFFFFF"/>
                </a:solidFill>
                <a:latin typeface="Carlito"/>
                <a:cs typeface="Carlito"/>
              </a:rPr>
              <a:t>Prueba de conocimiento escrita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arenR"/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arenR"/>
            </a:pPr>
            <a:endParaRPr sz="2200" dirty="0">
              <a:latin typeface="Carlito"/>
              <a:cs typeface="Carlito"/>
            </a:endParaRPr>
          </a:p>
          <a:p>
            <a:pPr marL="487045" indent="-240665">
              <a:lnSpc>
                <a:spcPct val="100000"/>
              </a:lnSpc>
              <a:buAutoNum type="arabicParenR"/>
              <a:tabLst>
                <a:tab pos="487680" algn="l"/>
              </a:tabLst>
            </a:pPr>
            <a:r>
              <a:rPr lang="es-CO" b="1" dirty="0">
                <a:solidFill>
                  <a:srgbClr val="FFFFFF"/>
                </a:solidFill>
                <a:latin typeface="Carlito"/>
                <a:cs typeface="Carlito"/>
              </a:rPr>
              <a:t> Talleres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arenR"/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Carlito"/>
              <a:buAutoNum type="arabicParenR"/>
            </a:pPr>
            <a:endParaRPr sz="1950" dirty="0">
              <a:latin typeface="Carlito"/>
              <a:cs typeface="Carlito"/>
            </a:endParaRPr>
          </a:p>
          <a:p>
            <a:pPr marL="581025" indent="-2406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581660" algn="l"/>
              </a:tabLst>
            </a:pPr>
            <a:r>
              <a:rPr lang="es-CO" sz="1800" b="1" spc="-5" dirty="0">
                <a:solidFill>
                  <a:srgbClr val="FFFFFF"/>
                </a:solidFill>
                <a:latin typeface="Carlito"/>
                <a:cs typeface="Carlito"/>
              </a:rPr>
              <a:t>Participación en clase 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arenR"/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Carlito"/>
              <a:buAutoNum type="arabicParenR"/>
            </a:pPr>
            <a:endParaRPr sz="2200" dirty="0">
              <a:latin typeface="Carlito"/>
              <a:cs typeface="Carlito"/>
            </a:endParaRPr>
          </a:p>
          <a:p>
            <a:pPr marL="734695" indent="-240665">
              <a:lnSpc>
                <a:spcPct val="100000"/>
              </a:lnSpc>
              <a:buAutoNum type="arabicParenR"/>
              <a:tabLst>
                <a:tab pos="735330" algn="l"/>
              </a:tabLst>
            </a:pPr>
            <a:r>
              <a:rPr lang="es-CO" b="1" spc="-10" dirty="0">
                <a:solidFill>
                  <a:srgbClr val="FFFFFF"/>
                </a:solidFill>
                <a:latin typeface="Carlito"/>
                <a:cs typeface="Carlito"/>
              </a:rPr>
              <a:t>Trabajo final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rlito"/>
              <a:buAutoNum type="arabicParenR"/>
            </a:pP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arlito"/>
              <a:buAutoNum type="arabicParenR"/>
            </a:pPr>
            <a:endParaRPr sz="2300" dirty="0">
              <a:latin typeface="Carlito"/>
              <a:cs typeface="Carlito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1F426B99-EFAC-400D-BAFD-4B0CAFF76BCF}"/>
              </a:ext>
            </a:extLst>
          </p:cNvPr>
          <p:cNvGrpSpPr/>
          <p:nvPr/>
        </p:nvGrpSpPr>
        <p:grpSpPr>
          <a:xfrm>
            <a:off x="0" y="0"/>
            <a:ext cx="9144000" cy="2343785"/>
            <a:chOff x="0" y="0"/>
            <a:chExt cx="9144000" cy="2343785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BEC9E435-D769-44BA-BAD5-306863C783F2}"/>
                </a:ext>
              </a:extLst>
            </p:cNvPr>
            <p:cNvSpPr/>
            <p:nvPr/>
          </p:nvSpPr>
          <p:spPr>
            <a:xfrm>
              <a:off x="0" y="0"/>
              <a:ext cx="9144000" cy="2343785"/>
            </a:xfrm>
            <a:custGeom>
              <a:avLst/>
              <a:gdLst/>
              <a:ahLst/>
              <a:cxnLst/>
              <a:rect l="l" t="t" r="r" b="b"/>
              <a:pathLst>
                <a:path w="9144000" h="2343785">
                  <a:moveTo>
                    <a:pt x="9144000" y="0"/>
                  </a:moveTo>
                  <a:lnTo>
                    <a:pt x="2899151" y="0"/>
                  </a:lnTo>
                  <a:lnTo>
                    <a:pt x="0" y="690106"/>
                  </a:lnTo>
                  <a:lnTo>
                    <a:pt x="0" y="2343667"/>
                  </a:lnTo>
                  <a:lnTo>
                    <a:pt x="9144000" y="16705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8802BC11-3875-4E48-9615-FD1486A7E962}"/>
                </a:ext>
              </a:extLst>
            </p:cNvPr>
            <p:cNvSpPr/>
            <p:nvPr/>
          </p:nvSpPr>
          <p:spPr>
            <a:xfrm>
              <a:off x="0" y="0"/>
              <a:ext cx="9144000" cy="1953260"/>
            </a:xfrm>
            <a:custGeom>
              <a:avLst/>
              <a:gdLst/>
              <a:ahLst/>
              <a:cxnLst/>
              <a:rect l="l" t="t" r="r" b="b"/>
              <a:pathLst>
                <a:path w="9144000" h="1953260">
                  <a:moveTo>
                    <a:pt x="9144000" y="0"/>
                  </a:moveTo>
                  <a:lnTo>
                    <a:pt x="6004964" y="0"/>
                  </a:lnTo>
                  <a:lnTo>
                    <a:pt x="0" y="628815"/>
                  </a:lnTo>
                  <a:lnTo>
                    <a:pt x="0" y="1952797"/>
                  </a:lnTo>
                  <a:lnTo>
                    <a:pt x="9144000" y="99526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B7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8B6D96DF-8797-494E-B464-D5896A0B4CB0}"/>
                </a:ext>
              </a:extLst>
            </p:cNvPr>
            <p:cNvSpPr/>
            <p:nvPr/>
          </p:nvSpPr>
          <p:spPr>
            <a:xfrm>
              <a:off x="0" y="198120"/>
              <a:ext cx="9144000" cy="1426210"/>
            </a:xfrm>
            <a:custGeom>
              <a:avLst/>
              <a:gdLst/>
              <a:ahLst/>
              <a:cxnLst/>
              <a:rect l="l" t="t" r="r" b="b"/>
              <a:pathLst>
                <a:path w="9144000" h="1426210">
                  <a:moveTo>
                    <a:pt x="0" y="0"/>
                  </a:moveTo>
                  <a:lnTo>
                    <a:pt x="0" y="1425702"/>
                  </a:lnTo>
                  <a:lnTo>
                    <a:pt x="9143999" y="1425702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6">
            <a:extLst>
              <a:ext uri="{FF2B5EF4-FFF2-40B4-BE49-F238E27FC236}">
                <a16:creationId xmlns:a16="http://schemas.microsoft.com/office/drawing/2014/main" id="{0124ADAD-CEF1-470A-9AC3-7D8339828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547" y="465582"/>
            <a:ext cx="47771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CO" sz="3200" i="0" spc="-10" dirty="0">
                <a:solidFill>
                  <a:srgbClr val="FFFFFF"/>
                </a:solidFill>
              </a:rPr>
              <a:t>EVALUACIÓN</a:t>
            </a:r>
            <a:endParaRPr sz="3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424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4D9406F-0A0D-446A-B84E-3FF1BBADA206}"/>
              </a:ext>
            </a:extLst>
          </p:cNvPr>
          <p:cNvSpPr txBox="1"/>
          <p:nvPr/>
        </p:nvSpPr>
        <p:spPr>
          <a:xfrm>
            <a:off x="1600200" y="1905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spc="-15" dirty="0">
                <a:solidFill>
                  <a:srgbClr val="30859C"/>
                </a:solidFill>
                <a:latin typeface="Carlito"/>
                <a:ea typeface="+mj-ea"/>
              </a:rPr>
              <a:t>Python en la Web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08948B3-ABC5-42A8-ADEF-947DF8E6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555471"/>
              </p:ext>
            </p:extLst>
          </p:nvPr>
        </p:nvGraphicFramePr>
        <p:xfrm>
          <a:off x="1981200" y="2819400"/>
          <a:ext cx="3124200" cy="139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12604312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800" u="none" strike="noStrike" dirty="0" err="1">
                          <a:effectLst/>
                        </a:rPr>
                        <a:t>Flask</a:t>
                      </a:r>
                      <a:endParaRPr lang="es-CO" sz="1800" u="none" strike="noStrike" dirty="0">
                        <a:effectLst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6410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800" u="none" strike="noStrike" dirty="0">
                          <a:effectLst/>
                        </a:rPr>
                        <a:t>Django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962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800" u="none" strike="noStrike" dirty="0" err="1">
                          <a:effectLst/>
                        </a:rPr>
                        <a:t>Jupyter</a:t>
                      </a:r>
                      <a:r>
                        <a:rPr lang="es-CO" sz="1800" u="none" strike="noStrike" dirty="0">
                          <a:effectLst/>
                        </a:rPr>
                        <a:t> Notebooks</a:t>
                      </a: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060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6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4D9406F-0A0D-446A-B84E-3FF1BBADA206}"/>
              </a:ext>
            </a:extLst>
          </p:cNvPr>
          <p:cNvSpPr txBox="1"/>
          <p:nvPr/>
        </p:nvSpPr>
        <p:spPr>
          <a:xfrm>
            <a:off x="1600200" y="1905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spc="-15" dirty="0">
                <a:solidFill>
                  <a:srgbClr val="30859C"/>
                </a:solidFill>
                <a:latin typeface="Carlito"/>
                <a:ea typeface="+mj-ea"/>
              </a:rPr>
              <a:t>Visualización de datos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08948B3-ABC5-42A8-ADEF-947DF8E6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46502"/>
              </p:ext>
            </p:extLst>
          </p:nvPr>
        </p:nvGraphicFramePr>
        <p:xfrm>
          <a:off x="1981200" y="2819400"/>
          <a:ext cx="5410200" cy="35890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2604312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Definicion</a:t>
                      </a: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objetivos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Obtención de datos: desde Excel, bases de datos, </a:t>
                      </a:r>
                      <a:r>
                        <a:rPr lang="es-ES" sz="180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datasets</a:t>
                      </a: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Análisis exploratorio: estadística básica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Modelos de datos: analítica descriptiva, </a:t>
                      </a:r>
                      <a:r>
                        <a:rPr lang="es-ES" sz="180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Dashboards</a:t>
                      </a: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Despliegue: resultados en la Web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6410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962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060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0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4D9406F-0A0D-446A-B84E-3FF1BBADA206}"/>
              </a:ext>
            </a:extLst>
          </p:cNvPr>
          <p:cNvSpPr txBox="1"/>
          <p:nvPr/>
        </p:nvSpPr>
        <p:spPr>
          <a:xfrm>
            <a:off x="1600200" y="1905000"/>
            <a:ext cx="556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spc="-15" dirty="0">
                <a:solidFill>
                  <a:srgbClr val="30859C"/>
                </a:solidFill>
                <a:latin typeface="Carlito"/>
                <a:ea typeface="+mj-ea"/>
              </a:rPr>
              <a:t>Inteligencia Artificial con Python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08948B3-ABC5-42A8-ADEF-947DF8E6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97706"/>
              </p:ext>
            </p:extLst>
          </p:nvPr>
        </p:nvGraphicFramePr>
        <p:xfrm>
          <a:off x="1981200" y="2819400"/>
          <a:ext cx="6019800" cy="386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>
                  <a:extLst>
                    <a:ext uri="{9D8B030D-6E8A-4147-A177-3AD203B41FA5}">
                      <a16:colId xmlns:a16="http://schemas.microsoft.com/office/drawing/2014/main" val="12604312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Algoritmos supervisados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supervisados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Analítica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NLP: proyecto Análisis de sentimientos en Twitter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Visión Artificial: detección de rostros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ES" sz="180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ES" sz="180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Marketing:  segmentación de clientes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6410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962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060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5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4D9406F-0A0D-446A-B84E-3FF1BBADA206}"/>
              </a:ext>
            </a:extLst>
          </p:cNvPr>
          <p:cNvSpPr txBox="1"/>
          <p:nvPr/>
        </p:nvSpPr>
        <p:spPr>
          <a:xfrm>
            <a:off x="1600200" y="1905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spc="-15" dirty="0">
                <a:solidFill>
                  <a:srgbClr val="30859C"/>
                </a:solidFill>
                <a:latin typeface="Carlito"/>
                <a:ea typeface="+mj-ea"/>
              </a:rPr>
              <a:t>Instalar Python 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08948B3-ABC5-42A8-ADEF-947DF8E6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098950"/>
              </p:ext>
            </p:extLst>
          </p:nvPr>
        </p:nvGraphicFramePr>
        <p:xfrm>
          <a:off x="1981200" y="2819400"/>
          <a:ext cx="4572000" cy="139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2604312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800" u="none" strike="noStrike" dirty="0">
                          <a:effectLst/>
                        </a:rPr>
                        <a:t>www.Python.org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6410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800" u="none" strike="noStrike" dirty="0">
                          <a:effectLst/>
                        </a:rPr>
                        <a:t>www.anaconda.org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962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800" u="none" strike="noStrike" dirty="0">
                          <a:effectLst/>
                        </a:rPr>
                        <a:t>IDE: Visual Studio </a:t>
                      </a:r>
                      <a:r>
                        <a:rPr lang="es-CO" sz="1800" u="none" strike="noStrike" dirty="0" err="1">
                          <a:effectLst/>
                        </a:rPr>
                        <a:t>Code</a:t>
                      </a:r>
                      <a:r>
                        <a:rPr lang="es-CO" sz="1800" u="none" strike="noStrike" dirty="0">
                          <a:effectLst/>
                        </a:rPr>
                        <a:t>, </a:t>
                      </a:r>
                      <a:r>
                        <a:rPr lang="es-CO" sz="1800" u="none" strike="noStrike" dirty="0" err="1">
                          <a:effectLst/>
                        </a:rPr>
                        <a:t>PyCharm</a:t>
                      </a: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060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900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4D9406F-0A0D-446A-B84E-3FF1BBADA206}"/>
              </a:ext>
            </a:extLst>
          </p:cNvPr>
          <p:cNvSpPr txBox="1"/>
          <p:nvPr/>
        </p:nvSpPr>
        <p:spPr>
          <a:xfrm>
            <a:off x="1600200" y="19050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 spc="-15" dirty="0">
                <a:solidFill>
                  <a:srgbClr val="30859C"/>
                </a:solidFill>
                <a:latin typeface="Carlito"/>
                <a:ea typeface="+mj-ea"/>
              </a:rPr>
              <a:t>Instalar </a:t>
            </a:r>
            <a:r>
              <a:rPr lang="es-CO" sz="2800" b="1" spc="-15" dirty="0" err="1">
                <a:solidFill>
                  <a:srgbClr val="30859C"/>
                </a:solidFill>
                <a:latin typeface="Carlito"/>
                <a:ea typeface="+mj-ea"/>
              </a:rPr>
              <a:t>Flask</a:t>
            </a:r>
            <a:r>
              <a:rPr lang="es-CO" sz="2800" b="1" spc="-15" dirty="0">
                <a:solidFill>
                  <a:srgbClr val="30859C"/>
                </a:solidFill>
                <a:latin typeface="Carlito"/>
                <a:ea typeface="+mj-ea"/>
              </a:rPr>
              <a:t> 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08948B3-ABC5-42A8-ADEF-947DF8E6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34280"/>
              </p:ext>
            </p:extLst>
          </p:nvPr>
        </p:nvGraphicFramePr>
        <p:xfrm>
          <a:off x="1981200" y="2819400"/>
          <a:ext cx="4572000" cy="3314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2604312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s-CO" sz="1800" u="none" strike="noStrike" dirty="0" err="1">
                          <a:effectLst/>
                        </a:rPr>
                        <a:t>Pip</a:t>
                      </a:r>
                      <a:r>
                        <a:rPr lang="es-CO" sz="1800" u="none" strike="noStrike" dirty="0">
                          <a:effectLst/>
                        </a:rPr>
                        <a:t> </a:t>
                      </a:r>
                      <a:r>
                        <a:rPr lang="es-CO" sz="1800" u="none" strike="noStrike" dirty="0" err="1">
                          <a:effectLst/>
                        </a:rPr>
                        <a:t>install</a:t>
                      </a:r>
                      <a:r>
                        <a:rPr lang="es-CO" sz="1800" u="none" strike="noStrike" dirty="0">
                          <a:effectLst/>
                        </a:rPr>
                        <a:t> </a:t>
                      </a:r>
                      <a:r>
                        <a:rPr lang="es-CO" sz="1800" u="none" strike="noStrike" dirty="0" err="1">
                          <a:effectLst/>
                        </a:rPr>
                        <a:t>falask</a:t>
                      </a:r>
                      <a:endParaRPr lang="es-CO" sz="1800" u="none" strike="noStrike" dirty="0">
                        <a:effectLst/>
                      </a:endParaRP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sz="18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######################################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6410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app=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(__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__)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0" i="0" u="none" strike="noStrik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@app.route(‘/’)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“Hola mundo”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s-CO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da-DK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app.run(host='0.0.0.0’, port=5000, debug=True)</a:t>
                      </a:r>
                      <a:endParaRPr lang="es-CO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962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0609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43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4D9406F-0A0D-446A-B84E-3FF1BBADA206}"/>
              </a:ext>
            </a:extLst>
          </p:cNvPr>
          <p:cNvSpPr txBox="1"/>
          <p:nvPr/>
        </p:nvSpPr>
        <p:spPr>
          <a:xfrm>
            <a:off x="2819400" y="838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5" dirty="0">
                <a:solidFill>
                  <a:srgbClr val="30859C"/>
                </a:solidFill>
                <a:latin typeface="Carlito"/>
                <a:ea typeface="+mj-ea"/>
              </a:rPr>
              <a:t>Q</a:t>
            </a:r>
            <a:r>
              <a:rPr lang="es-CO" sz="2800" b="1" spc="-15" dirty="0" err="1">
                <a:solidFill>
                  <a:srgbClr val="30859C"/>
                </a:solidFill>
                <a:latin typeface="Carlito"/>
                <a:ea typeface="+mj-ea"/>
              </a:rPr>
              <a:t>uery</a:t>
            </a:r>
            <a:r>
              <a:rPr lang="es-CO" sz="2800" b="1" spc="-15" dirty="0">
                <a:solidFill>
                  <a:srgbClr val="30859C"/>
                </a:solidFill>
                <a:latin typeface="Carlito"/>
                <a:ea typeface="+mj-ea"/>
              </a:rPr>
              <a:t> </a:t>
            </a:r>
            <a:r>
              <a:rPr lang="es-CO" sz="2800" b="1" spc="-15" dirty="0" err="1">
                <a:solidFill>
                  <a:srgbClr val="30859C"/>
                </a:solidFill>
                <a:latin typeface="Carlito"/>
                <a:ea typeface="+mj-ea"/>
              </a:rPr>
              <a:t>parameters</a:t>
            </a:r>
            <a:endParaRPr lang="es-CO" sz="2800" b="1" spc="-15" dirty="0">
              <a:solidFill>
                <a:srgbClr val="30859C"/>
              </a:solidFill>
              <a:latin typeface="Carlito"/>
              <a:ea typeface="+mj-ea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08948B3-ABC5-42A8-ADEF-947DF8E6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05875"/>
              </p:ext>
            </p:extLst>
          </p:nvPr>
        </p:nvGraphicFramePr>
        <p:xfrm>
          <a:off x="1752600" y="1771650"/>
          <a:ext cx="6400800" cy="386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12604312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6410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s-CO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app=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(__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__)</a:t>
                      </a:r>
                    </a:p>
                    <a:p>
                      <a:b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@app.route('/')</a:t>
                      </a:r>
                    </a:p>
                    <a:p>
                      <a:b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(nombre='Sin nombre'):</a:t>
                      </a:r>
                    </a:p>
                    <a:p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nombre =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request.args.get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('nombre', nombre)</a:t>
                      </a:r>
                    </a:p>
                    <a:p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"Hola {}".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(nombre)</a:t>
                      </a:r>
                    </a:p>
                    <a:p>
                      <a:b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app.run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(host='0.0.0.0',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=5000, </a:t>
                      </a:r>
                      <a:r>
                        <a:rPr lang="es-CO" b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  <a:r>
                        <a:rPr lang="es-CO" b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962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060916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9E26DB8-7C67-4627-9A8F-CF0265E7F30A}"/>
              </a:ext>
            </a:extLst>
          </p:cNvPr>
          <p:cNvSpPr txBox="1"/>
          <p:nvPr/>
        </p:nvSpPr>
        <p:spPr>
          <a:xfrm>
            <a:off x="2209800" y="5715000"/>
            <a:ext cx="379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http://localhost:5000/?nombre=Pedro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3923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4D9406F-0A0D-446A-B84E-3FF1BBADA206}"/>
              </a:ext>
            </a:extLst>
          </p:cNvPr>
          <p:cNvSpPr txBox="1"/>
          <p:nvPr/>
        </p:nvSpPr>
        <p:spPr>
          <a:xfrm>
            <a:off x="2819400" y="838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5" dirty="0">
                <a:solidFill>
                  <a:srgbClr val="30859C"/>
                </a:solidFill>
                <a:latin typeface="Carlito"/>
                <a:ea typeface="+mj-ea"/>
              </a:rPr>
              <a:t>URL</a:t>
            </a:r>
            <a:endParaRPr lang="es-CO" sz="2800" b="1" spc="-15" dirty="0">
              <a:solidFill>
                <a:srgbClr val="30859C"/>
              </a:solidFill>
              <a:latin typeface="Carlito"/>
              <a:ea typeface="+mj-ea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08948B3-ABC5-42A8-ADEF-947DF8E63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17593"/>
              </p:ext>
            </p:extLst>
          </p:nvPr>
        </p:nvGraphicFramePr>
        <p:xfrm>
          <a:off x="1752600" y="1388053"/>
          <a:ext cx="5943600" cy="4137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12604312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6410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es-CO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s-CO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app=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(__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s-CO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@app.route('/')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@app.route('/&lt;nombre&gt;')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s-CO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(nombre='Sin nombre'):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nombre =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request.args.get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('nombre', nombre)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"Hola {}".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(nombre)</a:t>
                      </a: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s-CO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app.run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(host='0.0.0.0',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=5000, </a:t>
                      </a:r>
                      <a:r>
                        <a:rPr lang="es-CO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</a:t>
                      </a:r>
                      <a:r>
                        <a:rPr lang="es-CO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=True)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59625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endParaRPr lang="es-CO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060916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9E26DB8-7C67-4627-9A8F-CF0265E7F30A}"/>
              </a:ext>
            </a:extLst>
          </p:cNvPr>
          <p:cNvSpPr txBox="1"/>
          <p:nvPr/>
        </p:nvSpPr>
        <p:spPr>
          <a:xfrm>
            <a:off x="2209800" y="5715000"/>
            <a:ext cx="283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http://localhost:5000/Pedro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4422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5230</TotalTime>
  <Words>458</Words>
  <Application>Microsoft Office PowerPoint</Application>
  <PresentationFormat>Presentación en pantalla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Carlito</vt:lpstr>
      <vt:lpstr>Office Theme</vt:lpstr>
      <vt:lpstr>AP  DESARROLLAR APP CON TECNOLOGIAS PYTHON  II</vt:lpstr>
      <vt:lpstr>EVALUACIÓN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Salamanca Chivata</dc:creator>
  <cp:lastModifiedBy>SAMUEL OLIVEROS JARAMILLO</cp:lastModifiedBy>
  <cp:revision>239</cp:revision>
  <dcterms:created xsi:type="dcterms:W3CDTF">2020-11-17T01:52:03Z</dcterms:created>
  <dcterms:modified xsi:type="dcterms:W3CDTF">2021-10-05T04:44:33Z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2020-11-17T00:00:00Z</vt:filetime>
  </property>
</Properties>
</file>