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3" d="100"/>
          <a:sy n="203" d="100"/>
        </p:scale>
        <p:origin x="-104" y="-4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17967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2204200" y="261850"/>
            <a:ext cx="4988400" cy="3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Cardona, Kunz, Pettorino 2016 (preliminary results)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96974" y="3478529"/>
            <a:ext cx="4201029" cy="150234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1155CC"/>
              </a:buClr>
              <a:buFont typeface="Roboto"/>
              <a:buChar char="●"/>
            </a:pPr>
            <a:r>
              <a:rPr lang="en" b="1" dirty="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Hyper Parameters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5299EB"/>
              </a:buClr>
              <a:buFont typeface="Roboto"/>
              <a:buChar char="●"/>
            </a:pPr>
            <a:r>
              <a:rPr lang="en" b="1" dirty="0">
                <a:solidFill>
                  <a:srgbClr val="5299EB"/>
                </a:solidFill>
                <a:latin typeface="Roboto"/>
                <a:ea typeface="Roboto"/>
                <a:cs typeface="Roboto"/>
                <a:sym typeface="Roboto"/>
              </a:rPr>
              <a:t>3 anchor distances (NGC4258, LMC, MW)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1155CC"/>
              </a:buClr>
              <a:buFont typeface="Roboto"/>
              <a:buChar char="●"/>
            </a:pPr>
            <a:r>
              <a:rPr lang="en" b="1" dirty="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Weak prior on Cepheid metallicity for </a:t>
            </a:r>
            <a:r>
              <a:rPr lang="en" b="1" dirty="0" smtClean="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R16</a:t>
            </a:r>
            <a:endParaRPr lang="en-US" b="1" dirty="0" smtClean="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lr>
                <a:srgbClr val="1155CC"/>
              </a:buClr>
              <a:buFont typeface="Roboto"/>
              <a:buChar char="●"/>
            </a:pPr>
            <a:r>
              <a:rPr lang="en" b="1" dirty="0" smtClean="0">
                <a:solidFill>
                  <a:srgbClr val="5299EB"/>
                </a:solidFill>
                <a:latin typeface="Roboto"/>
                <a:ea typeface="Roboto"/>
                <a:cs typeface="Roboto"/>
                <a:sym typeface="Roboto"/>
              </a:rPr>
              <a:t>No </a:t>
            </a:r>
            <a:r>
              <a:rPr lang="en" b="1" dirty="0">
                <a:solidFill>
                  <a:srgbClr val="5299EB"/>
                </a:solidFill>
                <a:latin typeface="Roboto"/>
                <a:ea typeface="Roboto"/>
                <a:cs typeface="Roboto"/>
                <a:sym typeface="Roboto"/>
              </a:rPr>
              <a:t>period cut </a:t>
            </a: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4958525" y="3478529"/>
            <a:ext cx="4081468" cy="1480071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400"/>
              </a:spcAft>
              <a:buNone/>
            </a:pPr>
            <a:r>
              <a:rPr lang="en" b="1" dirty="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Cardona et al 2016 compatible with Riess et al</a:t>
            </a:r>
          </a:p>
          <a:p>
            <a:pPr lvl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b="1" dirty="0">
                <a:solidFill>
                  <a:srgbClr val="5299EB"/>
                </a:solidFill>
                <a:latin typeface="Roboto"/>
                <a:ea typeface="Roboto"/>
                <a:cs typeface="Roboto"/>
                <a:sym typeface="Roboto"/>
              </a:rPr>
              <a:t>Probability of some HP peaks below 1</a:t>
            </a:r>
          </a:p>
          <a:p>
            <a:pPr lvl="0">
              <a:spcBef>
                <a:spcPts val="0"/>
              </a:spcBef>
              <a:spcAft>
                <a:spcPts val="400"/>
              </a:spcAft>
              <a:buNone/>
            </a:pPr>
            <a:r>
              <a:rPr lang="en" b="1" dirty="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HP &lt; 1 can be a symptom of tensions</a:t>
            </a:r>
          </a:p>
          <a:p>
            <a:pPr lvl="0">
              <a:spcBef>
                <a:spcPts val="0"/>
              </a:spcBef>
              <a:spcAft>
                <a:spcPts val="400"/>
              </a:spcAft>
              <a:buNone/>
            </a:pPr>
            <a:r>
              <a:rPr lang="en" b="1" dirty="0">
                <a:solidFill>
                  <a:srgbClr val="5299EB"/>
                </a:solidFill>
                <a:latin typeface="Roboto"/>
                <a:ea typeface="Roboto"/>
                <a:cs typeface="Roboto"/>
                <a:sym typeface="Roboto"/>
              </a:rPr>
              <a:t>Choice of anchors is important</a:t>
            </a:r>
          </a:p>
          <a:p>
            <a:pPr lvl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b="1" dirty="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Other choices have smaller impact</a:t>
            </a:r>
          </a:p>
        </p:txBody>
      </p:sp>
      <p:sp>
        <p:nvSpPr>
          <p:cNvPr id="69" name="Shape 69"/>
          <p:cNvSpPr txBox="1"/>
          <p:nvPr/>
        </p:nvSpPr>
        <p:spPr>
          <a:xfrm rot="-5400000">
            <a:off x="-349711" y="4025215"/>
            <a:ext cx="1509771" cy="41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CB389A"/>
                </a:solidFill>
                <a:latin typeface="Roboto"/>
                <a:ea typeface="Roboto"/>
                <a:cs typeface="Roboto"/>
                <a:sym typeface="Roboto"/>
              </a:rPr>
              <a:t>ASSUMPTIONS</a:t>
            </a:r>
          </a:p>
        </p:txBody>
      </p:sp>
      <p:sp>
        <p:nvSpPr>
          <p:cNvPr id="70" name="Shape 70"/>
          <p:cNvSpPr txBox="1"/>
          <p:nvPr/>
        </p:nvSpPr>
        <p:spPr>
          <a:xfrm rot="-5400000">
            <a:off x="4010302" y="4010352"/>
            <a:ext cx="1480046" cy="41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CB389A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200" y="621850"/>
            <a:ext cx="4988399" cy="2772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Macintosh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Roboto</vt:lpstr>
      <vt:lpstr>PT Sans Narrow</vt:lpstr>
      <vt:lpstr>Open Sans</vt:lpstr>
      <vt:lpstr>tropic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Valeria Pettorino</cp:lastModifiedBy>
  <cp:revision>1</cp:revision>
  <dcterms:modified xsi:type="dcterms:W3CDTF">2016-08-03T18:10:28Z</dcterms:modified>
</cp:coreProperties>
</file>