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E3C1B4-285D-4654-8A8E-3FC29EBA6C5E}" type="doc">
      <dgm:prSet loTypeId="urn:microsoft.com/office/officeart/2005/8/layout/radial6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515824BA-8A31-4663-AB7F-993C9734895F}">
      <dgm:prSet phldrT="[Texto]"/>
      <dgm:spPr/>
      <dgm:t>
        <a:bodyPr/>
        <a:lstStyle/>
        <a:p>
          <a:endParaRPr lang="es-ES"/>
        </a:p>
      </dgm:t>
    </dgm:pt>
    <dgm:pt modelId="{2F42D57B-6CF4-4B6D-88AB-37C40CCCA938}" type="parTrans" cxnId="{DE23B7E9-B958-49EC-8D6C-BF6789665DA6}">
      <dgm:prSet/>
      <dgm:spPr/>
      <dgm:t>
        <a:bodyPr/>
        <a:lstStyle/>
        <a:p>
          <a:endParaRPr lang="es-ES"/>
        </a:p>
      </dgm:t>
    </dgm:pt>
    <dgm:pt modelId="{7F317A33-A509-4DC3-BEE0-4F85FC947F00}" type="sibTrans" cxnId="{DE23B7E9-B958-49EC-8D6C-BF6789665DA6}">
      <dgm:prSet/>
      <dgm:spPr/>
      <dgm:t>
        <a:bodyPr/>
        <a:lstStyle/>
        <a:p>
          <a:endParaRPr lang="es-ES"/>
        </a:p>
      </dgm:t>
    </dgm:pt>
    <dgm:pt modelId="{78080AB3-D89F-4FF7-B83C-D1A38B484898}">
      <dgm:prSet phldrT="[Texto]"/>
      <dgm:spPr/>
      <dgm:t>
        <a:bodyPr/>
        <a:lstStyle/>
        <a:p>
          <a:endParaRPr lang="es-ES"/>
        </a:p>
      </dgm:t>
    </dgm:pt>
    <dgm:pt modelId="{61E83381-02FD-44CE-AB2A-7B17DEFEE801}" type="parTrans" cxnId="{57438C5C-10ED-4C94-BE8D-B54EA2D587B3}">
      <dgm:prSet/>
      <dgm:spPr/>
      <dgm:t>
        <a:bodyPr/>
        <a:lstStyle/>
        <a:p>
          <a:endParaRPr lang="es-ES"/>
        </a:p>
      </dgm:t>
    </dgm:pt>
    <dgm:pt modelId="{963E40B9-D083-4293-A664-07F5313C8E5E}" type="sibTrans" cxnId="{57438C5C-10ED-4C94-BE8D-B54EA2D587B3}">
      <dgm:prSet/>
      <dgm:spPr/>
      <dgm:t>
        <a:bodyPr/>
        <a:lstStyle/>
        <a:p>
          <a:endParaRPr lang="es-ES"/>
        </a:p>
      </dgm:t>
    </dgm:pt>
    <dgm:pt modelId="{D7486FC2-41C3-4D34-9CB1-41B54D8AFD76}">
      <dgm:prSet/>
      <dgm:spPr/>
      <dgm:t>
        <a:bodyPr/>
        <a:lstStyle/>
        <a:p>
          <a:endParaRPr lang="es-ES"/>
        </a:p>
      </dgm:t>
    </dgm:pt>
    <dgm:pt modelId="{2604AF17-CE33-4759-8C98-76EC294D5414}" type="parTrans" cxnId="{BFBC5D79-8CF9-4633-9136-265736429484}">
      <dgm:prSet/>
      <dgm:spPr/>
      <dgm:t>
        <a:bodyPr/>
        <a:lstStyle/>
        <a:p>
          <a:endParaRPr lang="es-ES"/>
        </a:p>
      </dgm:t>
    </dgm:pt>
    <dgm:pt modelId="{F44B14FE-94FA-4EA1-BCA5-2115301134DC}" type="sibTrans" cxnId="{BFBC5D79-8CF9-4633-9136-265736429484}">
      <dgm:prSet/>
      <dgm:spPr/>
      <dgm:t>
        <a:bodyPr/>
        <a:lstStyle/>
        <a:p>
          <a:endParaRPr lang="es-ES"/>
        </a:p>
      </dgm:t>
    </dgm:pt>
    <dgm:pt modelId="{4B18EBDA-069E-4A23-B52A-9E906E7D2716}">
      <dgm:prSet/>
      <dgm:spPr/>
      <dgm:t>
        <a:bodyPr/>
        <a:lstStyle/>
        <a:p>
          <a:endParaRPr lang="es-ES"/>
        </a:p>
      </dgm:t>
    </dgm:pt>
    <dgm:pt modelId="{607987A2-CD01-406C-8501-B24CC9ADB1A0}" type="parTrans" cxnId="{E61B7797-38BE-46C6-A4DF-C3A7584DAF26}">
      <dgm:prSet/>
      <dgm:spPr/>
      <dgm:t>
        <a:bodyPr/>
        <a:lstStyle/>
        <a:p>
          <a:endParaRPr lang="es-ES"/>
        </a:p>
      </dgm:t>
    </dgm:pt>
    <dgm:pt modelId="{F432670A-A4B1-4B90-9BC2-4701E694C980}" type="sibTrans" cxnId="{E61B7797-38BE-46C6-A4DF-C3A7584DAF26}">
      <dgm:prSet/>
      <dgm:spPr/>
      <dgm:t>
        <a:bodyPr/>
        <a:lstStyle/>
        <a:p>
          <a:endParaRPr lang="es-ES"/>
        </a:p>
      </dgm:t>
    </dgm:pt>
    <dgm:pt modelId="{5F6F2352-1910-4AAB-918F-41A4EF439223}">
      <dgm:prSet phldrT="[Texto]"/>
      <dgm:spPr/>
      <dgm:t>
        <a:bodyPr/>
        <a:lstStyle/>
        <a:p>
          <a:r>
            <a:rPr lang="es-ES"/>
            <a:t>Producto final.</a:t>
          </a:r>
          <a:endParaRPr lang="es-ES" dirty="0"/>
        </a:p>
      </dgm:t>
    </dgm:pt>
    <dgm:pt modelId="{589CB192-55B0-4CF1-B48B-CBC70DD48535}" type="parTrans" cxnId="{3C29D85A-02DC-4D06-BFAD-18D19297DFBD}">
      <dgm:prSet/>
      <dgm:spPr/>
      <dgm:t>
        <a:bodyPr/>
        <a:lstStyle/>
        <a:p>
          <a:endParaRPr lang="es-ES"/>
        </a:p>
      </dgm:t>
    </dgm:pt>
    <dgm:pt modelId="{92A96236-7EC2-4261-8204-DD6F21912009}" type="sibTrans" cxnId="{3C29D85A-02DC-4D06-BFAD-18D19297DFBD}">
      <dgm:prSet/>
      <dgm:spPr/>
      <dgm:t>
        <a:bodyPr/>
        <a:lstStyle/>
        <a:p>
          <a:endParaRPr lang="es-ES"/>
        </a:p>
      </dgm:t>
    </dgm:pt>
    <dgm:pt modelId="{518F9F30-FA49-439C-A20C-CA8F34BBDEF4}">
      <dgm:prSet phldrT="[Texto]"/>
      <dgm:spPr/>
      <dgm:t>
        <a:bodyPr/>
        <a:lstStyle/>
        <a:p>
          <a:r>
            <a:rPr lang="es-ES"/>
            <a:t>Análisis del código.</a:t>
          </a:r>
          <a:endParaRPr lang="es-ES" dirty="0"/>
        </a:p>
      </dgm:t>
    </dgm:pt>
    <dgm:pt modelId="{CA64EE81-E1E0-478D-915F-950527E2836D}" type="parTrans" cxnId="{0A135F9C-84A1-4182-A636-9964C4A102FE}">
      <dgm:prSet/>
      <dgm:spPr/>
      <dgm:t>
        <a:bodyPr/>
        <a:lstStyle/>
        <a:p>
          <a:endParaRPr lang="es-ES"/>
        </a:p>
      </dgm:t>
    </dgm:pt>
    <dgm:pt modelId="{BB2B3F72-3CED-4E89-92B8-4F36BC2B2B41}" type="sibTrans" cxnId="{0A135F9C-84A1-4182-A636-9964C4A102FE}">
      <dgm:prSet/>
      <dgm:spPr/>
      <dgm:t>
        <a:bodyPr/>
        <a:lstStyle/>
        <a:p>
          <a:endParaRPr lang="es-ES"/>
        </a:p>
      </dgm:t>
    </dgm:pt>
    <dgm:pt modelId="{1BBD11C2-4304-4378-B238-E8D11EC74E3C}">
      <dgm:prSet phldrT="[Texto]"/>
      <dgm:spPr/>
      <dgm:t>
        <a:bodyPr/>
        <a:lstStyle/>
        <a:p>
          <a:r>
            <a:rPr lang="es-ES"/>
            <a:t>Modificación del código.</a:t>
          </a:r>
          <a:endParaRPr lang="es-ES" dirty="0"/>
        </a:p>
      </dgm:t>
    </dgm:pt>
    <dgm:pt modelId="{30867FEE-1164-461C-B9F3-1EE79511F106}" type="parTrans" cxnId="{AE54FEBE-4924-42FC-8244-B9B0A11FEC4F}">
      <dgm:prSet/>
      <dgm:spPr/>
      <dgm:t>
        <a:bodyPr/>
        <a:lstStyle/>
        <a:p>
          <a:endParaRPr lang="es-ES"/>
        </a:p>
      </dgm:t>
    </dgm:pt>
    <dgm:pt modelId="{43732645-5313-4206-B515-924961EEEB64}" type="sibTrans" cxnId="{AE54FEBE-4924-42FC-8244-B9B0A11FEC4F}">
      <dgm:prSet/>
      <dgm:spPr/>
      <dgm:t>
        <a:bodyPr/>
        <a:lstStyle/>
        <a:p>
          <a:endParaRPr lang="es-ES"/>
        </a:p>
      </dgm:t>
    </dgm:pt>
    <dgm:pt modelId="{BB7A3E65-EE5E-4212-A533-7D259A88D2D2}">
      <dgm:prSet phldrT="[Texto]"/>
      <dgm:spPr/>
      <dgm:t>
        <a:bodyPr/>
        <a:lstStyle/>
        <a:p>
          <a:r>
            <a:rPr lang="es-ES"/>
            <a:t>Creación de interfaz. </a:t>
          </a:r>
          <a:endParaRPr lang="es-ES" dirty="0"/>
        </a:p>
      </dgm:t>
    </dgm:pt>
    <dgm:pt modelId="{4AB1F18E-B5F6-4F99-A7D0-F2799537BC02}" type="parTrans" cxnId="{9CA8C0CC-F1B6-4020-ADA5-B583F602F68D}">
      <dgm:prSet/>
      <dgm:spPr/>
      <dgm:t>
        <a:bodyPr/>
        <a:lstStyle/>
        <a:p>
          <a:endParaRPr lang="es-ES"/>
        </a:p>
      </dgm:t>
    </dgm:pt>
    <dgm:pt modelId="{2C25D5F2-6594-4BB1-B0F5-DA088C0DA26C}" type="sibTrans" cxnId="{9CA8C0CC-F1B6-4020-ADA5-B583F602F68D}">
      <dgm:prSet/>
      <dgm:spPr/>
      <dgm:t>
        <a:bodyPr/>
        <a:lstStyle/>
        <a:p>
          <a:endParaRPr lang="es-ES"/>
        </a:p>
      </dgm:t>
    </dgm:pt>
    <dgm:pt modelId="{349FE563-77FD-4BBA-8D9F-6EAFEDFBE6C0}">
      <dgm:prSet/>
      <dgm:spPr/>
      <dgm:t>
        <a:bodyPr/>
        <a:lstStyle/>
        <a:p>
          <a:r>
            <a:rPr lang="es-ES"/>
            <a:t>Pruebas a la aplicación.</a:t>
          </a:r>
          <a:endParaRPr lang="es-ES" dirty="0"/>
        </a:p>
      </dgm:t>
    </dgm:pt>
    <dgm:pt modelId="{5ADE50CC-4710-4D6C-9ED1-D6FDD1B988AC}" type="parTrans" cxnId="{5EF217FA-62ED-443F-8740-E3931683148F}">
      <dgm:prSet/>
      <dgm:spPr/>
      <dgm:t>
        <a:bodyPr/>
        <a:lstStyle/>
        <a:p>
          <a:endParaRPr lang="es-ES"/>
        </a:p>
      </dgm:t>
    </dgm:pt>
    <dgm:pt modelId="{1D943610-7D36-452B-BACC-AAE56F104641}" type="sibTrans" cxnId="{5EF217FA-62ED-443F-8740-E3931683148F}">
      <dgm:prSet/>
      <dgm:spPr/>
      <dgm:t>
        <a:bodyPr/>
        <a:lstStyle/>
        <a:p>
          <a:endParaRPr lang="es-ES"/>
        </a:p>
      </dgm:t>
    </dgm:pt>
    <dgm:pt modelId="{62ABB8FF-9AD1-42B5-A7DA-8BABFE0933DA}" type="pres">
      <dgm:prSet presAssocID="{28E3C1B4-285D-4654-8A8E-3FC29EBA6C5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E3FF4C3-5C9D-445E-86A8-0BEDC719BB52}" type="pres">
      <dgm:prSet presAssocID="{5F6F2352-1910-4AAB-918F-41A4EF439223}" presName="centerShape" presStyleLbl="node0" presStyleIdx="0" presStyleCnt="1"/>
      <dgm:spPr/>
    </dgm:pt>
    <dgm:pt modelId="{56EED7BC-A89C-400F-869D-FF4087026919}" type="pres">
      <dgm:prSet presAssocID="{518F9F30-FA49-439C-A20C-CA8F34BBDEF4}" presName="node" presStyleLbl="node1" presStyleIdx="0" presStyleCnt="4">
        <dgm:presLayoutVars>
          <dgm:bulletEnabled val="1"/>
        </dgm:presLayoutVars>
      </dgm:prSet>
      <dgm:spPr/>
    </dgm:pt>
    <dgm:pt modelId="{6767C9C0-D8A6-466F-86ED-BBE1DAD19FC9}" type="pres">
      <dgm:prSet presAssocID="{518F9F30-FA49-439C-A20C-CA8F34BBDEF4}" presName="dummy" presStyleCnt="0"/>
      <dgm:spPr/>
    </dgm:pt>
    <dgm:pt modelId="{BF3F2BBF-29E0-4B1C-94F6-4E15CC223CBA}" type="pres">
      <dgm:prSet presAssocID="{BB2B3F72-3CED-4E89-92B8-4F36BC2B2B41}" presName="sibTrans" presStyleLbl="sibTrans2D1" presStyleIdx="0" presStyleCnt="4"/>
      <dgm:spPr/>
    </dgm:pt>
    <dgm:pt modelId="{0D035A77-9292-47DB-84A0-02B6912C0C73}" type="pres">
      <dgm:prSet presAssocID="{1BBD11C2-4304-4378-B238-E8D11EC74E3C}" presName="node" presStyleLbl="node1" presStyleIdx="1" presStyleCnt="4">
        <dgm:presLayoutVars>
          <dgm:bulletEnabled val="1"/>
        </dgm:presLayoutVars>
      </dgm:prSet>
      <dgm:spPr/>
    </dgm:pt>
    <dgm:pt modelId="{015CDAA5-F132-4FC2-B964-10AA688C789F}" type="pres">
      <dgm:prSet presAssocID="{1BBD11C2-4304-4378-B238-E8D11EC74E3C}" presName="dummy" presStyleCnt="0"/>
      <dgm:spPr/>
    </dgm:pt>
    <dgm:pt modelId="{5AA73475-2B57-4EDE-B643-67AA302EA164}" type="pres">
      <dgm:prSet presAssocID="{43732645-5313-4206-B515-924961EEEB64}" presName="sibTrans" presStyleLbl="sibTrans2D1" presStyleIdx="1" presStyleCnt="4"/>
      <dgm:spPr/>
    </dgm:pt>
    <dgm:pt modelId="{D22867DC-4C07-4BA0-98CF-57376C243A9F}" type="pres">
      <dgm:prSet presAssocID="{BB7A3E65-EE5E-4212-A533-7D259A88D2D2}" presName="node" presStyleLbl="node1" presStyleIdx="2" presStyleCnt="4">
        <dgm:presLayoutVars>
          <dgm:bulletEnabled val="1"/>
        </dgm:presLayoutVars>
      </dgm:prSet>
      <dgm:spPr/>
    </dgm:pt>
    <dgm:pt modelId="{36B4B845-3787-4EDF-AE3C-4B292D1395E1}" type="pres">
      <dgm:prSet presAssocID="{BB7A3E65-EE5E-4212-A533-7D259A88D2D2}" presName="dummy" presStyleCnt="0"/>
      <dgm:spPr/>
    </dgm:pt>
    <dgm:pt modelId="{793DD1F2-97A2-431F-A504-8FF850DE1550}" type="pres">
      <dgm:prSet presAssocID="{2C25D5F2-6594-4BB1-B0F5-DA088C0DA26C}" presName="sibTrans" presStyleLbl="sibTrans2D1" presStyleIdx="2" presStyleCnt="4"/>
      <dgm:spPr/>
    </dgm:pt>
    <dgm:pt modelId="{3C43F6B5-0CA7-4BC9-A99F-E9F014BF7CF9}" type="pres">
      <dgm:prSet presAssocID="{349FE563-77FD-4BBA-8D9F-6EAFEDFBE6C0}" presName="node" presStyleLbl="node1" presStyleIdx="3" presStyleCnt="4">
        <dgm:presLayoutVars>
          <dgm:bulletEnabled val="1"/>
        </dgm:presLayoutVars>
      </dgm:prSet>
      <dgm:spPr/>
    </dgm:pt>
    <dgm:pt modelId="{A51B5548-C820-4F14-A7FF-90225DD0585F}" type="pres">
      <dgm:prSet presAssocID="{349FE563-77FD-4BBA-8D9F-6EAFEDFBE6C0}" presName="dummy" presStyleCnt="0"/>
      <dgm:spPr/>
    </dgm:pt>
    <dgm:pt modelId="{2C01D9BC-DAE4-4B36-9DD7-7CD210F1F4CA}" type="pres">
      <dgm:prSet presAssocID="{1D943610-7D36-452B-BACC-AAE56F104641}" presName="sibTrans" presStyleLbl="sibTrans2D1" presStyleIdx="3" presStyleCnt="4"/>
      <dgm:spPr/>
    </dgm:pt>
  </dgm:ptLst>
  <dgm:cxnLst>
    <dgm:cxn modelId="{AE54FEBE-4924-42FC-8244-B9B0A11FEC4F}" srcId="{5F6F2352-1910-4AAB-918F-41A4EF439223}" destId="{1BBD11C2-4304-4378-B238-E8D11EC74E3C}" srcOrd="1" destOrd="0" parTransId="{30867FEE-1164-461C-B9F3-1EE79511F106}" sibTransId="{43732645-5313-4206-B515-924961EEEB64}"/>
    <dgm:cxn modelId="{0A135F9C-84A1-4182-A636-9964C4A102FE}" srcId="{5F6F2352-1910-4AAB-918F-41A4EF439223}" destId="{518F9F30-FA49-439C-A20C-CA8F34BBDEF4}" srcOrd="0" destOrd="0" parTransId="{CA64EE81-E1E0-478D-915F-950527E2836D}" sibTransId="{BB2B3F72-3CED-4E89-92B8-4F36BC2B2B41}"/>
    <dgm:cxn modelId="{4B5632BF-C08D-4D28-9497-CC06D904439A}" type="presOf" srcId="{1BBD11C2-4304-4378-B238-E8D11EC74E3C}" destId="{0D035A77-9292-47DB-84A0-02B6912C0C73}" srcOrd="0" destOrd="0" presId="urn:microsoft.com/office/officeart/2005/8/layout/radial6"/>
    <dgm:cxn modelId="{652799C0-3816-482C-9B2A-67A02906A60C}" type="presOf" srcId="{1D943610-7D36-452B-BACC-AAE56F104641}" destId="{2C01D9BC-DAE4-4B36-9DD7-7CD210F1F4CA}" srcOrd="0" destOrd="0" presId="urn:microsoft.com/office/officeart/2005/8/layout/radial6"/>
    <dgm:cxn modelId="{BA208C6D-0139-43BC-A64D-DD388C397EC4}" type="presOf" srcId="{349FE563-77FD-4BBA-8D9F-6EAFEDFBE6C0}" destId="{3C43F6B5-0CA7-4BC9-A99F-E9F014BF7CF9}" srcOrd="0" destOrd="0" presId="urn:microsoft.com/office/officeart/2005/8/layout/radial6"/>
    <dgm:cxn modelId="{9CA8C0CC-F1B6-4020-ADA5-B583F602F68D}" srcId="{5F6F2352-1910-4AAB-918F-41A4EF439223}" destId="{BB7A3E65-EE5E-4212-A533-7D259A88D2D2}" srcOrd="2" destOrd="0" parTransId="{4AB1F18E-B5F6-4F99-A7D0-F2799537BC02}" sibTransId="{2C25D5F2-6594-4BB1-B0F5-DA088C0DA26C}"/>
    <dgm:cxn modelId="{79DBFD39-61FE-4F75-B41E-09FE944A12C9}" type="presOf" srcId="{BB7A3E65-EE5E-4212-A533-7D259A88D2D2}" destId="{D22867DC-4C07-4BA0-98CF-57376C243A9F}" srcOrd="0" destOrd="0" presId="urn:microsoft.com/office/officeart/2005/8/layout/radial6"/>
    <dgm:cxn modelId="{BFBC5D79-8CF9-4633-9136-265736429484}" srcId="{28E3C1B4-285D-4654-8A8E-3FC29EBA6C5E}" destId="{D7486FC2-41C3-4D34-9CB1-41B54D8AFD76}" srcOrd="3" destOrd="0" parTransId="{2604AF17-CE33-4759-8C98-76EC294D5414}" sibTransId="{F44B14FE-94FA-4EA1-BCA5-2115301134DC}"/>
    <dgm:cxn modelId="{E46CCF96-1463-463E-A045-0EAEC93F4F96}" type="presOf" srcId="{518F9F30-FA49-439C-A20C-CA8F34BBDEF4}" destId="{56EED7BC-A89C-400F-869D-FF4087026919}" srcOrd="0" destOrd="0" presId="urn:microsoft.com/office/officeart/2005/8/layout/radial6"/>
    <dgm:cxn modelId="{63694A1C-BD04-4653-A1CE-6976AA49ACBF}" type="presOf" srcId="{2C25D5F2-6594-4BB1-B0F5-DA088C0DA26C}" destId="{793DD1F2-97A2-431F-A504-8FF850DE1550}" srcOrd="0" destOrd="0" presId="urn:microsoft.com/office/officeart/2005/8/layout/radial6"/>
    <dgm:cxn modelId="{57E7C08A-E071-498B-92BD-00711E2BA6D5}" type="presOf" srcId="{5F6F2352-1910-4AAB-918F-41A4EF439223}" destId="{9E3FF4C3-5C9D-445E-86A8-0BEDC719BB52}" srcOrd="0" destOrd="0" presId="urn:microsoft.com/office/officeart/2005/8/layout/radial6"/>
    <dgm:cxn modelId="{57438C5C-10ED-4C94-BE8D-B54EA2D587B3}" srcId="{28E3C1B4-285D-4654-8A8E-3FC29EBA6C5E}" destId="{78080AB3-D89F-4FF7-B83C-D1A38B484898}" srcOrd="2" destOrd="0" parTransId="{61E83381-02FD-44CE-AB2A-7B17DEFEE801}" sibTransId="{963E40B9-D083-4293-A664-07F5313C8E5E}"/>
    <dgm:cxn modelId="{E61B7797-38BE-46C6-A4DF-C3A7584DAF26}" srcId="{28E3C1B4-285D-4654-8A8E-3FC29EBA6C5E}" destId="{4B18EBDA-069E-4A23-B52A-9E906E7D2716}" srcOrd="4" destOrd="0" parTransId="{607987A2-CD01-406C-8501-B24CC9ADB1A0}" sibTransId="{F432670A-A4B1-4B90-9BC2-4701E694C980}"/>
    <dgm:cxn modelId="{3C29D85A-02DC-4D06-BFAD-18D19297DFBD}" srcId="{28E3C1B4-285D-4654-8A8E-3FC29EBA6C5E}" destId="{5F6F2352-1910-4AAB-918F-41A4EF439223}" srcOrd="0" destOrd="0" parTransId="{589CB192-55B0-4CF1-B48B-CBC70DD48535}" sibTransId="{92A96236-7EC2-4261-8204-DD6F21912009}"/>
    <dgm:cxn modelId="{5EF217FA-62ED-443F-8740-E3931683148F}" srcId="{5F6F2352-1910-4AAB-918F-41A4EF439223}" destId="{349FE563-77FD-4BBA-8D9F-6EAFEDFBE6C0}" srcOrd="3" destOrd="0" parTransId="{5ADE50CC-4710-4D6C-9ED1-D6FDD1B988AC}" sibTransId="{1D943610-7D36-452B-BACC-AAE56F104641}"/>
    <dgm:cxn modelId="{5B42F2D0-4AA5-4A13-A6E3-F499018E282B}" type="presOf" srcId="{43732645-5313-4206-B515-924961EEEB64}" destId="{5AA73475-2B57-4EDE-B643-67AA302EA164}" srcOrd="0" destOrd="0" presId="urn:microsoft.com/office/officeart/2005/8/layout/radial6"/>
    <dgm:cxn modelId="{3626CB23-CCF4-4827-BA2D-9D184286339F}" type="presOf" srcId="{28E3C1B4-285D-4654-8A8E-3FC29EBA6C5E}" destId="{62ABB8FF-9AD1-42B5-A7DA-8BABFE0933DA}" srcOrd="0" destOrd="0" presId="urn:microsoft.com/office/officeart/2005/8/layout/radial6"/>
    <dgm:cxn modelId="{DE23B7E9-B958-49EC-8D6C-BF6789665DA6}" srcId="{28E3C1B4-285D-4654-8A8E-3FC29EBA6C5E}" destId="{515824BA-8A31-4663-AB7F-993C9734895F}" srcOrd="1" destOrd="0" parTransId="{2F42D57B-6CF4-4B6D-88AB-37C40CCCA938}" sibTransId="{7F317A33-A509-4DC3-BEE0-4F85FC947F00}"/>
    <dgm:cxn modelId="{FC74B91B-A6BB-4ACE-9ED3-69282F282552}" type="presOf" srcId="{BB2B3F72-3CED-4E89-92B8-4F36BC2B2B41}" destId="{BF3F2BBF-29E0-4B1C-94F6-4E15CC223CBA}" srcOrd="0" destOrd="0" presId="urn:microsoft.com/office/officeart/2005/8/layout/radial6"/>
    <dgm:cxn modelId="{73303055-577A-4A0E-8D74-F66A13F0969E}" type="presParOf" srcId="{62ABB8FF-9AD1-42B5-A7DA-8BABFE0933DA}" destId="{9E3FF4C3-5C9D-445E-86A8-0BEDC719BB52}" srcOrd="0" destOrd="0" presId="urn:microsoft.com/office/officeart/2005/8/layout/radial6"/>
    <dgm:cxn modelId="{C2D34BCD-7518-46B2-B7F1-69F3D576154D}" type="presParOf" srcId="{62ABB8FF-9AD1-42B5-A7DA-8BABFE0933DA}" destId="{56EED7BC-A89C-400F-869D-FF4087026919}" srcOrd="1" destOrd="0" presId="urn:microsoft.com/office/officeart/2005/8/layout/radial6"/>
    <dgm:cxn modelId="{E780A241-DFF7-4188-B5B2-C2B79673A9F9}" type="presParOf" srcId="{62ABB8FF-9AD1-42B5-A7DA-8BABFE0933DA}" destId="{6767C9C0-D8A6-466F-86ED-BBE1DAD19FC9}" srcOrd="2" destOrd="0" presId="urn:microsoft.com/office/officeart/2005/8/layout/radial6"/>
    <dgm:cxn modelId="{6009F1D1-C7EE-4EF7-8339-D8C0260563E6}" type="presParOf" srcId="{62ABB8FF-9AD1-42B5-A7DA-8BABFE0933DA}" destId="{BF3F2BBF-29E0-4B1C-94F6-4E15CC223CBA}" srcOrd="3" destOrd="0" presId="urn:microsoft.com/office/officeart/2005/8/layout/radial6"/>
    <dgm:cxn modelId="{8AB2BAFA-5FD2-4945-8D76-20D75C5D31F8}" type="presParOf" srcId="{62ABB8FF-9AD1-42B5-A7DA-8BABFE0933DA}" destId="{0D035A77-9292-47DB-84A0-02B6912C0C73}" srcOrd="4" destOrd="0" presId="urn:microsoft.com/office/officeart/2005/8/layout/radial6"/>
    <dgm:cxn modelId="{91229EDA-8A5D-4355-AB90-5963D30969B7}" type="presParOf" srcId="{62ABB8FF-9AD1-42B5-A7DA-8BABFE0933DA}" destId="{015CDAA5-F132-4FC2-B964-10AA688C789F}" srcOrd="5" destOrd="0" presId="urn:microsoft.com/office/officeart/2005/8/layout/radial6"/>
    <dgm:cxn modelId="{94E1556D-CBB8-4FCB-9389-F98D1184546A}" type="presParOf" srcId="{62ABB8FF-9AD1-42B5-A7DA-8BABFE0933DA}" destId="{5AA73475-2B57-4EDE-B643-67AA302EA164}" srcOrd="6" destOrd="0" presId="urn:microsoft.com/office/officeart/2005/8/layout/radial6"/>
    <dgm:cxn modelId="{8BA16259-0615-42AC-AE9D-5E30F024C483}" type="presParOf" srcId="{62ABB8FF-9AD1-42B5-A7DA-8BABFE0933DA}" destId="{D22867DC-4C07-4BA0-98CF-57376C243A9F}" srcOrd="7" destOrd="0" presId="urn:microsoft.com/office/officeart/2005/8/layout/radial6"/>
    <dgm:cxn modelId="{9A482176-F085-4B92-876E-6886DF04C2CD}" type="presParOf" srcId="{62ABB8FF-9AD1-42B5-A7DA-8BABFE0933DA}" destId="{36B4B845-3787-4EDF-AE3C-4B292D1395E1}" srcOrd="8" destOrd="0" presId="urn:microsoft.com/office/officeart/2005/8/layout/radial6"/>
    <dgm:cxn modelId="{67A3E2EB-6E08-4972-8C0D-4E5EEB54BA7C}" type="presParOf" srcId="{62ABB8FF-9AD1-42B5-A7DA-8BABFE0933DA}" destId="{793DD1F2-97A2-431F-A504-8FF850DE1550}" srcOrd="9" destOrd="0" presId="urn:microsoft.com/office/officeart/2005/8/layout/radial6"/>
    <dgm:cxn modelId="{5A96250B-D106-4546-AB46-5563C60BA013}" type="presParOf" srcId="{62ABB8FF-9AD1-42B5-A7DA-8BABFE0933DA}" destId="{3C43F6B5-0CA7-4BC9-A99F-E9F014BF7CF9}" srcOrd="10" destOrd="0" presId="urn:microsoft.com/office/officeart/2005/8/layout/radial6"/>
    <dgm:cxn modelId="{EC1F98E8-0DF7-4FEE-999A-FD4704D9B01B}" type="presParOf" srcId="{62ABB8FF-9AD1-42B5-A7DA-8BABFE0933DA}" destId="{A51B5548-C820-4F14-A7FF-90225DD0585F}" srcOrd="11" destOrd="0" presId="urn:microsoft.com/office/officeart/2005/8/layout/radial6"/>
    <dgm:cxn modelId="{78F462A4-E20E-4F5F-848F-DAB3E621478C}" type="presParOf" srcId="{62ABB8FF-9AD1-42B5-A7DA-8BABFE0933DA}" destId="{2C01D9BC-DAE4-4B36-9DD7-7CD210F1F4CA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1D9BC-DAE4-4B36-9DD7-7CD210F1F4CA}">
      <dsp:nvSpPr>
        <dsp:cNvPr id="0" name=""/>
        <dsp:cNvSpPr/>
      </dsp:nvSpPr>
      <dsp:spPr>
        <a:xfrm>
          <a:off x="2373658" y="521839"/>
          <a:ext cx="3482283" cy="3482283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DD1F2-97A2-431F-A504-8FF850DE1550}">
      <dsp:nvSpPr>
        <dsp:cNvPr id="0" name=""/>
        <dsp:cNvSpPr/>
      </dsp:nvSpPr>
      <dsp:spPr>
        <a:xfrm>
          <a:off x="2373658" y="521839"/>
          <a:ext cx="3482283" cy="3482283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73475-2B57-4EDE-B643-67AA302EA164}">
      <dsp:nvSpPr>
        <dsp:cNvPr id="0" name=""/>
        <dsp:cNvSpPr/>
      </dsp:nvSpPr>
      <dsp:spPr>
        <a:xfrm>
          <a:off x="2373658" y="521839"/>
          <a:ext cx="3482283" cy="3482283"/>
        </a:xfrm>
        <a:prstGeom prst="blockArc">
          <a:avLst>
            <a:gd name="adj1" fmla="val 0"/>
            <a:gd name="adj2" fmla="val 5400000"/>
            <a:gd name="adj3" fmla="val 4641"/>
          </a:avLst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F2BBF-29E0-4B1C-94F6-4E15CC223CBA}">
      <dsp:nvSpPr>
        <dsp:cNvPr id="0" name=""/>
        <dsp:cNvSpPr/>
      </dsp:nvSpPr>
      <dsp:spPr>
        <a:xfrm>
          <a:off x="2373658" y="521839"/>
          <a:ext cx="3482283" cy="3482283"/>
        </a:xfrm>
        <a:prstGeom prst="blockArc">
          <a:avLst>
            <a:gd name="adj1" fmla="val 16200000"/>
            <a:gd name="adj2" fmla="val 0"/>
            <a:gd name="adj3" fmla="val 4641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FF4C3-5C9D-445E-86A8-0BEDC719BB52}">
      <dsp:nvSpPr>
        <dsp:cNvPr id="0" name=""/>
        <dsp:cNvSpPr/>
      </dsp:nvSpPr>
      <dsp:spPr>
        <a:xfrm>
          <a:off x="3313137" y="1461318"/>
          <a:ext cx="1603325" cy="16033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Producto final.</a:t>
          </a:r>
          <a:endParaRPr lang="es-ES" sz="2200" kern="1200" dirty="0"/>
        </a:p>
      </dsp:txBody>
      <dsp:txXfrm>
        <a:off x="3547939" y="1696120"/>
        <a:ext cx="1133721" cy="1133721"/>
      </dsp:txXfrm>
    </dsp:sp>
    <dsp:sp modelId="{56EED7BC-A89C-400F-869D-FF4087026919}">
      <dsp:nvSpPr>
        <dsp:cNvPr id="0" name=""/>
        <dsp:cNvSpPr/>
      </dsp:nvSpPr>
      <dsp:spPr>
        <a:xfrm>
          <a:off x="3553636" y="1079"/>
          <a:ext cx="1122327" cy="112232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Análisis del código.</a:t>
          </a:r>
          <a:endParaRPr lang="es-ES" sz="1100" kern="1200" dirty="0"/>
        </a:p>
      </dsp:txBody>
      <dsp:txXfrm>
        <a:off x="3717997" y="165440"/>
        <a:ext cx="793605" cy="793605"/>
      </dsp:txXfrm>
    </dsp:sp>
    <dsp:sp modelId="{0D035A77-9292-47DB-84A0-02B6912C0C73}">
      <dsp:nvSpPr>
        <dsp:cNvPr id="0" name=""/>
        <dsp:cNvSpPr/>
      </dsp:nvSpPr>
      <dsp:spPr>
        <a:xfrm>
          <a:off x="5254373" y="1701817"/>
          <a:ext cx="1122327" cy="1122327"/>
        </a:xfrm>
        <a:prstGeom prst="ellipse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Modificación del código.</a:t>
          </a:r>
          <a:endParaRPr lang="es-ES" sz="1100" kern="1200" dirty="0"/>
        </a:p>
      </dsp:txBody>
      <dsp:txXfrm>
        <a:off x="5418734" y="1866178"/>
        <a:ext cx="793605" cy="793605"/>
      </dsp:txXfrm>
    </dsp:sp>
    <dsp:sp modelId="{D22867DC-4C07-4BA0-98CF-57376C243A9F}">
      <dsp:nvSpPr>
        <dsp:cNvPr id="0" name=""/>
        <dsp:cNvSpPr/>
      </dsp:nvSpPr>
      <dsp:spPr>
        <a:xfrm>
          <a:off x="3553636" y="3402555"/>
          <a:ext cx="1122327" cy="1122327"/>
        </a:xfrm>
        <a:prstGeom prst="ellipse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Creación de interfaz. </a:t>
          </a:r>
          <a:endParaRPr lang="es-ES" sz="1100" kern="1200" dirty="0"/>
        </a:p>
      </dsp:txBody>
      <dsp:txXfrm>
        <a:off x="3717997" y="3566916"/>
        <a:ext cx="793605" cy="793605"/>
      </dsp:txXfrm>
    </dsp:sp>
    <dsp:sp modelId="{3C43F6B5-0CA7-4BC9-A99F-E9F014BF7CF9}">
      <dsp:nvSpPr>
        <dsp:cNvPr id="0" name=""/>
        <dsp:cNvSpPr/>
      </dsp:nvSpPr>
      <dsp:spPr>
        <a:xfrm>
          <a:off x="1852898" y="1701817"/>
          <a:ext cx="1122327" cy="1122327"/>
        </a:xfrm>
        <a:prstGeom prst="ellipse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Pruebas a la aplicación.</a:t>
          </a:r>
          <a:endParaRPr lang="es-ES" sz="1100" kern="1200" dirty="0"/>
        </a:p>
      </dsp:txBody>
      <dsp:txXfrm>
        <a:off x="2017259" y="1866178"/>
        <a:ext cx="793605" cy="793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4837-814C-46AA-8896-5FA1B3F5D7B7}" type="datetimeFigureOut">
              <a:rPr lang="es-CO" smtClean="0"/>
              <a:t>16/05/2016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6D89-4B5F-4A22-853C-EE47A4023B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6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4837-814C-46AA-8896-5FA1B3F5D7B7}" type="datetimeFigureOut">
              <a:rPr lang="es-CO" smtClean="0"/>
              <a:t>16/05/2016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6D89-4B5F-4A22-853C-EE47A4023B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929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4837-814C-46AA-8896-5FA1B3F5D7B7}" type="datetimeFigureOut">
              <a:rPr lang="es-CO" smtClean="0"/>
              <a:t>16/05/2016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6D89-4B5F-4A22-853C-EE47A4023B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589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4837-814C-46AA-8896-5FA1B3F5D7B7}" type="datetimeFigureOut">
              <a:rPr lang="es-CO" smtClean="0"/>
              <a:t>16/05/2016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6D89-4B5F-4A22-853C-EE47A4023B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506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4837-814C-46AA-8896-5FA1B3F5D7B7}" type="datetimeFigureOut">
              <a:rPr lang="es-CO" smtClean="0"/>
              <a:t>16/05/2016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6D89-4B5F-4A22-853C-EE47A4023B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472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4837-814C-46AA-8896-5FA1B3F5D7B7}" type="datetimeFigureOut">
              <a:rPr lang="es-CO" smtClean="0"/>
              <a:t>16/05/2016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6D89-4B5F-4A22-853C-EE47A4023B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529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4837-814C-46AA-8896-5FA1B3F5D7B7}" type="datetimeFigureOut">
              <a:rPr lang="es-CO" smtClean="0"/>
              <a:t>16/05/2016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6D89-4B5F-4A22-853C-EE47A4023B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947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4837-814C-46AA-8896-5FA1B3F5D7B7}" type="datetimeFigureOut">
              <a:rPr lang="es-CO" smtClean="0"/>
              <a:t>16/05/2016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6D89-4B5F-4A22-853C-EE47A4023B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1918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4837-814C-46AA-8896-5FA1B3F5D7B7}" type="datetimeFigureOut">
              <a:rPr lang="es-CO" smtClean="0"/>
              <a:t>16/05/2016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6D89-4B5F-4A22-853C-EE47A4023B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122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4837-814C-46AA-8896-5FA1B3F5D7B7}" type="datetimeFigureOut">
              <a:rPr lang="es-CO" smtClean="0"/>
              <a:t>16/05/2016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6D89-4B5F-4A22-853C-EE47A4023B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881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4837-814C-46AA-8896-5FA1B3F5D7B7}" type="datetimeFigureOut">
              <a:rPr lang="es-CO" smtClean="0"/>
              <a:t>16/05/2016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6D89-4B5F-4A22-853C-EE47A4023B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903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34837-814C-46AA-8896-5FA1B3F5D7B7}" type="datetimeFigureOut">
              <a:rPr lang="es-CO" smtClean="0"/>
              <a:t>16/05/2016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26D89-4B5F-4A22-853C-EE47A4023B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030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24417" y="2204864"/>
            <a:ext cx="76328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2800" b="1" dirty="0">
                <a:latin typeface="Arial" panose="020B0604020202020204" pitchFamily="34" charset="0"/>
              </a:rPr>
              <a:t>SUSTENTACIÓN: CONSTRUCCIÓN Y USO DE HILOS EN LENGUAJE JAVA.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990056" y="411307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s-ES" b="1" dirty="0">
                <a:latin typeface="Arial" panose="020B0604020202020204" pitchFamily="34" charset="0"/>
              </a:rPr>
              <a:t>INTEGRANTES: </a:t>
            </a:r>
          </a:p>
          <a:p>
            <a:pPr algn="r"/>
            <a:r>
              <a:rPr lang="es-ES" b="1" dirty="0">
                <a:latin typeface="Arial" panose="020B0604020202020204" pitchFamily="34" charset="0"/>
              </a:rPr>
              <a:t>WILMAR SANTIAGO DUQUE VALENCIA</a:t>
            </a:r>
          </a:p>
          <a:p>
            <a:pPr algn="r"/>
            <a:r>
              <a:rPr lang="es-ES" b="1" dirty="0">
                <a:latin typeface="Arial" panose="020B0604020202020204" pitchFamily="34" charset="0"/>
              </a:rPr>
              <a:t>KEVIN GARCÍA HINCAPIÉ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985265" y="315897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s-CO" b="1" dirty="0">
                <a:latin typeface="Arial" panose="020B0604020202020204" pitchFamily="34" charset="0"/>
              </a:rPr>
              <a:t>PROYECTO CARRERA DE CABALLOS</a:t>
            </a:r>
          </a:p>
        </p:txBody>
      </p:sp>
    </p:spTree>
    <p:extLst>
      <p:ext uri="{BB962C8B-B14F-4D97-AF65-F5344CB8AC3E}">
        <p14:creationId xmlns:p14="http://schemas.microsoft.com/office/powerpoint/2010/main" val="200079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0023" y="548680"/>
            <a:ext cx="8229600" cy="1143000"/>
          </a:xfrm>
        </p:spPr>
        <p:txBody>
          <a:bodyPr/>
          <a:lstStyle/>
          <a:p>
            <a:r>
              <a:rPr lang="es-CO" dirty="0"/>
              <a:t>DIAGRAMA </a:t>
            </a:r>
            <a:r>
              <a:rPr lang="es-CO"/>
              <a:t>DE APP</a:t>
            </a:r>
            <a:endParaRPr lang="es-CO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84" y="1417638"/>
            <a:ext cx="8190616" cy="4484836"/>
          </a:xfrm>
        </p:spPr>
      </p:pic>
    </p:spTree>
    <p:extLst>
      <p:ext uri="{BB962C8B-B14F-4D97-AF65-F5344CB8AC3E}">
        <p14:creationId xmlns:p14="http://schemas.microsoft.com/office/powerpoint/2010/main" val="19123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5960" y="548680"/>
            <a:ext cx="7056783" cy="1006807"/>
          </a:xfrm>
        </p:spPr>
        <p:txBody>
          <a:bodyPr>
            <a:normAutofit/>
          </a:bodyPr>
          <a:lstStyle/>
          <a:p>
            <a:r>
              <a:rPr lang="es-CO" dirty="0"/>
              <a:t>PROCESO DE CONSTRUCCIÓN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603204"/>
              </p:ext>
            </p:extLst>
          </p:nvPr>
        </p:nvGraphicFramePr>
        <p:xfrm>
          <a:off x="539551" y="1583909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921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124744"/>
            <a:ext cx="3140968" cy="31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613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50</Words>
  <Application>Microsoft Office PowerPoint</Application>
  <PresentationFormat>Presentación en pantalla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Presentación de PowerPoint</vt:lpstr>
      <vt:lpstr>DIAGRAMA DE APP</vt:lpstr>
      <vt:lpstr>PROCESO DE CONSTRUCCIÓN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lccano</dc:creator>
  <cp:lastModifiedBy>KevinGH</cp:lastModifiedBy>
  <cp:revision>12</cp:revision>
  <dcterms:created xsi:type="dcterms:W3CDTF">2013-01-23T13:34:59Z</dcterms:created>
  <dcterms:modified xsi:type="dcterms:W3CDTF">2016-05-16T23:41:50Z</dcterms:modified>
</cp:coreProperties>
</file>