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72" r:id="rId1"/>
  </p:sldMasterIdLst>
  <p:notesMasterIdLst>
    <p:notesMasterId r:id="rId15"/>
  </p:notesMasterIdLst>
  <p:sldIdLst>
    <p:sldId id="259" r:id="rId2"/>
    <p:sldId id="285" r:id="rId3"/>
    <p:sldId id="290" r:id="rId4"/>
    <p:sldId id="286" r:id="rId5"/>
    <p:sldId id="292" r:id="rId6"/>
    <p:sldId id="287" r:id="rId7"/>
    <p:sldId id="294" r:id="rId8"/>
    <p:sldId id="295" r:id="rId9"/>
    <p:sldId id="293" r:id="rId10"/>
    <p:sldId id="296" r:id="rId11"/>
    <p:sldId id="297" r:id="rId12"/>
    <p:sldId id="291" r:id="rId13"/>
    <p:sldId id="258" r:id="rId1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B25E670-B5E1-4D40-84B0-5D4172007418}">
          <p14:sldIdLst>
            <p14:sldId id="259"/>
            <p14:sldId id="285"/>
            <p14:sldId id="290"/>
            <p14:sldId id="286"/>
            <p14:sldId id="292"/>
            <p14:sldId id="287"/>
            <p14:sldId id="294"/>
            <p14:sldId id="295"/>
            <p14:sldId id="293"/>
            <p14:sldId id="296"/>
            <p14:sldId id="297"/>
            <p14:sldId id="291"/>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30962D-7587-44F2-9A71-0FED4614F1AD}" v="6" dt="2021-10-28T22:02:39.7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249" autoAdjust="0"/>
  </p:normalViewPr>
  <p:slideViewPr>
    <p:cSldViewPr snapToGrid="0" snapToObjects="1">
      <p:cViewPr varScale="1">
        <p:scale>
          <a:sx n="86" d="100"/>
          <a:sy n="86"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MAR SOTELO" userId="f82f9da2-c48a-449f-a1d0-f6628d0b803d" providerId="ADAL" clId="{4486AA2C-5C02-4B9A-A914-4D30D1EF8C43}"/>
    <pc:docChg chg="undo custSel addSld delSld modSld modSection">
      <pc:chgData name="WILMAR SOTELO" userId="f82f9da2-c48a-449f-a1d0-f6628d0b803d" providerId="ADAL" clId="{4486AA2C-5C02-4B9A-A914-4D30D1EF8C43}" dt="2021-09-17T18:29:41.464" v="982" actId="1076"/>
      <pc:docMkLst>
        <pc:docMk/>
      </pc:docMkLst>
      <pc:sldChg chg="add del">
        <pc:chgData name="WILMAR SOTELO" userId="f82f9da2-c48a-449f-a1d0-f6628d0b803d" providerId="ADAL" clId="{4486AA2C-5C02-4B9A-A914-4D30D1EF8C43}" dt="2021-09-16T17:51:43.630" v="196" actId="47"/>
        <pc:sldMkLst>
          <pc:docMk/>
          <pc:sldMk cId="1540279958" sldId="258"/>
        </pc:sldMkLst>
      </pc:sldChg>
      <pc:sldChg chg="delSp modSp add del mod">
        <pc:chgData name="WILMAR SOTELO" userId="f82f9da2-c48a-449f-a1d0-f6628d0b803d" providerId="ADAL" clId="{4486AA2C-5C02-4B9A-A914-4D30D1EF8C43}" dt="2021-09-17T03:05:51.679" v="477" actId="114"/>
        <pc:sldMkLst>
          <pc:docMk/>
          <pc:sldMk cId="2180755229" sldId="259"/>
        </pc:sldMkLst>
        <pc:spChg chg="mod">
          <ac:chgData name="WILMAR SOTELO" userId="f82f9da2-c48a-449f-a1d0-f6628d0b803d" providerId="ADAL" clId="{4486AA2C-5C02-4B9A-A914-4D30D1EF8C43}" dt="2021-09-16T18:43:32.968" v="346" actId="6549"/>
          <ac:spMkLst>
            <pc:docMk/>
            <pc:sldMk cId="2180755229" sldId="259"/>
            <ac:spMk id="3" creationId="{5B6F4CB4-CB18-4FF1-9918-41FB79E84522}"/>
          </ac:spMkLst>
        </pc:spChg>
        <pc:spChg chg="mod">
          <ac:chgData name="WILMAR SOTELO" userId="f82f9da2-c48a-449f-a1d0-f6628d0b803d" providerId="ADAL" clId="{4486AA2C-5C02-4B9A-A914-4D30D1EF8C43}" dt="2021-09-17T03:05:51.679" v="477" actId="114"/>
          <ac:spMkLst>
            <pc:docMk/>
            <pc:sldMk cId="2180755229" sldId="259"/>
            <ac:spMk id="12" creationId="{EEA344E2-B737-4D30-912C-C92875DFF814}"/>
          </ac:spMkLst>
        </pc:spChg>
        <pc:picChg chg="del">
          <ac:chgData name="WILMAR SOTELO" userId="f82f9da2-c48a-449f-a1d0-f6628d0b803d" providerId="ADAL" clId="{4486AA2C-5C02-4B9A-A914-4D30D1EF8C43}" dt="2021-09-16T17:49:41.783" v="108" actId="478"/>
          <ac:picMkLst>
            <pc:docMk/>
            <pc:sldMk cId="2180755229" sldId="259"/>
            <ac:picMk id="11" creationId="{09E4D8E4-D841-4F1E-9996-10F0EADDF2E9}"/>
          </ac:picMkLst>
        </pc:picChg>
        <pc:picChg chg="del">
          <ac:chgData name="WILMAR SOTELO" userId="f82f9da2-c48a-449f-a1d0-f6628d0b803d" providerId="ADAL" clId="{4486AA2C-5C02-4B9A-A914-4D30D1EF8C43}" dt="2021-09-16T17:49:44.271" v="109" actId="478"/>
          <ac:picMkLst>
            <pc:docMk/>
            <pc:sldMk cId="2180755229" sldId="259"/>
            <ac:picMk id="2054" creationId="{28A4F1F3-3B20-4621-9D80-1735F348B88F}"/>
          </ac:picMkLst>
        </pc:picChg>
      </pc:sldChg>
      <pc:sldChg chg="modSp add del mod">
        <pc:chgData name="WILMAR SOTELO" userId="f82f9da2-c48a-449f-a1d0-f6628d0b803d" providerId="ADAL" clId="{4486AA2C-5C02-4B9A-A914-4D30D1EF8C43}" dt="2021-09-17T03:23:50.659" v="514" actId="20577"/>
        <pc:sldMkLst>
          <pc:docMk/>
          <pc:sldMk cId="488385326" sldId="285"/>
        </pc:sldMkLst>
        <pc:spChg chg="mod">
          <ac:chgData name="WILMAR SOTELO" userId="f82f9da2-c48a-449f-a1d0-f6628d0b803d" providerId="ADAL" clId="{4486AA2C-5C02-4B9A-A914-4D30D1EF8C43}" dt="2021-09-17T03:23:50.659" v="514" actId="20577"/>
          <ac:spMkLst>
            <pc:docMk/>
            <pc:sldMk cId="488385326" sldId="285"/>
            <ac:spMk id="3" creationId="{A5CBA8C5-33B7-41DB-BC7C-3362079D7842}"/>
          </ac:spMkLst>
        </pc:spChg>
        <pc:spChg chg="mod">
          <ac:chgData name="WILMAR SOTELO" userId="f82f9da2-c48a-449f-a1d0-f6628d0b803d" providerId="ADAL" clId="{4486AA2C-5C02-4B9A-A914-4D30D1EF8C43}" dt="2021-09-16T18:00:31.567" v="234" actId="207"/>
          <ac:spMkLst>
            <pc:docMk/>
            <pc:sldMk cId="488385326" sldId="285"/>
            <ac:spMk id="12" creationId="{EEA344E2-B737-4D30-912C-C92875DFF814}"/>
          </ac:spMkLst>
        </pc:spChg>
      </pc:sldChg>
      <pc:sldChg chg="addSp delSp modSp add mod">
        <pc:chgData name="WILMAR SOTELO" userId="f82f9da2-c48a-449f-a1d0-f6628d0b803d" providerId="ADAL" clId="{4486AA2C-5C02-4B9A-A914-4D30D1EF8C43}" dt="2021-09-17T03:42:17.605" v="556" actId="1076"/>
        <pc:sldMkLst>
          <pc:docMk/>
          <pc:sldMk cId="399488269" sldId="286"/>
        </pc:sldMkLst>
        <pc:spChg chg="mod">
          <ac:chgData name="WILMAR SOTELO" userId="f82f9da2-c48a-449f-a1d0-f6628d0b803d" providerId="ADAL" clId="{4486AA2C-5C02-4B9A-A914-4D30D1EF8C43}" dt="2021-09-17T03:27:03.580" v="529" actId="1076"/>
          <ac:spMkLst>
            <pc:docMk/>
            <pc:sldMk cId="399488269" sldId="286"/>
            <ac:spMk id="3" creationId="{A5CBA8C5-33B7-41DB-BC7C-3362079D7842}"/>
          </ac:spMkLst>
        </pc:spChg>
        <pc:spChg chg="mod">
          <ac:chgData name="WILMAR SOTELO" userId="f82f9da2-c48a-449f-a1d0-f6628d0b803d" providerId="ADAL" clId="{4486AA2C-5C02-4B9A-A914-4D30D1EF8C43}" dt="2021-09-17T03:26:46.970" v="528" actId="1076"/>
          <ac:spMkLst>
            <pc:docMk/>
            <pc:sldMk cId="399488269" sldId="286"/>
            <ac:spMk id="12" creationId="{EEA344E2-B737-4D30-912C-C92875DFF814}"/>
          </ac:spMkLst>
        </pc:spChg>
        <pc:picChg chg="add del mod">
          <ac:chgData name="WILMAR SOTELO" userId="f82f9da2-c48a-449f-a1d0-f6628d0b803d" providerId="ADAL" clId="{4486AA2C-5C02-4B9A-A914-4D30D1EF8C43}" dt="2021-09-17T03:39:52.330" v="548" actId="478"/>
          <ac:picMkLst>
            <pc:docMk/>
            <pc:sldMk cId="399488269" sldId="286"/>
            <ac:picMk id="5" creationId="{18B74A6B-04DD-4288-AAE6-FDD63BBDBF0F}"/>
          </ac:picMkLst>
        </pc:picChg>
        <pc:picChg chg="add mod">
          <ac:chgData name="WILMAR SOTELO" userId="f82f9da2-c48a-449f-a1d0-f6628d0b803d" providerId="ADAL" clId="{4486AA2C-5C02-4B9A-A914-4D30D1EF8C43}" dt="2021-09-17T03:42:17.605" v="556" actId="1076"/>
          <ac:picMkLst>
            <pc:docMk/>
            <pc:sldMk cId="399488269" sldId="286"/>
            <ac:picMk id="6" creationId="{54B40E6E-4DEE-448D-8897-F3E46CA72FF5}"/>
          </ac:picMkLst>
        </pc:picChg>
        <pc:picChg chg="add del mod">
          <ac:chgData name="WILMAR SOTELO" userId="f82f9da2-c48a-449f-a1d0-f6628d0b803d" providerId="ADAL" clId="{4486AA2C-5C02-4B9A-A914-4D30D1EF8C43}" dt="2021-09-17T03:36:12.822" v="531" actId="478"/>
          <ac:picMkLst>
            <pc:docMk/>
            <pc:sldMk cId="399488269" sldId="286"/>
            <ac:picMk id="8" creationId="{FE063589-F6F3-4CAC-B5F9-52B4CC55C53C}"/>
          </ac:picMkLst>
        </pc:picChg>
        <pc:picChg chg="add mod">
          <ac:chgData name="WILMAR SOTELO" userId="f82f9da2-c48a-449f-a1d0-f6628d0b803d" providerId="ADAL" clId="{4486AA2C-5C02-4B9A-A914-4D30D1EF8C43}" dt="2021-09-17T03:42:16.065" v="555" actId="1076"/>
          <ac:picMkLst>
            <pc:docMk/>
            <pc:sldMk cId="399488269" sldId="286"/>
            <ac:picMk id="10" creationId="{AE3B9C14-CBB6-4863-9E0D-50CE543A30C0}"/>
          </ac:picMkLst>
        </pc:picChg>
        <pc:cxnChg chg="mod">
          <ac:chgData name="WILMAR SOTELO" userId="f82f9da2-c48a-449f-a1d0-f6628d0b803d" providerId="ADAL" clId="{4486AA2C-5C02-4B9A-A914-4D30D1EF8C43}" dt="2021-09-17T03:26:43.231" v="527" actId="1076"/>
          <ac:cxnSpMkLst>
            <pc:docMk/>
            <pc:sldMk cId="399488269" sldId="286"/>
            <ac:cxnSpMk id="7" creationId="{01288CDE-F90C-43C1-B9E1-D9B030E77F2F}"/>
          </ac:cxnSpMkLst>
        </pc:cxnChg>
      </pc:sldChg>
      <pc:sldChg chg="addSp delSp modSp add mod">
        <pc:chgData name="WILMAR SOTELO" userId="f82f9da2-c48a-449f-a1d0-f6628d0b803d" providerId="ADAL" clId="{4486AA2C-5C02-4B9A-A914-4D30D1EF8C43}" dt="2021-09-17T14:56:42.466" v="786" actId="14100"/>
        <pc:sldMkLst>
          <pc:docMk/>
          <pc:sldMk cId="123550702" sldId="287"/>
        </pc:sldMkLst>
        <pc:spChg chg="mod">
          <ac:chgData name="WILMAR SOTELO" userId="f82f9da2-c48a-449f-a1d0-f6628d0b803d" providerId="ADAL" clId="{4486AA2C-5C02-4B9A-A914-4D30D1EF8C43}" dt="2021-09-17T14:52:09.173" v="747" actId="1076"/>
          <ac:spMkLst>
            <pc:docMk/>
            <pc:sldMk cId="123550702" sldId="287"/>
            <ac:spMk id="2" creationId="{F1391FDE-B7A9-4E71-B6D5-E7EAF07CAEEC}"/>
          </ac:spMkLst>
        </pc:spChg>
        <pc:spChg chg="del mod">
          <ac:chgData name="WILMAR SOTELO" userId="f82f9da2-c48a-449f-a1d0-f6628d0b803d" providerId="ADAL" clId="{4486AA2C-5C02-4B9A-A914-4D30D1EF8C43}" dt="2021-09-17T14:55:38.632" v="780" actId="478"/>
          <ac:spMkLst>
            <pc:docMk/>
            <pc:sldMk cId="123550702" sldId="287"/>
            <ac:spMk id="3" creationId="{A5CBA8C5-33B7-41DB-BC7C-3362079D7842}"/>
          </ac:spMkLst>
        </pc:spChg>
        <pc:spChg chg="mod">
          <ac:chgData name="WILMAR SOTELO" userId="f82f9da2-c48a-449f-a1d0-f6628d0b803d" providerId="ADAL" clId="{4486AA2C-5C02-4B9A-A914-4D30D1EF8C43}" dt="2021-09-17T14:55:35.767" v="779" actId="14100"/>
          <ac:spMkLst>
            <pc:docMk/>
            <pc:sldMk cId="123550702" sldId="287"/>
            <ac:spMk id="12" creationId="{EEA344E2-B737-4D30-912C-C92875DFF814}"/>
          </ac:spMkLst>
        </pc:spChg>
        <pc:picChg chg="add del mod">
          <ac:chgData name="WILMAR SOTELO" userId="f82f9da2-c48a-449f-a1d0-f6628d0b803d" providerId="ADAL" clId="{4486AA2C-5C02-4B9A-A914-4D30D1EF8C43}" dt="2021-09-17T14:55:39.529" v="781" actId="478"/>
          <ac:picMkLst>
            <pc:docMk/>
            <pc:sldMk cId="123550702" sldId="287"/>
            <ac:picMk id="5" creationId="{471739E2-FD76-403F-978F-07C9D739FB53}"/>
          </ac:picMkLst>
        </pc:picChg>
        <pc:picChg chg="add del mod">
          <ac:chgData name="WILMAR SOTELO" userId="f82f9da2-c48a-449f-a1d0-f6628d0b803d" providerId="ADAL" clId="{4486AA2C-5C02-4B9A-A914-4D30D1EF8C43}" dt="2021-09-17T14:55:41.030" v="782" actId="478"/>
          <ac:picMkLst>
            <pc:docMk/>
            <pc:sldMk cId="123550702" sldId="287"/>
            <ac:picMk id="8" creationId="{902ED7BB-3152-4601-B191-B6068730A895}"/>
          </ac:picMkLst>
        </pc:picChg>
        <pc:picChg chg="add del mod">
          <ac:chgData name="WILMAR SOTELO" userId="f82f9da2-c48a-449f-a1d0-f6628d0b803d" providerId="ADAL" clId="{4486AA2C-5C02-4B9A-A914-4D30D1EF8C43}" dt="2021-09-17T14:55:41.406" v="783" actId="478"/>
          <ac:picMkLst>
            <pc:docMk/>
            <pc:sldMk cId="123550702" sldId="287"/>
            <ac:picMk id="10" creationId="{2078775A-B68F-4501-9FC9-7DC37FD31A99}"/>
          </ac:picMkLst>
        </pc:picChg>
        <pc:picChg chg="add mod">
          <ac:chgData name="WILMAR SOTELO" userId="f82f9da2-c48a-449f-a1d0-f6628d0b803d" providerId="ADAL" clId="{4486AA2C-5C02-4B9A-A914-4D30D1EF8C43}" dt="2021-09-17T14:56:42.466" v="786" actId="14100"/>
          <ac:picMkLst>
            <pc:docMk/>
            <pc:sldMk cId="123550702" sldId="287"/>
            <ac:picMk id="13" creationId="{DEDE4E90-A1D8-409B-8EBF-CEEECA60108A}"/>
          </ac:picMkLst>
        </pc:picChg>
        <pc:cxnChg chg="mod">
          <ac:chgData name="WILMAR SOTELO" userId="f82f9da2-c48a-449f-a1d0-f6628d0b803d" providerId="ADAL" clId="{4486AA2C-5C02-4B9A-A914-4D30D1EF8C43}" dt="2021-09-17T14:44:34.338" v="689" actId="1076"/>
          <ac:cxnSpMkLst>
            <pc:docMk/>
            <pc:sldMk cId="123550702" sldId="287"/>
            <ac:cxnSpMk id="7" creationId="{01288CDE-F90C-43C1-B9E1-D9B030E77F2F}"/>
          </ac:cxnSpMkLst>
        </pc:cxnChg>
      </pc:sldChg>
      <pc:sldChg chg="del">
        <pc:chgData name="WILMAR SOTELO" userId="f82f9da2-c48a-449f-a1d0-f6628d0b803d" providerId="ADAL" clId="{4486AA2C-5C02-4B9A-A914-4D30D1EF8C43}" dt="2021-09-16T17:51:30.299" v="163" actId="47"/>
        <pc:sldMkLst>
          <pc:docMk/>
          <pc:sldMk cId="2262590326" sldId="288"/>
        </pc:sldMkLst>
      </pc:sldChg>
      <pc:sldChg chg="addSp modSp add mod">
        <pc:chgData name="WILMAR SOTELO" userId="f82f9da2-c48a-449f-a1d0-f6628d0b803d" providerId="ADAL" clId="{4486AA2C-5C02-4B9A-A914-4D30D1EF8C43}" dt="2021-09-17T18:29:41.464" v="982" actId="1076"/>
        <pc:sldMkLst>
          <pc:docMk/>
          <pc:sldMk cId="2782148749" sldId="288"/>
        </pc:sldMkLst>
        <pc:spChg chg="mod">
          <ac:chgData name="WILMAR SOTELO" userId="f82f9da2-c48a-449f-a1d0-f6628d0b803d" providerId="ADAL" clId="{4486AA2C-5C02-4B9A-A914-4D30D1EF8C43}" dt="2021-09-17T18:29:36.926" v="980" actId="1076"/>
          <ac:spMkLst>
            <pc:docMk/>
            <pc:sldMk cId="2782148749" sldId="288"/>
            <ac:spMk id="3" creationId="{A5CBA8C5-33B7-41DB-BC7C-3362079D7842}"/>
          </ac:spMkLst>
        </pc:spChg>
        <pc:spChg chg="mod">
          <ac:chgData name="WILMAR SOTELO" userId="f82f9da2-c48a-449f-a1d0-f6628d0b803d" providerId="ADAL" clId="{4486AA2C-5C02-4B9A-A914-4D30D1EF8C43}" dt="2021-09-16T18:08:51.816" v="328" actId="20577"/>
          <ac:spMkLst>
            <pc:docMk/>
            <pc:sldMk cId="2782148749" sldId="288"/>
            <ac:spMk id="12" creationId="{EEA344E2-B737-4D30-912C-C92875DFF814}"/>
          </ac:spMkLst>
        </pc:spChg>
        <pc:picChg chg="add mod">
          <ac:chgData name="WILMAR SOTELO" userId="f82f9da2-c48a-449f-a1d0-f6628d0b803d" providerId="ADAL" clId="{4486AA2C-5C02-4B9A-A914-4D30D1EF8C43}" dt="2021-09-17T18:29:41.464" v="982" actId="1076"/>
          <ac:picMkLst>
            <pc:docMk/>
            <pc:sldMk cId="2782148749" sldId="288"/>
            <ac:picMk id="5" creationId="{40A91A3F-AE7D-409C-B6EF-360143762554}"/>
          </ac:picMkLst>
        </pc:picChg>
      </pc:sldChg>
      <pc:sldChg chg="modSp add mod">
        <pc:chgData name="WILMAR SOTELO" userId="f82f9da2-c48a-449f-a1d0-f6628d0b803d" providerId="ADAL" clId="{4486AA2C-5C02-4B9A-A914-4D30D1EF8C43}" dt="2021-09-17T14:58:34.433" v="843" actId="1076"/>
        <pc:sldMkLst>
          <pc:docMk/>
          <pc:sldMk cId="3037677585" sldId="289"/>
        </pc:sldMkLst>
        <pc:spChg chg="mod">
          <ac:chgData name="WILMAR SOTELO" userId="f82f9da2-c48a-449f-a1d0-f6628d0b803d" providerId="ADAL" clId="{4486AA2C-5C02-4B9A-A914-4D30D1EF8C43}" dt="2021-09-17T14:58:34.433" v="843" actId="1076"/>
          <ac:spMkLst>
            <pc:docMk/>
            <pc:sldMk cId="3037677585" sldId="289"/>
            <ac:spMk id="3" creationId="{A5CBA8C5-33B7-41DB-BC7C-3362079D7842}"/>
          </ac:spMkLst>
        </pc:spChg>
        <pc:picChg chg="mod">
          <ac:chgData name="WILMAR SOTELO" userId="f82f9da2-c48a-449f-a1d0-f6628d0b803d" providerId="ADAL" clId="{4486AA2C-5C02-4B9A-A914-4D30D1EF8C43}" dt="2021-09-17T14:58:34.433" v="843" actId="1076"/>
          <ac:picMkLst>
            <pc:docMk/>
            <pc:sldMk cId="3037677585" sldId="289"/>
            <ac:picMk id="8" creationId="{902ED7BB-3152-4601-B191-B6068730A895}"/>
          </ac:picMkLst>
        </pc:picChg>
        <pc:picChg chg="mod">
          <ac:chgData name="WILMAR SOTELO" userId="f82f9da2-c48a-449f-a1d0-f6628d0b803d" providerId="ADAL" clId="{4486AA2C-5C02-4B9A-A914-4D30D1EF8C43}" dt="2021-09-17T14:58:34.433" v="843" actId="1076"/>
          <ac:picMkLst>
            <pc:docMk/>
            <pc:sldMk cId="3037677585" sldId="289"/>
            <ac:picMk id="10" creationId="{2078775A-B68F-4501-9FC9-7DC37FD31A99}"/>
          </ac:picMkLst>
        </pc:picChg>
      </pc:sldChg>
      <pc:sldChg chg="del">
        <pc:chgData name="WILMAR SOTELO" userId="f82f9da2-c48a-449f-a1d0-f6628d0b803d" providerId="ADAL" clId="{4486AA2C-5C02-4B9A-A914-4D30D1EF8C43}" dt="2021-09-16T17:51:31.581" v="165" actId="47"/>
        <pc:sldMkLst>
          <pc:docMk/>
          <pc:sldMk cId="3364406271" sldId="292"/>
        </pc:sldMkLst>
      </pc:sldChg>
      <pc:sldChg chg="del">
        <pc:chgData name="WILMAR SOTELO" userId="f82f9da2-c48a-449f-a1d0-f6628d0b803d" providerId="ADAL" clId="{4486AA2C-5C02-4B9A-A914-4D30D1EF8C43}" dt="2021-09-16T17:51:40.283" v="189" actId="47"/>
        <pc:sldMkLst>
          <pc:docMk/>
          <pc:sldMk cId="1587118773" sldId="303"/>
        </pc:sldMkLst>
      </pc:sldChg>
      <pc:sldChg chg="del">
        <pc:chgData name="WILMAR SOTELO" userId="f82f9da2-c48a-449f-a1d0-f6628d0b803d" providerId="ADAL" clId="{4486AA2C-5C02-4B9A-A914-4D30D1EF8C43}" dt="2021-09-16T17:51:30.958" v="164" actId="47"/>
        <pc:sldMkLst>
          <pc:docMk/>
          <pc:sldMk cId="3396635643" sldId="304"/>
        </pc:sldMkLst>
      </pc:sldChg>
      <pc:sldChg chg="del">
        <pc:chgData name="WILMAR SOTELO" userId="f82f9da2-c48a-449f-a1d0-f6628d0b803d" providerId="ADAL" clId="{4486AA2C-5C02-4B9A-A914-4D30D1EF8C43}" dt="2021-09-16T17:51:29.936" v="162" actId="47"/>
        <pc:sldMkLst>
          <pc:docMk/>
          <pc:sldMk cId="2486821883" sldId="305"/>
        </pc:sldMkLst>
      </pc:sldChg>
      <pc:sldChg chg="del">
        <pc:chgData name="WILMAR SOTELO" userId="f82f9da2-c48a-449f-a1d0-f6628d0b803d" providerId="ADAL" clId="{4486AA2C-5C02-4B9A-A914-4D30D1EF8C43}" dt="2021-09-16T17:51:38.210" v="176" actId="47"/>
        <pc:sldMkLst>
          <pc:docMk/>
          <pc:sldMk cId="2991054332" sldId="306"/>
        </pc:sldMkLst>
      </pc:sldChg>
      <pc:sldChg chg="del">
        <pc:chgData name="WILMAR SOTELO" userId="f82f9da2-c48a-449f-a1d0-f6628d0b803d" providerId="ADAL" clId="{4486AA2C-5C02-4B9A-A914-4D30D1EF8C43}" dt="2021-09-16T17:51:38.986" v="177" actId="47"/>
        <pc:sldMkLst>
          <pc:docMk/>
          <pc:sldMk cId="2787837895" sldId="307"/>
        </pc:sldMkLst>
      </pc:sldChg>
      <pc:sldChg chg="del">
        <pc:chgData name="WILMAR SOTELO" userId="f82f9da2-c48a-449f-a1d0-f6628d0b803d" providerId="ADAL" clId="{4486AA2C-5C02-4B9A-A914-4D30D1EF8C43}" dt="2021-09-16T17:51:31.672" v="166" actId="47"/>
        <pc:sldMkLst>
          <pc:docMk/>
          <pc:sldMk cId="2718692530" sldId="308"/>
        </pc:sldMkLst>
      </pc:sldChg>
      <pc:sldChg chg="del">
        <pc:chgData name="WILMAR SOTELO" userId="f82f9da2-c48a-449f-a1d0-f6628d0b803d" providerId="ADAL" clId="{4486AA2C-5C02-4B9A-A914-4D30D1EF8C43}" dt="2021-09-16T17:51:34.028" v="170" actId="47"/>
        <pc:sldMkLst>
          <pc:docMk/>
          <pc:sldMk cId="2434885377" sldId="309"/>
        </pc:sldMkLst>
      </pc:sldChg>
      <pc:sldChg chg="del">
        <pc:chgData name="WILMAR SOTELO" userId="f82f9da2-c48a-449f-a1d0-f6628d0b803d" providerId="ADAL" clId="{4486AA2C-5C02-4B9A-A914-4D30D1EF8C43}" dt="2021-09-16T17:51:32.275" v="167" actId="47"/>
        <pc:sldMkLst>
          <pc:docMk/>
          <pc:sldMk cId="84796184" sldId="310"/>
        </pc:sldMkLst>
      </pc:sldChg>
      <pc:sldChg chg="del">
        <pc:chgData name="WILMAR SOTELO" userId="f82f9da2-c48a-449f-a1d0-f6628d0b803d" providerId="ADAL" clId="{4486AA2C-5C02-4B9A-A914-4D30D1EF8C43}" dt="2021-09-16T17:51:33.271" v="168" actId="47"/>
        <pc:sldMkLst>
          <pc:docMk/>
          <pc:sldMk cId="1434059883" sldId="311"/>
        </pc:sldMkLst>
      </pc:sldChg>
      <pc:sldChg chg="del">
        <pc:chgData name="WILMAR SOTELO" userId="f82f9da2-c48a-449f-a1d0-f6628d0b803d" providerId="ADAL" clId="{4486AA2C-5C02-4B9A-A914-4D30D1EF8C43}" dt="2021-09-16T17:51:33.842" v="169" actId="47"/>
        <pc:sldMkLst>
          <pc:docMk/>
          <pc:sldMk cId="2064994912" sldId="313"/>
        </pc:sldMkLst>
      </pc:sldChg>
      <pc:sldChg chg="del">
        <pc:chgData name="WILMAR SOTELO" userId="f82f9da2-c48a-449f-a1d0-f6628d0b803d" providerId="ADAL" clId="{4486AA2C-5C02-4B9A-A914-4D30D1EF8C43}" dt="2021-09-16T17:51:34.653" v="171" actId="47"/>
        <pc:sldMkLst>
          <pc:docMk/>
          <pc:sldMk cId="2967995707" sldId="314"/>
        </pc:sldMkLst>
      </pc:sldChg>
      <pc:sldChg chg="del">
        <pc:chgData name="WILMAR SOTELO" userId="f82f9da2-c48a-449f-a1d0-f6628d0b803d" providerId="ADAL" clId="{4486AA2C-5C02-4B9A-A914-4D30D1EF8C43}" dt="2021-09-16T17:51:35.215" v="172" actId="47"/>
        <pc:sldMkLst>
          <pc:docMk/>
          <pc:sldMk cId="2486063431" sldId="315"/>
        </pc:sldMkLst>
      </pc:sldChg>
      <pc:sldChg chg="del">
        <pc:chgData name="WILMAR SOTELO" userId="f82f9da2-c48a-449f-a1d0-f6628d0b803d" providerId="ADAL" clId="{4486AA2C-5C02-4B9A-A914-4D30D1EF8C43}" dt="2021-09-16T17:51:35.528" v="173" actId="47"/>
        <pc:sldMkLst>
          <pc:docMk/>
          <pc:sldMk cId="1069804808" sldId="316"/>
        </pc:sldMkLst>
      </pc:sldChg>
      <pc:sldChg chg="del">
        <pc:chgData name="WILMAR SOTELO" userId="f82f9da2-c48a-449f-a1d0-f6628d0b803d" providerId="ADAL" clId="{4486AA2C-5C02-4B9A-A914-4D30D1EF8C43}" dt="2021-09-16T17:51:35.890" v="174" actId="47"/>
        <pc:sldMkLst>
          <pc:docMk/>
          <pc:sldMk cId="1367292702" sldId="317"/>
        </pc:sldMkLst>
      </pc:sldChg>
      <pc:sldChg chg="del">
        <pc:chgData name="WILMAR SOTELO" userId="f82f9da2-c48a-449f-a1d0-f6628d0b803d" providerId="ADAL" clId="{4486AA2C-5C02-4B9A-A914-4D30D1EF8C43}" dt="2021-09-16T17:51:36.732" v="175" actId="47"/>
        <pc:sldMkLst>
          <pc:docMk/>
          <pc:sldMk cId="560225223" sldId="318"/>
        </pc:sldMkLst>
      </pc:sldChg>
      <pc:sldChg chg="del">
        <pc:chgData name="WILMAR SOTELO" userId="f82f9da2-c48a-449f-a1d0-f6628d0b803d" providerId="ADAL" clId="{4486AA2C-5C02-4B9A-A914-4D30D1EF8C43}" dt="2021-09-16T17:51:39.493" v="178" actId="47"/>
        <pc:sldMkLst>
          <pc:docMk/>
          <pc:sldMk cId="2783244670" sldId="320"/>
        </pc:sldMkLst>
      </pc:sldChg>
      <pc:sldChg chg="del">
        <pc:chgData name="WILMAR SOTELO" userId="f82f9da2-c48a-449f-a1d0-f6628d0b803d" providerId="ADAL" clId="{4486AA2C-5C02-4B9A-A914-4D30D1EF8C43}" dt="2021-09-16T17:51:39.990" v="183" actId="47"/>
        <pc:sldMkLst>
          <pc:docMk/>
          <pc:sldMk cId="658884452" sldId="322"/>
        </pc:sldMkLst>
      </pc:sldChg>
      <pc:sldChg chg="del">
        <pc:chgData name="WILMAR SOTELO" userId="f82f9da2-c48a-449f-a1d0-f6628d0b803d" providerId="ADAL" clId="{4486AA2C-5C02-4B9A-A914-4D30D1EF8C43}" dt="2021-09-16T17:51:39.832" v="179" actId="47"/>
        <pc:sldMkLst>
          <pc:docMk/>
          <pc:sldMk cId="3617932055" sldId="323"/>
        </pc:sldMkLst>
      </pc:sldChg>
      <pc:sldChg chg="del">
        <pc:chgData name="WILMAR SOTELO" userId="f82f9da2-c48a-449f-a1d0-f6628d0b803d" providerId="ADAL" clId="{4486AA2C-5C02-4B9A-A914-4D30D1EF8C43}" dt="2021-09-16T17:51:39.930" v="180" actId="47"/>
        <pc:sldMkLst>
          <pc:docMk/>
          <pc:sldMk cId="3958260058" sldId="324"/>
        </pc:sldMkLst>
      </pc:sldChg>
      <pc:sldChg chg="del">
        <pc:chgData name="WILMAR SOTELO" userId="f82f9da2-c48a-449f-a1d0-f6628d0b803d" providerId="ADAL" clId="{4486AA2C-5C02-4B9A-A914-4D30D1EF8C43}" dt="2021-09-16T17:51:39.962" v="182" actId="47"/>
        <pc:sldMkLst>
          <pc:docMk/>
          <pc:sldMk cId="1516772403" sldId="325"/>
        </pc:sldMkLst>
      </pc:sldChg>
      <pc:sldChg chg="del">
        <pc:chgData name="WILMAR SOTELO" userId="f82f9da2-c48a-449f-a1d0-f6628d0b803d" providerId="ADAL" clId="{4486AA2C-5C02-4B9A-A914-4D30D1EF8C43}" dt="2021-09-16T17:51:40.008" v="184" actId="47"/>
        <pc:sldMkLst>
          <pc:docMk/>
          <pc:sldMk cId="3702454919" sldId="326"/>
        </pc:sldMkLst>
      </pc:sldChg>
      <pc:sldChg chg="del">
        <pc:chgData name="WILMAR SOTELO" userId="f82f9da2-c48a-449f-a1d0-f6628d0b803d" providerId="ADAL" clId="{4486AA2C-5C02-4B9A-A914-4D30D1EF8C43}" dt="2021-09-16T17:51:40.165" v="186" actId="47"/>
        <pc:sldMkLst>
          <pc:docMk/>
          <pc:sldMk cId="1509133010" sldId="327"/>
        </pc:sldMkLst>
      </pc:sldChg>
      <pc:sldChg chg="del">
        <pc:chgData name="WILMAR SOTELO" userId="f82f9da2-c48a-449f-a1d0-f6628d0b803d" providerId="ADAL" clId="{4486AA2C-5C02-4B9A-A914-4D30D1EF8C43}" dt="2021-09-16T17:51:39.944" v="181" actId="47"/>
        <pc:sldMkLst>
          <pc:docMk/>
          <pc:sldMk cId="4053939910" sldId="328"/>
        </pc:sldMkLst>
      </pc:sldChg>
      <pc:sldChg chg="del">
        <pc:chgData name="WILMAR SOTELO" userId="f82f9da2-c48a-449f-a1d0-f6628d0b803d" providerId="ADAL" clId="{4486AA2C-5C02-4B9A-A914-4D30D1EF8C43}" dt="2021-09-16T17:51:40.053" v="185" actId="47"/>
        <pc:sldMkLst>
          <pc:docMk/>
          <pc:sldMk cId="2806042116" sldId="333"/>
        </pc:sldMkLst>
      </pc:sldChg>
      <pc:sldChg chg="del">
        <pc:chgData name="WILMAR SOTELO" userId="f82f9da2-c48a-449f-a1d0-f6628d0b803d" providerId="ADAL" clId="{4486AA2C-5C02-4B9A-A914-4D30D1EF8C43}" dt="2021-09-16T17:51:40.181" v="187" actId="47"/>
        <pc:sldMkLst>
          <pc:docMk/>
          <pc:sldMk cId="3661434162" sldId="334"/>
        </pc:sldMkLst>
      </pc:sldChg>
      <pc:sldChg chg="del">
        <pc:chgData name="WILMAR SOTELO" userId="f82f9da2-c48a-449f-a1d0-f6628d0b803d" providerId="ADAL" clId="{4486AA2C-5C02-4B9A-A914-4D30D1EF8C43}" dt="2021-09-16T17:51:40.243" v="188" actId="47"/>
        <pc:sldMkLst>
          <pc:docMk/>
          <pc:sldMk cId="3323468278" sldId="335"/>
        </pc:sldMkLst>
      </pc:sldChg>
      <pc:sldChg chg="add del">
        <pc:chgData name="WILMAR SOTELO" userId="f82f9da2-c48a-449f-a1d0-f6628d0b803d" providerId="ADAL" clId="{4486AA2C-5C02-4B9A-A914-4D30D1EF8C43}" dt="2021-09-16T18:01:47.673" v="235" actId="47"/>
        <pc:sldMkLst>
          <pc:docMk/>
          <pc:sldMk cId="3010529917" sldId="336"/>
        </pc:sldMkLst>
      </pc:sldChg>
    </pc:docChg>
  </pc:docChgLst>
  <pc:docChgLst>
    <pc:chgData name="WILMAR SOTELO" userId="f82f9da2-c48a-449f-a1d0-f6628d0b803d" providerId="ADAL" clId="{2430962D-7587-44F2-9A71-0FED4614F1AD}"/>
    <pc:docChg chg="undo custSel delSld modSld modSection">
      <pc:chgData name="WILMAR SOTELO" userId="f82f9da2-c48a-449f-a1d0-f6628d0b803d" providerId="ADAL" clId="{2430962D-7587-44F2-9A71-0FED4614F1AD}" dt="2021-10-29T21:08:19.465" v="1219" actId="20577"/>
      <pc:docMkLst>
        <pc:docMk/>
      </pc:docMkLst>
      <pc:sldChg chg="modSp mod">
        <pc:chgData name="WILMAR SOTELO" userId="f82f9da2-c48a-449f-a1d0-f6628d0b803d" providerId="ADAL" clId="{2430962D-7587-44F2-9A71-0FED4614F1AD}" dt="2021-10-29T21:08:19.465" v="1219" actId="20577"/>
        <pc:sldMkLst>
          <pc:docMk/>
          <pc:sldMk cId="2180755229" sldId="259"/>
        </pc:sldMkLst>
        <pc:spChg chg="mod">
          <ac:chgData name="WILMAR SOTELO" userId="f82f9da2-c48a-449f-a1d0-f6628d0b803d" providerId="ADAL" clId="{2430962D-7587-44F2-9A71-0FED4614F1AD}" dt="2021-10-28T18:05:33.364" v="1" actId="20577"/>
          <ac:spMkLst>
            <pc:docMk/>
            <pc:sldMk cId="2180755229" sldId="259"/>
            <ac:spMk id="3" creationId="{5B6F4CB4-CB18-4FF1-9918-41FB79E84522}"/>
          </ac:spMkLst>
        </pc:spChg>
        <pc:spChg chg="mod">
          <ac:chgData name="WILMAR SOTELO" userId="f82f9da2-c48a-449f-a1d0-f6628d0b803d" providerId="ADAL" clId="{2430962D-7587-44F2-9A71-0FED4614F1AD}" dt="2021-10-29T21:08:19.465" v="1219" actId="20577"/>
          <ac:spMkLst>
            <pc:docMk/>
            <pc:sldMk cId="2180755229" sldId="259"/>
            <ac:spMk id="12" creationId="{EEA344E2-B737-4D30-912C-C92875DFF814}"/>
          </ac:spMkLst>
        </pc:spChg>
      </pc:sldChg>
      <pc:sldChg chg="modSp mod">
        <pc:chgData name="WILMAR SOTELO" userId="f82f9da2-c48a-449f-a1d0-f6628d0b803d" providerId="ADAL" clId="{2430962D-7587-44F2-9A71-0FED4614F1AD}" dt="2021-10-28T21:58:25.471" v="884" actId="20577"/>
        <pc:sldMkLst>
          <pc:docMk/>
          <pc:sldMk cId="488385326" sldId="285"/>
        </pc:sldMkLst>
        <pc:spChg chg="mod">
          <ac:chgData name="WILMAR SOTELO" userId="f82f9da2-c48a-449f-a1d0-f6628d0b803d" providerId="ADAL" clId="{2430962D-7587-44F2-9A71-0FED4614F1AD}" dt="2021-10-28T21:58:25.471" v="884" actId="20577"/>
          <ac:spMkLst>
            <pc:docMk/>
            <pc:sldMk cId="488385326" sldId="285"/>
            <ac:spMk id="3" creationId="{A5CBA8C5-33B7-41DB-BC7C-3362079D7842}"/>
          </ac:spMkLst>
        </pc:spChg>
      </pc:sldChg>
      <pc:sldChg chg="modSp mod">
        <pc:chgData name="WILMAR SOTELO" userId="f82f9da2-c48a-449f-a1d0-f6628d0b803d" providerId="ADAL" clId="{2430962D-7587-44F2-9A71-0FED4614F1AD}" dt="2021-10-29T20:38:20.822" v="1215" actId="20577"/>
        <pc:sldMkLst>
          <pc:docMk/>
          <pc:sldMk cId="399488269" sldId="286"/>
        </pc:sldMkLst>
        <pc:spChg chg="mod">
          <ac:chgData name="WILMAR SOTELO" userId="f82f9da2-c48a-449f-a1d0-f6628d0b803d" providerId="ADAL" clId="{2430962D-7587-44F2-9A71-0FED4614F1AD}" dt="2021-10-29T20:38:20.822" v="1215" actId="20577"/>
          <ac:spMkLst>
            <pc:docMk/>
            <pc:sldMk cId="399488269" sldId="286"/>
            <ac:spMk id="9" creationId="{1BCF862E-8322-4A22-BB90-48280E12B052}"/>
          </ac:spMkLst>
        </pc:spChg>
      </pc:sldChg>
      <pc:sldChg chg="delSp modSp mod">
        <pc:chgData name="WILMAR SOTELO" userId="f82f9da2-c48a-449f-a1d0-f6628d0b803d" providerId="ADAL" clId="{2430962D-7587-44F2-9A71-0FED4614F1AD}" dt="2021-10-28T21:53:00.510" v="833" actId="20577"/>
        <pc:sldMkLst>
          <pc:docMk/>
          <pc:sldMk cId="123550702" sldId="287"/>
        </pc:sldMkLst>
        <pc:spChg chg="mod">
          <ac:chgData name="WILMAR SOTELO" userId="f82f9da2-c48a-449f-a1d0-f6628d0b803d" providerId="ADAL" clId="{2430962D-7587-44F2-9A71-0FED4614F1AD}" dt="2021-10-28T21:53:00.510" v="833" actId="20577"/>
          <ac:spMkLst>
            <pc:docMk/>
            <pc:sldMk cId="123550702" sldId="287"/>
            <ac:spMk id="8" creationId="{6FC3F4C9-60DE-4E4B-82ED-BBAED3B6FEAF}"/>
          </ac:spMkLst>
        </pc:spChg>
        <pc:spChg chg="mod">
          <ac:chgData name="WILMAR SOTELO" userId="f82f9da2-c48a-449f-a1d0-f6628d0b803d" providerId="ADAL" clId="{2430962D-7587-44F2-9A71-0FED4614F1AD}" dt="2021-10-28T21:43:53.118" v="800" actId="20577"/>
          <ac:spMkLst>
            <pc:docMk/>
            <pc:sldMk cId="123550702" sldId="287"/>
            <ac:spMk id="12" creationId="{EEA344E2-B737-4D30-912C-C92875DFF814}"/>
          </ac:spMkLst>
        </pc:spChg>
        <pc:picChg chg="del">
          <ac:chgData name="WILMAR SOTELO" userId="f82f9da2-c48a-449f-a1d0-f6628d0b803d" providerId="ADAL" clId="{2430962D-7587-44F2-9A71-0FED4614F1AD}" dt="2021-10-28T21:52:55.651" v="831" actId="478"/>
          <ac:picMkLst>
            <pc:docMk/>
            <pc:sldMk cId="123550702" sldId="287"/>
            <ac:picMk id="4" creationId="{5662F6E7-11E8-48A4-9E59-93C10865C544}"/>
          </ac:picMkLst>
        </pc:picChg>
      </pc:sldChg>
      <pc:sldChg chg="del">
        <pc:chgData name="WILMAR SOTELO" userId="f82f9da2-c48a-449f-a1d0-f6628d0b803d" providerId="ADAL" clId="{2430962D-7587-44F2-9A71-0FED4614F1AD}" dt="2021-10-28T21:44:03.079" v="802" actId="47"/>
        <pc:sldMkLst>
          <pc:docMk/>
          <pc:sldMk cId="2782148749" sldId="288"/>
        </pc:sldMkLst>
      </pc:sldChg>
      <pc:sldChg chg="del">
        <pc:chgData name="WILMAR SOTELO" userId="f82f9da2-c48a-449f-a1d0-f6628d0b803d" providerId="ADAL" clId="{2430962D-7587-44F2-9A71-0FED4614F1AD}" dt="2021-10-28T21:44:02.360" v="801" actId="47"/>
        <pc:sldMkLst>
          <pc:docMk/>
          <pc:sldMk cId="3037677585" sldId="289"/>
        </pc:sldMkLst>
      </pc:sldChg>
      <pc:sldChg chg="modSp mod">
        <pc:chgData name="WILMAR SOTELO" userId="f82f9da2-c48a-449f-a1d0-f6628d0b803d" providerId="ADAL" clId="{2430962D-7587-44F2-9A71-0FED4614F1AD}" dt="2021-10-28T22:10:58.931" v="1191" actId="20577"/>
        <pc:sldMkLst>
          <pc:docMk/>
          <pc:sldMk cId="614138042" sldId="290"/>
        </pc:sldMkLst>
        <pc:spChg chg="mod">
          <ac:chgData name="WILMAR SOTELO" userId="f82f9da2-c48a-449f-a1d0-f6628d0b803d" providerId="ADAL" clId="{2430962D-7587-44F2-9A71-0FED4614F1AD}" dt="2021-10-28T22:10:58.931" v="1191" actId="20577"/>
          <ac:spMkLst>
            <pc:docMk/>
            <pc:sldMk cId="614138042" sldId="290"/>
            <ac:spMk id="3" creationId="{A5CBA8C5-33B7-41DB-BC7C-3362079D7842}"/>
          </ac:spMkLst>
        </pc:spChg>
        <pc:spChg chg="mod">
          <ac:chgData name="WILMAR SOTELO" userId="f82f9da2-c48a-449f-a1d0-f6628d0b803d" providerId="ADAL" clId="{2430962D-7587-44F2-9A71-0FED4614F1AD}" dt="2021-10-28T22:02:09.104" v="1072" actId="1076"/>
          <ac:spMkLst>
            <pc:docMk/>
            <pc:sldMk cId="614138042" sldId="290"/>
            <ac:spMk id="12" creationId="{EEA344E2-B737-4D30-912C-C92875DFF814}"/>
          </ac:spMkLst>
        </pc:spChg>
        <pc:cxnChg chg="mod">
          <ac:chgData name="WILMAR SOTELO" userId="f82f9da2-c48a-449f-a1d0-f6628d0b803d" providerId="ADAL" clId="{2430962D-7587-44F2-9A71-0FED4614F1AD}" dt="2021-10-28T22:02:11.058" v="1073" actId="1076"/>
          <ac:cxnSpMkLst>
            <pc:docMk/>
            <pc:sldMk cId="614138042" sldId="290"/>
            <ac:cxnSpMk id="7" creationId="{01288CDE-F90C-43C1-B9E1-D9B030E77F2F}"/>
          </ac:cxnSpMkLst>
        </pc:cxnChg>
      </pc:sldChg>
      <pc:sldChg chg="modSp mod">
        <pc:chgData name="WILMAR SOTELO" userId="f82f9da2-c48a-449f-a1d0-f6628d0b803d" providerId="ADAL" clId="{2430962D-7587-44F2-9A71-0FED4614F1AD}" dt="2021-10-28T22:00:00.415" v="1049" actId="5793"/>
        <pc:sldMkLst>
          <pc:docMk/>
          <pc:sldMk cId="789438947" sldId="291"/>
        </pc:sldMkLst>
        <pc:spChg chg="mod">
          <ac:chgData name="WILMAR SOTELO" userId="f82f9da2-c48a-449f-a1d0-f6628d0b803d" providerId="ADAL" clId="{2430962D-7587-44F2-9A71-0FED4614F1AD}" dt="2021-10-28T22:00:00.415" v="1049" actId="5793"/>
          <ac:spMkLst>
            <pc:docMk/>
            <pc:sldMk cId="789438947" sldId="291"/>
            <ac:spMk id="3" creationId="{AEBF8056-0695-4BE9-B68E-98873C6C7743}"/>
          </ac:spMkLst>
        </pc:spChg>
      </pc:sldChg>
      <pc:sldChg chg="addSp delSp modSp mod">
        <pc:chgData name="WILMAR SOTELO" userId="f82f9da2-c48a-449f-a1d0-f6628d0b803d" providerId="ADAL" clId="{2430962D-7587-44F2-9A71-0FED4614F1AD}" dt="2021-10-29T20:39:16.458" v="1216" actId="1076"/>
        <pc:sldMkLst>
          <pc:docMk/>
          <pc:sldMk cId="1217606396" sldId="292"/>
        </pc:sldMkLst>
        <pc:spChg chg="mod">
          <ac:chgData name="WILMAR SOTELO" userId="f82f9da2-c48a-449f-a1d0-f6628d0b803d" providerId="ADAL" clId="{2430962D-7587-44F2-9A71-0FED4614F1AD}" dt="2021-10-28T19:15:45.708" v="482" actId="20577"/>
          <ac:spMkLst>
            <pc:docMk/>
            <pc:sldMk cId="1217606396" sldId="292"/>
            <ac:spMk id="12" creationId="{EEA344E2-B737-4D30-912C-C92875DFF814}"/>
          </ac:spMkLst>
        </pc:spChg>
        <pc:spChg chg="mod">
          <ac:chgData name="WILMAR SOTELO" userId="f82f9da2-c48a-449f-a1d0-f6628d0b803d" providerId="ADAL" clId="{2430962D-7587-44F2-9A71-0FED4614F1AD}" dt="2021-10-28T19:29:08.586" v="776" actId="14100"/>
          <ac:spMkLst>
            <pc:docMk/>
            <pc:sldMk cId="1217606396" sldId="292"/>
            <ac:spMk id="17" creationId="{F5F29280-C957-43D1-BCCF-186D76ED6C2F}"/>
          </ac:spMkLst>
        </pc:spChg>
        <pc:spChg chg="del">
          <ac:chgData name="WILMAR SOTELO" userId="f82f9da2-c48a-449f-a1d0-f6628d0b803d" providerId="ADAL" clId="{2430962D-7587-44F2-9A71-0FED4614F1AD}" dt="2021-10-28T19:23:13.162" v="627" actId="478"/>
          <ac:spMkLst>
            <pc:docMk/>
            <pc:sldMk cId="1217606396" sldId="292"/>
            <ac:spMk id="18" creationId="{0B383513-9151-4616-ADDE-830414577E08}"/>
          </ac:spMkLst>
        </pc:spChg>
        <pc:spChg chg="mod">
          <ac:chgData name="WILMAR SOTELO" userId="f82f9da2-c48a-449f-a1d0-f6628d0b803d" providerId="ADAL" clId="{2430962D-7587-44F2-9A71-0FED4614F1AD}" dt="2021-10-28T21:42:24.770" v="789" actId="20577"/>
          <ac:spMkLst>
            <pc:docMk/>
            <pc:sldMk cId="1217606396" sldId="292"/>
            <ac:spMk id="19" creationId="{AF7DD9FD-D68E-4C64-9205-57A35900032B}"/>
          </ac:spMkLst>
        </pc:spChg>
        <pc:spChg chg="add mod">
          <ac:chgData name="WILMAR SOTELO" userId="f82f9da2-c48a-449f-a1d0-f6628d0b803d" providerId="ADAL" clId="{2430962D-7587-44F2-9A71-0FED4614F1AD}" dt="2021-10-28T19:20:09.158" v="605" actId="1076"/>
          <ac:spMkLst>
            <pc:docMk/>
            <pc:sldMk cId="1217606396" sldId="292"/>
            <ac:spMk id="20" creationId="{FFB661A8-6B67-49FF-BB99-ECBD7459BACA}"/>
          </ac:spMkLst>
        </pc:spChg>
        <pc:spChg chg="add mod">
          <ac:chgData name="WILMAR SOTELO" userId="f82f9da2-c48a-449f-a1d0-f6628d0b803d" providerId="ADAL" clId="{2430962D-7587-44F2-9A71-0FED4614F1AD}" dt="2021-10-28T19:26:01.394" v="727" actId="20577"/>
          <ac:spMkLst>
            <pc:docMk/>
            <pc:sldMk cId="1217606396" sldId="292"/>
            <ac:spMk id="23" creationId="{800A0A47-9F59-4947-B958-687BB9E9E22D}"/>
          </ac:spMkLst>
        </pc:spChg>
        <pc:spChg chg="add mod">
          <ac:chgData name="WILMAR SOTELO" userId="f82f9da2-c48a-449f-a1d0-f6628d0b803d" providerId="ADAL" clId="{2430962D-7587-44F2-9A71-0FED4614F1AD}" dt="2021-10-28T21:53:38.143" v="849" actId="1076"/>
          <ac:spMkLst>
            <pc:docMk/>
            <pc:sldMk cId="1217606396" sldId="292"/>
            <ac:spMk id="26" creationId="{D24F3937-B20B-42FC-B1CE-5C25241ABCCD}"/>
          </ac:spMkLst>
        </pc:spChg>
        <pc:spChg chg="add mod">
          <ac:chgData name="WILMAR SOTELO" userId="f82f9da2-c48a-449f-a1d0-f6628d0b803d" providerId="ADAL" clId="{2430962D-7587-44F2-9A71-0FED4614F1AD}" dt="2021-10-28T21:55:07.879" v="866" actId="1076"/>
          <ac:spMkLst>
            <pc:docMk/>
            <pc:sldMk cId="1217606396" sldId="292"/>
            <ac:spMk id="29" creationId="{39CD72C7-0898-414D-AA38-EF4BD70B39B2}"/>
          </ac:spMkLst>
        </pc:spChg>
        <pc:picChg chg="del">
          <ac:chgData name="WILMAR SOTELO" userId="f82f9da2-c48a-449f-a1d0-f6628d0b803d" providerId="ADAL" clId="{2430962D-7587-44F2-9A71-0FED4614F1AD}" dt="2021-10-28T19:15:48.127" v="483" actId="478"/>
          <ac:picMkLst>
            <pc:docMk/>
            <pc:sldMk cId="1217606396" sldId="292"/>
            <ac:picMk id="4" creationId="{BDFF59C1-7DA6-4CC9-A4A5-E698637C0AB7}"/>
          </ac:picMkLst>
        </pc:picChg>
        <pc:picChg chg="add mod modCrop">
          <ac:chgData name="WILMAR SOTELO" userId="f82f9da2-c48a-449f-a1d0-f6628d0b803d" providerId="ADAL" clId="{2430962D-7587-44F2-9A71-0FED4614F1AD}" dt="2021-10-28T19:20:11.785" v="606" actId="1076"/>
          <ac:picMkLst>
            <pc:docMk/>
            <pc:sldMk cId="1217606396" sldId="292"/>
            <ac:picMk id="5" creationId="{43EB4231-C730-4AD1-8BC5-7CB8B9575C94}"/>
          </ac:picMkLst>
        </pc:picChg>
        <pc:picChg chg="add mod">
          <ac:chgData name="WILMAR SOTELO" userId="f82f9da2-c48a-449f-a1d0-f6628d0b803d" providerId="ADAL" clId="{2430962D-7587-44F2-9A71-0FED4614F1AD}" dt="2021-10-29T20:39:16.458" v="1216" actId="1076"/>
          <ac:picMkLst>
            <pc:docMk/>
            <pc:sldMk cId="1217606396" sldId="292"/>
            <ac:picMk id="8" creationId="{73B0E4C3-3981-4BED-8DBC-0C6B4BDC6FCC}"/>
          </ac:picMkLst>
        </pc:picChg>
        <pc:picChg chg="add mod">
          <ac:chgData name="WILMAR SOTELO" userId="f82f9da2-c48a-449f-a1d0-f6628d0b803d" providerId="ADAL" clId="{2430962D-7587-44F2-9A71-0FED4614F1AD}" dt="2021-10-28T21:53:15.920" v="836" actId="1076"/>
          <ac:picMkLst>
            <pc:docMk/>
            <pc:sldMk cId="1217606396" sldId="292"/>
            <ac:picMk id="10" creationId="{82B24A41-E008-494C-A14A-62FCC5D66B30}"/>
          </ac:picMkLst>
        </pc:picChg>
        <pc:picChg chg="del">
          <ac:chgData name="WILMAR SOTELO" userId="f82f9da2-c48a-449f-a1d0-f6628d0b803d" providerId="ADAL" clId="{2430962D-7587-44F2-9A71-0FED4614F1AD}" dt="2021-10-28T19:23:11.726" v="626" actId="478"/>
          <ac:picMkLst>
            <pc:docMk/>
            <pc:sldMk cId="1217606396" sldId="292"/>
            <ac:picMk id="11" creationId="{529FE7A5-79EB-4C90-8228-566D2FEBE5D1}"/>
          </ac:picMkLst>
        </pc:picChg>
        <pc:picChg chg="del">
          <ac:chgData name="WILMAR SOTELO" userId="f82f9da2-c48a-449f-a1d0-f6628d0b803d" providerId="ADAL" clId="{2430962D-7587-44F2-9A71-0FED4614F1AD}" dt="2021-10-28T19:23:13.663" v="628" actId="478"/>
          <ac:picMkLst>
            <pc:docMk/>
            <pc:sldMk cId="1217606396" sldId="292"/>
            <ac:picMk id="14" creationId="{BC9606A7-AFFF-4912-870A-9653DCAA9562}"/>
          </ac:picMkLst>
        </pc:picChg>
        <pc:picChg chg="add mod">
          <ac:chgData name="WILMAR SOTELO" userId="f82f9da2-c48a-449f-a1d0-f6628d0b803d" providerId="ADAL" clId="{2430962D-7587-44F2-9A71-0FED4614F1AD}" dt="2021-10-28T21:41:32.953" v="787" actId="1076"/>
          <ac:picMkLst>
            <pc:docMk/>
            <pc:sldMk cId="1217606396" sldId="292"/>
            <ac:picMk id="15" creationId="{3A20609B-7C0B-4EC5-84F1-D373D0C93B52}"/>
          </ac:picMkLst>
        </pc:picChg>
        <pc:picChg chg="del">
          <ac:chgData name="WILMAR SOTELO" userId="f82f9da2-c48a-449f-a1d0-f6628d0b803d" providerId="ADAL" clId="{2430962D-7587-44F2-9A71-0FED4614F1AD}" dt="2021-10-28T19:20:28.407" v="612" actId="478"/>
          <ac:picMkLst>
            <pc:docMk/>
            <pc:sldMk cId="1217606396" sldId="292"/>
            <ac:picMk id="16" creationId="{B6674D09-8A59-442D-B7B3-A4C0D146C0F5}"/>
          </ac:picMkLst>
        </pc:picChg>
        <pc:picChg chg="add mod">
          <ac:chgData name="WILMAR SOTELO" userId="f82f9da2-c48a-449f-a1d0-f6628d0b803d" providerId="ADAL" clId="{2430962D-7587-44F2-9A71-0FED4614F1AD}" dt="2021-10-28T19:24:20.406" v="639" actId="1076"/>
          <ac:picMkLst>
            <pc:docMk/>
            <pc:sldMk cId="1217606396" sldId="292"/>
            <ac:picMk id="22" creationId="{6F79A831-C0B7-4163-8ED6-E9DC9CE8888C}"/>
          </ac:picMkLst>
        </pc:picChg>
        <pc:picChg chg="add mod">
          <ac:chgData name="WILMAR SOTELO" userId="f82f9da2-c48a-449f-a1d0-f6628d0b803d" providerId="ADAL" clId="{2430962D-7587-44F2-9A71-0FED4614F1AD}" dt="2021-10-28T22:11:18.867" v="1193" actId="14100"/>
          <ac:picMkLst>
            <pc:docMk/>
            <pc:sldMk cId="1217606396" sldId="292"/>
            <ac:picMk id="25" creationId="{1824E187-CA5F-4226-845E-5E3791CCCD6F}"/>
          </ac:picMkLst>
        </pc:picChg>
        <pc:picChg chg="add mod">
          <ac:chgData name="WILMAR SOTELO" userId="f82f9da2-c48a-449f-a1d0-f6628d0b803d" providerId="ADAL" clId="{2430962D-7587-44F2-9A71-0FED4614F1AD}" dt="2021-10-28T22:11:25.185" v="1195" actId="1076"/>
          <ac:picMkLst>
            <pc:docMk/>
            <pc:sldMk cId="1217606396" sldId="292"/>
            <ac:picMk id="28" creationId="{3E02CFE0-8C42-4045-B593-C6D45A6FEB46}"/>
          </ac:picMkLst>
        </pc:picChg>
      </pc:sldChg>
      <pc:sldChg chg="delSp modSp mod">
        <pc:chgData name="WILMAR SOTELO" userId="f82f9da2-c48a-449f-a1d0-f6628d0b803d" providerId="ADAL" clId="{2430962D-7587-44F2-9A71-0FED4614F1AD}" dt="2021-10-28T21:44:20.293" v="826" actId="20577"/>
        <pc:sldMkLst>
          <pc:docMk/>
          <pc:sldMk cId="1556394747" sldId="293"/>
        </pc:sldMkLst>
        <pc:spChg chg="mod">
          <ac:chgData name="WILMAR SOTELO" userId="f82f9da2-c48a-449f-a1d0-f6628d0b803d" providerId="ADAL" clId="{2430962D-7587-44F2-9A71-0FED4614F1AD}" dt="2021-10-28T21:44:20.293" v="826" actId="20577"/>
          <ac:spMkLst>
            <pc:docMk/>
            <pc:sldMk cId="1556394747" sldId="293"/>
            <ac:spMk id="12" creationId="{EEA344E2-B737-4D30-912C-C92875DFF814}"/>
          </ac:spMkLst>
        </pc:spChg>
        <pc:picChg chg="del">
          <ac:chgData name="WILMAR SOTELO" userId="f82f9da2-c48a-449f-a1d0-f6628d0b803d" providerId="ADAL" clId="{2430962D-7587-44F2-9A71-0FED4614F1AD}" dt="2021-10-28T21:44:07.867" v="803" actId="478"/>
          <ac:picMkLst>
            <pc:docMk/>
            <pc:sldMk cId="1556394747" sldId="293"/>
            <ac:picMk id="5" creationId="{74F00373-87F2-443B-A72D-63CECDDA92BB}"/>
          </ac:picMkLst>
        </pc:picChg>
      </pc:sldChg>
      <pc:sldChg chg="del">
        <pc:chgData name="WILMAR SOTELO" userId="f82f9da2-c48a-449f-a1d0-f6628d0b803d" providerId="ADAL" clId="{2430962D-7587-44F2-9A71-0FED4614F1AD}" dt="2021-10-28T21:44:23.695" v="827" actId="47"/>
        <pc:sldMkLst>
          <pc:docMk/>
          <pc:sldMk cId="3253434404" sldId="294"/>
        </pc:sldMkLst>
      </pc:sldChg>
      <pc:sldChg chg="del">
        <pc:chgData name="WILMAR SOTELO" userId="f82f9da2-c48a-449f-a1d0-f6628d0b803d" providerId="ADAL" clId="{2430962D-7587-44F2-9A71-0FED4614F1AD}" dt="2021-10-28T21:44:25.591" v="828" actId="47"/>
        <pc:sldMkLst>
          <pc:docMk/>
          <pc:sldMk cId="893001357" sldId="295"/>
        </pc:sldMkLst>
      </pc:sldChg>
      <pc:sldChg chg="del">
        <pc:chgData name="WILMAR SOTELO" userId="f82f9da2-c48a-449f-a1d0-f6628d0b803d" providerId="ADAL" clId="{2430962D-7587-44F2-9A71-0FED4614F1AD}" dt="2021-10-28T21:44:26.861" v="829" actId="47"/>
        <pc:sldMkLst>
          <pc:docMk/>
          <pc:sldMk cId="587386002" sldId="296"/>
        </pc:sldMkLst>
      </pc:sldChg>
      <pc:sldChg chg="del">
        <pc:chgData name="WILMAR SOTELO" userId="f82f9da2-c48a-449f-a1d0-f6628d0b803d" providerId="ADAL" clId="{2430962D-7587-44F2-9A71-0FED4614F1AD}" dt="2021-10-28T21:44:27.729" v="830" actId="47"/>
        <pc:sldMkLst>
          <pc:docMk/>
          <pc:sldMk cId="485910643" sldId="297"/>
        </pc:sldMkLst>
      </pc:sldChg>
    </pc:docChg>
  </pc:docChgLst>
  <pc:docChgLst>
    <pc:chgData name="WILMAR SOTELO" userId="f82f9da2-c48a-449f-a1d0-f6628d0b803d" providerId="ADAL" clId="{F29573DB-1724-4DBB-874F-73391F45B924}"/>
    <pc:docChg chg="undo redo custSel addSld delSld modSld sldOrd modSection">
      <pc:chgData name="WILMAR SOTELO" userId="f82f9da2-c48a-449f-a1d0-f6628d0b803d" providerId="ADAL" clId="{F29573DB-1724-4DBB-874F-73391F45B924}" dt="2021-02-25T21:29:02.946" v="5852" actId="47"/>
      <pc:docMkLst>
        <pc:docMk/>
      </pc:docMkLst>
      <pc:sldChg chg="modSp mod">
        <pc:chgData name="WILMAR SOTELO" userId="f82f9da2-c48a-449f-a1d0-f6628d0b803d" providerId="ADAL" clId="{F29573DB-1724-4DBB-874F-73391F45B924}" dt="2021-01-08T03:15:31.562" v="464" actId="20577"/>
        <pc:sldMkLst>
          <pc:docMk/>
          <pc:sldMk cId="2180755229" sldId="259"/>
        </pc:sldMkLst>
        <pc:spChg chg="mod">
          <ac:chgData name="WILMAR SOTELO" userId="f82f9da2-c48a-449f-a1d0-f6628d0b803d" providerId="ADAL" clId="{F29573DB-1724-4DBB-874F-73391F45B924}" dt="2021-01-08T03:15:31.562" v="464" actId="20577"/>
          <ac:spMkLst>
            <pc:docMk/>
            <pc:sldMk cId="2180755229" sldId="259"/>
            <ac:spMk id="3" creationId="{5B6F4CB4-CB18-4FF1-9918-41FB79E84522}"/>
          </ac:spMkLst>
        </pc:spChg>
        <pc:spChg chg="mod">
          <ac:chgData name="WILMAR SOTELO" userId="f82f9da2-c48a-449f-a1d0-f6628d0b803d" providerId="ADAL" clId="{F29573DB-1724-4DBB-874F-73391F45B924}" dt="2021-01-08T03:13:32.216" v="458" actId="207"/>
          <ac:spMkLst>
            <pc:docMk/>
            <pc:sldMk cId="2180755229" sldId="259"/>
            <ac:spMk id="12" creationId="{EEA344E2-B737-4D30-912C-C92875DFF814}"/>
          </ac:spMkLst>
        </pc:spChg>
        <pc:cxnChg chg="mod">
          <ac:chgData name="WILMAR SOTELO" userId="f82f9da2-c48a-449f-a1d0-f6628d0b803d" providerId="ADAL" clId="{F29573DB-1724-4DBB-874F-73391F45B924}" dt="2021-01-08T03:13:51.985" v="459" actId="208"/>
          <ac:cxnSpMkLst>
            <pc:docMk/>
            <pc:sldMk cId="2180755229" sldId="259"/>
            <ac:cxnSpMk id="7" creationId="{01288CDE-F90C-43C1-B9E1-D9B030E77F2F}"/>
          </ac:cxnSpMkLst>
        </pc:cxnChg>
      </pc:sldChg>
      <pc:sldChg chg="del">
        <pc:chgData name="WILMAR SOTELO" userId="f82f9da2-c48a-449f-a1d0-f6628d0b803d" providerId="ADAL" clId="{F29573DB-1724-4DBB-874F-73391F45B924}" dt="2021-01-08T03:17:26.614" v="466" actId="47"/>
        <pc:sldMkLst>
          <pc:docMk/>
          <pc:sldMk cId="764276802" sldId="273"/>
        </pc:sldMkLst>
      </pc:sldChg>
      <pc:sldChg chg="del">
        <pc:chgData name="WILMAR SOTELO" userId="f82f9da2-c48a-449f-a1d0-f6628d0b803d" providerId="ADAL" clId="{F29573DB-1724-4DBB-874F-73391F45B924}" dt="2021-01-08T03:12:27.997" v="455" actId="47"/>
        <pc:sldMkLst>
          <pc:docMk/>
          <pc:sldMk cId="2652218621" sldId="274"/>
        </pc:sldMkLst>
      </pc:sldChg>
      <pc:sldChg chg="del">
        <pc:chgData name="WILMAR SOTELO" userId="f82f9da2-c48a-449f-a1d0-f6628d0b803d" providerId="ADAL" clId="{F29573DB-1724-4DBB-874F-73391F45B924}" dt="2021-01-08T03:17:11.065" v="465" actId="47"/>
        <pc:sldMkLst>
          <pc:docMk/>
          <pc:sldMk cId="3545648652" sldId="277"/>
        </pc:sldMkLst>
      </pc:sldChg>
      <pc:sldChg chg="del">
        <pc:chgData name="WILMAR SOTELO" userId="f82f9da2-c48a-449f-a1d0-f6628d0b803d" providerId="ADAL" clId="{F29573DB-1724-4DBB-874F-73391F45B924}" dt="2021-01-08T03:12:21.895" v="452" actId="47"/>
        <pc:sldMkLst>
          <pc:docMk/>
          <pc:sldMk cId="597565621" sldId="279"/>
        </pc:sldMkLst>
      </pc:sldChg>
      <pc:sldChg chg="del">
        <pc:chgData name="WILMAR SOTELO" userId="f82f9da2-c48a-449f-a1d0-f6628d0b803d" providerId="ADAL" clId="{F29573DB-1724-4DBB-874F-73391F45B924}" dt="2021-01-08T03:12:21.466" v="451" actId="47"/>
        <pc:sldMkLst>
          <pc:docMk/>
          <pc:sldMk cId="2945496227" sldId="280"/>
        </pc:sldMkLst>
      </pc:sldChg>
      <pc:sldChg chg="del">
        <pc:chgData name="WILMAR SOTELO" userId="f82f9da2-c48a-449f-a1d0-f6628d0b803d" providerId="ADAL" clId="{F29573DB-1724-4DBB-874F-73391F45B924}" dt="2021-01-08T03:12:22.918" v="454" actId="47"/>
        <pc:sldMkLst>
          <pc:docMk/>
          <pc:sldMk cId="4045373729" sldId="283"/>
        </pc:sldMkLst>
      </pc:sldChg>
      <pc:sldChg chg="del">
        <pc:chgData name="WILMAR SOTELO" userId="f82f9da2-c48a-449f-a1d0-f6628d0b803d" providerId="ADAL" clId="{F29573DB-1724-4DBB-874F-73391F45B924}" dt="2021-01-08T03:12:22.262" v="453" actId="47"/>
        <pc:sldMkLst>
          <pc:docMk/>
          <pc:sldMk cId="1583048304" sldId="284"/>
        </pc:sldMkLst>
      </pc:sldChg>
      <pc:sldChg chg="modSp mod">
        <pc:chgData name="WILMAR SOTELO" userId="f82f9da2-c48a-449f-a1d0-f6628d0b803d" providerId="ADAL" clId="{F29573DB-1724-4DBB-874F-73391F45B924}" dt="2021-02-22T03:26:19.796" v="5824" actId="20577"/>
        <pc:sldMkLst>
          <pc:docMk/>
          <pc:sldMk cId="488385326" sldId="285"/>
        </pc:sldMkLst>
        <pc:spChg chg="mod">
          <ac:chgData name="WILMAR SOTELO" userId="f82f9da2-c48a-449f-a1d0-f6628d0b803d" providerId="ADAL" clId="{F29573DB-1724-4DBB-874F-73391F45B924}" dt="2021-02-22T03:26:19.796" v="5824" actId="20577"/>
          <ac:spMkLst>
            <pc:docMk/>
            <pc:sldMk cId="488385326" sldId="285"/>
            <ac:spMk id="3" creationId="{A5CBA8C5-33B7-41DB-BC7C-3362079D7842}"/>
          </ac:spMkLst>
        </pc:spChg>
        <pc:spChg chg="mod">
          <ac:chgData name="WILMAR SOTELO" userId="f82f9da2-c48a-449f-a1d0-f6628d0b803d" providerId="ADAL" clId="{F29573DB-1724-4DBB-874F-73391F45B924}" dt="2021-02-13T00:24:19.081" v="858" actId="207"/>
          <ac:spMkLst>
            <pc:docMk/>
            <pc:sldMk cId="488385326" sldId="285"/>
            <ac:spMk id="12" creationId="{EEA344E2-B737-4D30-912C-C92875DFF814}"/>
          </ac:spMkLst>
        </pc:spChg>
        <pc:cxnChg chg="mod">
          <ac:chgData name="WILMAR SOTELO" userId="f82f9da2-c48a-449f-a1d0-f6628d0b803d" providerId="ADAL" clId="{F29573DB-1724-4DBB-874F-73391F45B924}" dt="2021-01-08T03:14:15.153" v="462" actId="208"/>
          <ac:cxnSpMkLst>
            <pc:docMk/>
            <pc:sldMk cId="488385326" sldId="285"/>
            <ac:cxnSpMk id="7" creationId="{01288CDE-F90C-43C1-B9E1-D9B030E77F2F}"/>
          </ac:cxnSpMkLst>
        </pc:cxnChg>
      </pc:sldChg>
      <pc:sldChg chg="modSp mod">
        <pc:chgData name="WILMAR SOTELO" userId="f82f9da2-c48a-449f-a1d0-f6628d0b803d" providerId="ADAL" clId="{F29573DB-1724-4DBB-874F-73391F45B924}" dt="2021-02-22T05:18:13.576" v="5846" actId="20577"/>
        <pc:sldMkLst>
          <pc:docMk/>
          <pc:sldMk cId="2262590326" sldId="288"/>
        </pc:sldMkLst>
        <pc:spChg chg="mod">
          <ac:chgData name="WILMAR SOTELO" userId="f82f9da2-c48a-449f-a1d0-f6628d0b803d" providerId="ADAL" clId="{F29573DB-1724-4DBB-874F-73391F45B924}" dt="2021-02-22T05:18:07.684" v="5834" actId="20577"/>
          <ac:spMkLst>
            <pc:docMk/>
            <pc:sldMk cId="2262590326" sldId="288"/>
            <ac:spMk id="3" creationId="{A5CBA8C5-33B7-41DB-BC7C-3362079D7842}"/>
          </ac:spMkLst>
        </pc:spChg>
        <pc:spChg chg="mod">
          <ac:chgData name="WILMAR SOTELO" userId="f82f9da2-c48a-449f-a1d0-f6628d0b803d" providerId="ADAL" clId="{F29573DB-1724-4DBB-874F-73391F45B924}" dt="2021-02-22T05:18:13.576" v="5846" actId="20577"/>
          <ac:spMkLst>
            <pc:docMk/>
            <pc:sldMk cId="2262590326" sldId="288"/>
            <ac:spMk id="12" creationId="{EEA344E2-B737-4D30-912C-C92875DFF814}"/>
          </ac:spMkLst>
        </pc:spChg>
      </pc:sldChg>
      <pc:sldChg chg="modSp del mod">
        <pc:chgData name="WILMAR SOTELO" userId="f82f9da2-c48a-449f-a1d0-f6628d0b803d" providerId="ADAL" clId="{F29573DB-1724-4DBB-874F-73391F45B924}" dt="2021-02-22T02:39:22.646" v="5815" actId="47"/>
        <pc:sldMkLst>
          <pc:docMk/>
          <pc:sldMk cId="251149324" sldId="291"/>
        </pc:sldMkLst>
        <pc:spChg chg="mod">
          <ac:chgData name="WILMAR SOTELO" userId="f82f9da2-c48a-449f-a1d0-f6628d0b803d" providerId="ADAL" clId="{F29573DB-1724-4DBB-874F-73391F45B924}" dt="2021-01-08T03:09:54.193" v="438" actId="123"/>
          <ac:spMkLst>
            <pc:docMk/>
            <pc:sldMk cId="251149324" sldId="291"/>
            <ac:spMk id="3" creationId="{A5CBA8C5-33B7-41DB-BC7C-3362079D7842}"/>
          </ac:spMkLst>
        </pc:spChg>
        <pc:spChg chg="mod">
          <ac:chgData name="WILMAR SOTELO" userId="f82f9da2-c48a-449f-a1d0-f6628d0b803d" providerId="ADAL" clId="{F29573DB-1724-4DBB-874F-73391F45B924}" dt="2021-02-13T00:24:31.730" v="860" actId="207"/>
          <ac:spMkLst>
            <pc:docMk/>
            <pc:sldMk cId="251149324" sldId="291"/>
            <ac:spMk id="12" creationId="{EEA344E2-B737-4D30-912C-C92875DFF814}"/>
          </ac:spMkLst>
        </pc:spChg>
      </pc:sldChg>
      <pc:sldChg chg="addSp delSp modSp mod">
        <pc:chgData name="WILMAR SOTELO" userId="f82f9da2-c48a-449f-a1d0-f6628d0b803d" providerId="ADAL" clId="{F29573DB-1724-4DBB-874F-73391F45B924}" dt="2021-02-19T05:19:59.730" v="4621" actId="688"/>
        <pc:sldMkLst>
          <pc:docMk/>
          <pc:sldMk cId="3364406271" sldId="292"/>
        </pc:sldMkLst>
        <pc:spChg chg="del mod">
          <ac:chgData name="WILMAR SOTELO" userId="f82f9da2-c48a-449f-a1d0-f6628d0b803d" providerId="ADAL" clId="{F29573DB-1724-4DBB-874F-73391F45B924}" dt="2021-02-15T20:42:35.644" v="2450" actId="478"/>
          <ac:spMkLst>
            <pc:docMk/>
            <pc:sldMk cId="3364406271" sldId="292"/>
            <ac:spMk id="2" creationId="{F1391FDE-B7A9-4E71-B6D5-E7EAF07CAEEC}"/>
          </ac:spMkLst>
        </pc:spChg>
        <pc:spChg chg="add mod">
          <ac:chgData name="WILMAR SOTELO" userId="f82f9da2-c48a-449f-a1d0-f6628d0b803d" providerId="ADAL" clId="{F29573DB-1724-4DBB-874F-73391F45B924}" dt="2021-02-15T04:26:30.764" v="1592" actId="1076"/>
          <ac:spMkLst>
            <pc:docMk/>
            <pc:sldMk cId="3364406271" sldId="292"/>
            <ac:spMk id="8" creationId="{A871EAA8-6CA9-4AF5-9455-D91A60558DE3}"/>
          </ac:spMkLst>
        </pc:spChg>
        <pc:spChg chg="add mod">
          <ac:chgData name="WILMAR SOTELO" userId="f82f9da2-c48a-449f-a1d0-f6628d0b803d" providerId="ADAL" clId="{F29573DB-1724-4DBB-874F-73391F45B924}" dt="2021-02-15T04:26:38.750" v="1593" actId="1076"/>
          <ac:spMkLst>
            <pc:docMk/>
            <pc:sldMk cId="3364406271" sldId="292"/>
            <ac:spMk id="9" creationId="{2E9CB52E-3797-4E13-8CB3-C40E10DB2C90}"/>
          </ac:spMkLst>
        </pc:spChg>
        <pc:spChg chg="add mod">
          <ac:chgData name="WILMAR SOTELO" userId="f82f9da2-c48a-449f-a1d0-f6628d0b803d" providerId="ADAL" clId="{F29573DB-1724-4DBB-874F-73391F45B924}" dt="2021-02-15T20:42:28.994" v="2448" actId="404"/>
          <ac:spMkLst>
            <pc:docMk/>
            <pc:sldMk cId="3364406271" sldId="292"/>
            <ac:spMk id="10" creationId="{1401C9C9-9398-478C-A8DF-8E293289A0DE}"/>
          </ac:spMkLst>
        </pc:spChg>
        <pc:spChg chg="add mod">
          <ac:chgData name="WILMAR SOTELO" userId="f82f9da2-c48a-449f-a1d0-f6628d0b803d" providerId="ADAL" clId="{F29573DB-1724-4DBB-874F-73391F45B924}" dt="2021-02-15T17:31:22.657" v="1932" actId="403"/>
          <ac:spMkLst>
            <pc:docMk/>
            <pc:sldMk cId="3364406271" sldId="292"/>
            <ac:spMk id="11" creationId="{FC0AF556-B95D-4AAD-AAB5-1EC070722F3B}"/>
          </ac:spMkLst>
        </pc:spChg>
        <pc:spChg chg="mod">
          <ac:chgData name="WILMAR SOTELO" userId="f82f9da2-c48a-449f-a1d0-f6628d0b803d" providerId="ADAL" clId="{F29573DB-1724-4DBB-874F-73391F45B924}" dt="2021-02-15T00:05:55.187" v="1208" actId="20577"/>
          <ac:spMkLst>
            <pc:docMk/>
            <pc:sldMk cId="3364406271" sldId="292"/>
            <ac:spMk id="12" creationId="{EEA344E2-B737-4D30-912C-C92875DFF814}"/>
          </ac:spMkLst>
        </pc:spChg>
        <pc:spChg chg="add mod">
          <ac:chgData name="WILMAR SOTELO" userId="f82f9da2-c48a-449f-a1d0-f6628d0b803d" providerId="ADAL" clId="{F29573DB-1724-4DBB-874F-73391F45B924}" dt="2021-02-15T04:40:54.806" v="1772" actId="20577"/>
          <ac:spMkLst>
            <pc:docMk/>
            <pc:sldMk cId="3364406271" sldId="292"/>
            <ac:spMk id="13" creationId="{7FAF4539-91E6-4A4B-8CE5-167AEB3C233A}"/>
          </ac:spMkLst>
        </pc:spChg>
        <pc:spChg chg="add mod">
          <ac:chgData name="WILMAR SOTELO" userId="f82f9da2-c48a-449f-a1d0-f6628d0b803d" providerId="ADAL" clId="{F29573DB-1724-4DBB-874F-73391F45B924}" dt="2021-02-15T04:41:12.587" v="1798" actId="20577"/>
          <ac:spMkLst>
            <pc:docMk/>
            <pc:sldMk cId="3364406271" sldId="292"/>
            <ac:spMk id="15" creationId="{2493B2CF-23C5-400E-8FFD-B317CAE4B958}"/>
          </ac:spMkLst>
        </pc:spChg>
        <pc:picChg chg="del">
          <ac:chgData name="WILMAR SOTELO" userId="f82f9da2-c48a-449f-a1d0-f6628d0b803d" providerId="ADAL" clId="{F29573DB-1724-4DBB-874F-73391F45B924}" dt="2021-01-09T02:16:23.901" v="468" actId="478"/>
          <ac:picMkLst>
            <pc:docMk/>
            <pc:sldMk cId="3364406271" sldId="292"/>
            <ac:picMk id="4" creationId="{C37DE060-C2B7-4C26-9286-A5044B2F0251}"/>
          </ac:picMkLst>
        </pc:picChg>
        <pc:picChg chg="add del mod">
          <ac:chgData name="WILMAR SOTELO" userId="f82f9da2-c48a-449f-a1d0-f6628d0b803d" providerId="ADAL" clId="{F29573DB-1724-4DBB-874F-73391F45B924}" dt="2021-02-15T00:43:04.563" v="1414" actId="478"/>
          <ac:picMkLst>
            <pc:docMk/>
            <pc:sldMk cId="3364406271" sldId="292"/>
            <ac:picMk id="5" creationId="{765CFC8D-E90C-4065-B58A-8E1F46AAB203}"/>
          </ac:picMkLst>
        </pc:picChg>
        <pc:picChg chg="add mod">
          <ac:chgData name="WILMAR SOTELO" userId="f82f9da2-c48a-449f-a1d0-f6628d0b803d" providerId="ADAL" clId="{F29573DB-1724-4DBB-874F-73391F45B924}" dt="2021-02-19T05:19:59.730" v="4621" actId="688"/>
          <ac:picMkLst>
            <pc:docMk/>
            <pc:sldMk cId="3364406271" sldId="292"/>
            <ac:picMk id="6" creationId="{5EEDA2A2-4041-4E0E-8AE8-C558F5D99DD1}"/>
          </ac:picMkLst>
        </pc:picChg>
        <pc:picChg chg="del">
          <ac:chgData name="WILMAR SOTELO" userId="f82f9da2-c48a-449f-a1d0-f6628d0b803d" providerId="ADAL" clId="{F29573DB-1724-4DBB-874F-73391F45B924}" dt="2021-01-09T02:16:28.068" v="469" actId="478"/>
          <ac:picMkLst>
            <pc:docMk/>
            <pc:sldMk cId="3364406271" sldId="292"/>
            <ac:picMk id="10" creationId="{6360C16D-0526-4E11-B4BC-86FFFBA37EF4}"/>
          </ac:picMkLst>
        </pc:picChg>
        <pc:picChg chg="del">
          <ac:chgData name="WILMAR SOTELO" userId="f82f9da2-c48a-449f-a1d0-f6628d0b803d" providerId="ADAL" clId="{F29573DB-1724-4DBB-874F-73391F45B924}" dt="2021-01-09T02:16:30.558" v="470" actId="478"/>
          <ac:picMkLst>
            <pc:docMk/>
            <pc:sldMk cId="3364406271" sldId="292"/>
            <ac:picMk id="16" creationId="{60B94EAC-E0C0-4BDD-BE00-3EFCCBFCE097}"/>
          </ac:picMkLst>
        </pc:picChg>
        <pc:cxnChg chg="del">
          <ac:chgData name="WILMAR SOTELO" userId="f82f9da2-c48a-449f-a1d0-f6628d0b803d" providerId="ADAL" clId="{F29573DB-1724-4DBB-874F-73391F45B924}" dt="2021-01-09T02:16:33.795" v="471" actId="478"/>
          <ac:cxnSpMkLst>
            <pc:docMk/>
            <pc:sldMk cId="3364406271" sldId="292"/>
            <ac:cxnSpMk id="6" creationId="{65C51639-725E-43BA-83ED-8326C4C9B34E}"/>
          </ac:cxnSpMkLst>
        </pc:cxnChg>
        <pc:cxnChg chg="del">
          <ac:chgData name="WILMAR SOTELO" userId="f82f9da2-c48a-449f-a1d0-f6628d0b803d" providerId="ADAL" clId="{F29573DB-1724-4DBB-874F-73391F45B924}" dt="2021-01-09T02:16:33.795" v="471" actId="478"/>
          <ac:cxnSpMkLst>
            <pc:docMk/>
            <pc:sldMk cId="3364406271" sldId="292"/>
            <ac:cxnSpMk id="14" creationId="{C65DCA38-6CB5-4B4A-9376-CF3AB81B84A6}"/>
          </ac:cxnSpMkLst>
        </pc:cxnChg>
      </pc:sldChg>
      <pc:sldChg chg="addSp delSp modSp del mod">
        <pc:chgData name="WILMAR SOTELO" userId="f82f9da2-c48a-449f-a1d0-f6628d0b803d" providerId="ADAL" clId="{F29573DB-1724-4DBB-874F-73391F45B924}" dt="2021-02-13T00:21:57.807" v="792" actId="2696"/>
        <pc:sldMkLst>
          <pc:docMk/>
          <pc:sldMk cId="1974618973" sldId="293"/>
        </pc:sldMkLst>
        <pc:picChg chg="del">
          <ac:chgData name="WILMAR SOTELO" userId="f82f9da2-c48a-449f-a1d0-f6628d0b803d" providerId="ADAL" clId="{F29573DB-1724-4DBB-874F-73391F45B924}" dt="2021-01-08T03:10:34.505" v="439" actId="478"/>
          <ac:picMkLst>
            <pc:docMk/>
            <pc:sldMk cId="1974618973" sldId="293"/>
            <ac:picMk id="4" creationId="{394450FC-3D0B-4EC1-AFC1-4C437232B073}"/>
          </ac:picMkLst>
        </pc:picChg>
        <pc:picChg chg="mod">
          <ac:chgData name="WILMAR SOTELO" userId="f82f9da2-c48a-449f-a1d0-f6628d0b803d" providerId="ADAL" clId="{F29573DB-1724-4DBB-874F-73391F45B924}" dt="2021-01-08T03:10:42.798" v="442" actId="1076"/>
          <ac:picMkLst>
            <pc:docMk/>
            <pc:sldMk cId="1974618973" sldId="293"/>
            <ac:picMk id="5" creationId="{A9699E9F-EE64-4C1B-BB13-7A4F9BFE82DE}"/>
          </ac:picMkLst>
        </pc:picChg>
        <pc:picChg chg="del">
          <ac:chgData name="WILMAR SOTELO" userId="f82f9da2-c48a-449f-a1d0-f6628d0b803d" providerId="ADAL" clId="{F29573DB-1724-4DBB-874F-73391F45B924}" dt="2021-01-08T03:10:37.179" v="440" actId="478"/>
          <ac:picMkLst>
            <pc:docMk/>
            <pc:sldMk cId="1974618973" sldId="293"/>
            <ac:picMk id="6" creationId="{B6889E89-75B5-490E-BBFC-1017C4F537E7}"/>
          </ac:picMkLst>
        </pc:picChg>
        <pc:picChg chg="add mod">
          <ac:chgData name="WILMAR SOTELO" userId="f82f9da2-c48a-449f-a1d0-f6628d0b803d" providerId="ADAL" clId="{F29573DB-1724-4DBB-874F-73391F45B924}" dt="2021-01-08T03:11:53.411" v="444" actId="1076"/>
          <ac:picMkLst>
            <pc:docMk/>
            <pc:sldMk cId="1974618973" sldId="293"/>
            <ac:picMk id="8" creationId="{9094B841-8040-4295-9642-A947B5265C92}"/>
          </ac:picMkLst>
        </pc:picChg>
        <pc:picChg chg="mod">
          <ac:chgData name="WILMAR SOTELO" userId="f82f9da2-c48a-449f-a1d0-f6628d0b803d" providerId="ADAL" clId="{F29573DB-1724-4DBB-874F-73391F45B924}" dt="2021-01-08T03:12:59.848" v="457" actId="1076"/>
          <ac:picMkLst>
            <pc:docMk/>
            <pc:sldMk cId="1974618973" sldId="293"/>
            <ac:picMk id="9" creationId="{295B441D-4DB8-4FF2-854F-8828D6671405}"/>
          </ac:picMkLst>
        </pc:picChg>
      </pc:sldChg>
      <pc:sldChg chg="del">
        <pc:chgData name="WILMAR SOTELO" userId="f82f9da2-c48a-449f-a1d0-f6628d0b803d" providerId="ADAL" clId="{F29573DB-1724-4DBB-874F-73391F45B924}" dt="2021-01-08T03:12:18.578" v="446" actId="47"/>
        <pc:sldMkLst>
          <pc:docMk/>
          <pc:sldMk cId="419764936" sldId="296"/>
        </pc:sldMkLst>
      </pc:sldChg>
      <pc:sldChg chg="del">
        <pc:chgData name="WILMAR SOTELO" userId="f82f9da2-c48a-449f-a1d0-f6628d0b803d" providerId="ADAL" clId="{F29573DB-1724-4DBB-874F-73391F45B924}" dt="2021-01-08T03:12:17.669" v="445" actId="47"/>
        <pc:sldMkLst>
          <pc:docMk/>
          <pc:sldMk cId="3997480111" sldId="298"/>
        </pc:sldMkLst>
      </pc:sldChg>
      <pc:sldChg chg="del">
        <pc:chgData name="WILMAR SOTELO" userId="f82f9da2-c48a-449f-a1d0-f6628d0b803d" providerId="ADAL" clId="{F29573DB-1724-4DBB-874F-73391F45B924}" dt="2021-01-08T03:12:19.128" v="447" actId="47"/>
        <pc:sldMkLst>
          <pc:docMk/>
          <pc:sldMk cId="2789662716" sldId="299"/>
        </pc:sldMkLst>
      </pc:sldChg>
      <pc:sldChg chg="del">
        <pc:chgData name="WILMAR SOTELO" userId="f82f9da2-c48a-449f-a1d0-f6628d0b803d" providerId="ADAL" clId="{F29573DB-1724-4DBB-874F-73391F45B924}" dt="2021-01-08T03:12:19.533" v="448" actId="47"/>
        <pc:sldMkLst>
          <pc:docMk/>
          <pc:sldMk cId="186335188" sldId="300"/>
        </pc:sldMkLst>
      </pc:sldChg>
      <pc:sldChg chg="del">
        <pc:chgData name="WILMAR SOTELO" userId="f82f9da2-c48a-449f-a1d0-f6628d0b803d" providerId="ADAL" clId="{F29573DB-1724-4DBB-874F-73391F45B924}" dt="2021-01-08T03:12:20.634" v="449" actId="47"/>
        <pc:sldMkLst>
          <pc:docMk/>
          <pc:sldMk cId="4707735" sldId="301"/>
        </pc:sldMkLst>
      </pc:sldChg>
      <pc:sldChg chg="del">
        <pc:chgData name="WILMAR SOTELO" userId="f82f9da2-c48a-449f-a1d0-f6628d0b803d" providerId="ADAL" clId="{F29573DB-1724-4DBB-874F-73391F45B924}" dt="2021-01-08T03:12:20.995" v="450" actId="47"/>
        <pc:sldMkLst>
          <pc:docMk/>
          <pc:sldMk cId="321708057" sldId="302"/>
        </pc:sldMkLst>
      </pc:sldChg>
      <pc:sldChg chg="addSp delSp modSp mod">
        <pc:chgData name="WILMAR SOTELO" userId="f82f9da2-c48a-449f-a1d0-f6628d0b803d" providerId="ADAL" clId="{F29573DB-1724-4DBB-874F-73391F45B924}" dt="2021-02-20T20:36:30.439" v="5724" actId="20577"/>
        <pc:sldMkLst>
          <pc:docMk/>
          <pc:sldMk cId="1587118773" sldId="303"/>
        </pc:sldMkLst>
        <pc:spChg chg="mod">
          <ac:chgData name="WILMAR SOTELO" userId="f82f9da2-c48a-449f-a1d0-f6628d0b803d" providerId="ADAL" clId="{F29573DB-1724-4DBB-874F-73391F45B924}" dt="2021-02-20T20:36:30.439" v="5724" actId="20577"/>
          <ac:spMkLst>
            <pc:docMk/>
            <pc:sldMk cId="1587118773" sldId="303"/>
            <ac:spMk id="3" creationId="{61C89590-3421-4B92-8348-BB52D42F2530}"/>
          </ac:spMkLst>
        </pc:spChg>
        <pc:spChg chg="mod">
          <ac:chgData name="WILMAR SOTELO" userId="f82f9da2-c48a-449f-a1d0-f6628d0b803d" providerId="ADAL" clId="{F29573DB-1724-4DBB-874F-73391F45B924}" dt="2021-02-13T00:24:46.191" v="863" actId="207"/>
          <ac:spMkLst>
            <pc:docMk/>
            <pc:sldMk cId="1587118773" sldId="303"/>
            <ac:spMk id="5" creationId="{54FE1255-9AF3-4C1D-B025-A71AA00E7202}"/>
          </ac:spMkLst>
        </pc:spChg>
        <pc:spChg chg="add del">
          <ac:chgData name="WILMAR SOTELO" userId="f82f9da2-c48a-449f-a1d0-f6628d0b803d" providerId="ADAL" clId="{F29573DB-1724-4DBB-874F-73391F45B924}" dt="2021-02-20T06:57:19.263" v="5670" actId="22"/>
          <ac:spMkLst>
            <pc:docMk/>
            <pc:sldMk cId="1587118773" sldId="303"/>
            <ac:spMk id="7" creationId="{A404557E-0F09-4F12-A984-FDABCB1B57EA}"/>
          </ac:spMkLst>
        </pc:spChg>
      </pc:sldChg>
      <pc:sldChg chg="addSp delSp modSp new mod">
        <pc:chgData name="WILMAR SOTELO" userId="f82f9da2-c48a-449f-a1d0-f6628d0b803d" providerId="ADAL" clId="{F29573DB-1724-4DBB-874F-73391F45B924}" dt="2021-02-13T00:24:40.710" v="861" actId="207"/>
        <pc:sldMkLst>
          <pc:docMk/>
          <pc:sldMk cId="3396635643" sldId="304"/>
        </pc:sldMkLst>
        <pc:spChg chg="del">
          <ac:chgData name="WILMAR SOTELO" userId="f82f9da2-c48a-449f-a1d0-f6628d0b803d" providerId="ADAL" clId="{F29573DB-1724-4DBB-874F-73391F45B924}" dt="2021-01-13T22:19:23.678" v="525" actId="478"/>
          <ac:spMkLst>
            <pc:docMk/>
            <pc:sldMk cId="3396635643" sldId="304"/>
            <ac:spMk id="2" creationId="{4CAF0FDE-005B-4F7D-9156-DB25E93A8E61}"/>
          </ac:spMkLst>
        </pc:spChg>
        <pc:spChg chg="add del mod">
          <ac:chgData name="WILMAR SOTELO" userId="f82f9da2-c48a-449f-a1d0-f6628d0b803d" providerId="ADAL" clId="{F29573DB-1724-4DBB-874F-73391F45B924}" dt="2021-02-03T04:40:22.563" v="619"/>
          <ac:spMkLst>
            <pc:docMk/>
            <pc:sldMk cId="3396635643" sldId="304"/>
            <ac:spMk id="2" creationId="{4FCBB541-BE40-4AE3-9C65-2DF42CDF18DD}"/>
          </ac:spMkLst>
        </pc:spChg>
        <pc:spChg chg="del">
          <ac:chgData name="WILMAR SOTELO" userId="f82f9da2-c48a-449f-a1d0-f6628d0b803d" providerId="ADAL" clId="{F29573DB-1724-4DBB-874F-73391F45B924}" dt="2021-01-13T22:19:24.720" v="526" actId="478"/>
          <ac:spMkLst>
            <pc:docMk/>
            <pc:sldMk cId="3396635643" sldId="304"/>
            <ac:spMk id="3" creationId="{F4433C52-4F81-418B-BD25-74E23DE60298}"/>
          </ac:spMkLst>
        </pc:spChg>
        <pc:spChg chg="add mod">
          <ac:chgData name="WILMAR SOTELO" userId="f82f9da2-c48a-449f-a1d0-f6628d0b803d" providerId="ADAL" clId="{F29573DB-1724-4DBB-874F-73391F45B924}" dt="2021-02-13T00:24:40.710" v="861" actId="207"/>
          <ac:spMkLst>
            <pc:docMk/>
            <pc:sldMk cId="3396635643" sldId="304"/>
            <ac:spMk id="5" creationId="{6373DCD4-A77D-4DB6-A214-2D874AE49048}"/>
          </ac:spMkLst>
        </pc:spChg>
        <pc:spChg chg="add mod">
          <ac:chgData name="WILMAR SOTELO" userId="f82f9da2-c48a-449f-a1d0-f6628d0b803d" providerId="ADAL" clId="{F29573DB-1724-4DBB-874F-73391F45B924}" dt="2021-02-03T04:43:26.392" v="776" actId="1076"/>
          <ac:spMkLst>
            <pc:docMk/>
            <pc:sldMk cId="3396635643" sldId="304"/>
            <ac:spMk id="7" creationId="{E91F15E0-6500-445D-A237-10771022B322}"/>
          </ac:spMkLst>
        </pc:spChg>
        <pc:cxnChg chg="add mod">
          <ac:chgData name="WILMAR SOTELO" userId="f82f9da2-c48a-449f-a1d0-f6628d0b803d" providerId="ADAL" clId="{F29573DB-1724-4DBB-874F-73391F45B924}" dt="2021-01-13T22:19:32.985" v="527"/>
          <ac:cxnSpMkLst>
            <pc:docMk/>
            <pc:sldMk cId="3396635643" sldId="304"/>
            <ac:cxnSpMk id="6" creationId="{0E570817-34E5-4F35-A07D-2D5091939377}"/>
          </ac:cxnSpMkLst>
        </pc:cxnChg>
      </pc:sldChg>
      <pc:sldChg chg="addSp delSp modSp new mod">
        <pc:chgData name="WILMAR SOTELO" userId="f82f9da2-c48a-449f-a1d0-f6628d0b803d" providerId="ADAL" clId="{F29573DB-1724-4DBB-874F-73391F45B924}" dt="2021-02-16T18:43:53.495" v="3136" actId="20577"/>
        <pc:sldMkLst>
          <pc:docMk/>
          <pc:sldMk cId="2486821883" sldId="305"/>
        </pc:sldMkLst>
        <pc:spChg chg="del">
          <ac:chgData name="WILMAR SOTELO" userId="f82f9da2-c48a-449f-a1d0-f6628d0b803d" providerId="ADAL" clId="{F29573DB-1724-4DBB-874F-73391F45B924}" dt="2021-02-13T00:23:56.362" v="833" actId="478"/>
          <ac:spMkLst>
            <pc:docMk/>
            <pc:sldMk cId="2486821883" sldId="305"/>
            <ac:spMk id="2" creationId="{E2653018-6061-4190-A725-27A44DF8B91B}"/>
          </ac:spMkLst>
        </pc:spChg>
        <pc:spChg chg="del">
          <ac:chgData name="WILMAR SOTELO" userId="f82f9da2-c48a-449f-a1d0-f6628d0b803d" providerId="ADAL" clId="{F29573DB-1724-4DBB-874F-73391F45B924}" dt="2021-02-13T00:23:57.304" v="834" actId="478"/>
          <ac:spMkLst>
            <pc:docMk/>
            <pc:sldMk cId="2486821883" sldId="305"/>
            <ac:spMk id="3" creationId="{29260638-C8F8-4ECD-9E11-F24291F531E1}"/>
          </ac:spMkLst>
        </pc:spChg>
        <pc:spChg chg="add mod">
          <ac:chgData name="WILMAR SOTELO" userId="f82f9da2-c48a-449f-a1d0-f6628d0b803d" providerId="ADAL" clId="{F29573DB-1724-4DBB-874F-73391F45B924}" dt="2021-02-13T03:29:54.336" v="1113" actId="20577"/>
          <ac:spMkLst>
            <pc:docMk/>
            <pc:sldMk cId="2486821883" sldId="305"/>
            <ac:spMk id="5" creationId="{E78D40B7-4314-4CE2-894F-9CD512EF64AF}"/>
          </ac:spMkLst>
        </pc:spChg>
        <pc:spChg chg="add del mod">
          <ac:chgData name="WILMAR SOTELO" userId="f82f9da2-c48a-449f-a1d0-f6628d0b803d" providerId="ADAL" clId="{F29573DB-1724-4DBB-874F-73391F45B924}" dt="2021-02-13T03:22:36.568" v="930" actId="478"/>
          <ac:spMkLst>
            <pc:docMk/>
            <pc:sldMk cId="2486821883" sldId="305"/>
            <ac:spMk id="7" creationId="{639954E6-638B-4760-AB82-B928AC5AECBE}"/>
          </ac:spMkLst>
        </pc:spChg>
        <pc:spChg chg="add del mod">
          <ac:chgData name="WILMAR SOTELO" userId="f82f9da2-c48a-449f-a1d0-f6628d0b803d" providerId="ADAL" clId="{F29573DB-1724-4DBB-874F-73391F45B924}" dt="2021-02-13T03:24:32.812" v="938" actId="478"/>
          <ac:spMkLst>
            <pc:docMk/>
            <pc:sldMk cId="2486821883" sldId="305"/>
            <ac:spMk id="8" creationId="{8F2992C4-9CAC-4DDE-8963-AE9C36612C4B}"/>
          </ac:spMkLst>
        </pc:spChg>
        <pc:spChg chg="add del mod">
          <ac:chgData name="WILMAR SOTELO" userId="f82f9da2-c48a-449f-a1d0-f6628d0b803d" providerId="ADAL" clId="{F29573DB-1724-4DBB-874F-73391F45B924}" dt="2021-02-13T03:26:39.748" v="1031" actId="21"/>
          <ac:spMkLst>
            <pc:docMk/>
            <pc:sldMk cId="2486821883" sldId="305"/>
            <ac:spMk id="9" creationId="{D31B959A-09FF-4FA0-B5EE-96356130C0DE}"/>
          </ac:spMkLst>
        </pc:spChg>
        <pc:spChg chg="add del mod">
          <ac:chgData name="WILMAR SOTELO" userId="f82f9da2-c48a-449f-a1d0-f6628d0b803d" providerId="ADAL" clId="{F29573DB-1724-4DBB-874F-73391F45B924}" dt="2021-02-13T03:26:39.748" v="1031" actId="21"/>
          <ac:spMkLst>
            <pc:docMk/>
            <pc:sldMk cId="2486821883" sldId="305"/>
            <ac:spMk id="10" creationId="{58458E2E-2B93-4075-BC16-43788EBE37D7}"/>
          </ac:spMkLst>
        </pc:spChg>
        <pc:spChg chg="add del mod">
          <ac:chgData name="WILMAR SOTELO" userId="f82f9da2-c48a-449f-a1d0-f6628d0b803d" providerId="ADAL" clId="{F29573DB-1724-4DBB-874F-73391F45B924}" dt="2021-02-13T03:26:39.748" v="1031" actId="21"/>
          <ac:spMkLst>
            <pc:docMk/>
            <pc:sldMk cId="2486821883" sldId="305"/>
            <ac:spMk id="11" creationId="{3303898C-9A0F-45A3-8AE0-533E53EF3514}"/>
          </ac:spMkLst>
        </pc:spChg>
        <pc:spChg chg="add del mod">
          <ac:chgData name="WILMAR SOTELO" userId="f82f9da2-c48a-449f-a1d0-f6628d0b803d" providerId="ADAL" clId="{F29573DB-1724-4DBB-874F-73391F45B924}" dt="2021-02-13T03:26:39.748" v="1031" actId="21"/>
          <ac:spMkLst>
            <pc:docMk/>
            <pc:sldMk cId="2486821883" sldId="305"/>
            <ac:spMk id="12" creationId="{E4B5336D-FB4B-4407-B57A-1B4A28E013B2}"/>
          </ac:spMkLst>
        </pc:spChg>
        <pc:spChg chg="add del mod">
          <ac:chgData name="WILMAR SOTELO" userId="f82f9da2-c48a-449f-a1d0-f6628d0b803d" providerId="ADAL" clId="{F29573DB-1724-4DBB-874F-73391F45B924}" dt="2021-02-13T03:27:49.737" v="1069" actId="21"/>
          <ac:spMkLst>
            <pc:docMk/>
            <pc:sldMk cId="2486821883" sldId="305"/>
            <ac:spMk id="16" creationId="{145A6FD7-5C6E-476E-8001-B629B4C5589C}"/>
          </ac:spMkLst>
        </pc:spChg>
        <pc:spChg chg="add del mod">
          <ac:chgData name="WILMAR SOTELO" userId="f82f9da2-c48a-449f-a1d0-f6628d0b803d" providerId="ADAL" clId="{F29573DB-1724-4DBB-874F-73391F45B924}" dt="2021-02-13T03:27:49.737" v="1069" actId="21"/>
          <ac:spMkLst>
            <pc:docMk/>
            <pc:sldMk cId="2486821883" sldId="305"/>
            <ac:spMk id="17" creationId="{A4AE2A03-3ED7-4DD2-81A4-343CB10F90FF}"/>
          </ac:spMkLst>
        </pc:spChg>
        <pc:spChg chg="add del mod">
          <ac:chgData name="WILMAR SOTELO" userId="f82f9da2-c48a-449f-a1d0-f6628d0b803d" providerId="ADAL" clId="{F29573DB-1724-4DBB-874F-73391F45B924}" dt="2021-02-13T03:27:49.737" v="1069" actId="21"/>
          <ac:spMkLst>
            <pc:docMk/>
            <pc:sldMk cId="2486821883" sldId="305"/>
            <ac:spMk id="18" creationId="{AD61BB63-8512-4EF7-BF0C-E2F63A81C7D8}"/>
          </ac:spMkLst>
        </pc:spChg>
        <pc:spChg chg="add del mod">
          <ac:chgData name="WILMAR SOTELO" userId="f82f9da2-c48a-449f-a1d0-f6628d0b803d" providerId="ADAL" clId="{F29573DB-1724-4DBB-874F-73391F45B924}" dt="2021-02-13T03:27:49.737" v="1069" actId="21"/>
          <ac:spMkLst>
            <pc:docMk/>
            <pc:sldMk cId="2486821883" sldId="305"/>
            <ac:spMk id="19" creationId="{611AB61D-BA38-45F4-89C4-373B585D6392}"/>
          </ac:spMkLst>
        </pc:spChg>
        <pc:spChg chg="add del mod">
          <ac:chgData name="WILMAR SOTELO" userId="f82f9da2-c48a-449f-a1d0-f6628d0b803d" providerId="ADAL" clId="{F29573DB-1724-4DBB-874F-73391F45B924}" dt="2021-02-13T03:27:49.737" v="1069" actId="21"/>
          <ac:spMkLst>
            <pc:docMk/>
            <pc:sldMk cId="2486821883" sldId="305"/>
            <ac:spMk id="24" creationId="{157F07AF-C5A8-4263-9BFF-EF119E6E6C64}"/>
          </ac:spMkLst>
        </pc:spChg>
        <pc:spChg chg="add del mod">
          <ac:chgData name="WILMAR SOTELO" userId="f82f9da2-c48a-449f-a1d0-f6628d0b803d" providerId="ADAL" clId="{F29573DB-1724-4DBB-874F-73391F45B924}" dt="2021-02-16T18:36:11.501" v="3050" actId="21"/>
          <ac:spMkLst>
            <pc:docMk/>
            <pc:sldMk cId="2486821883" sldId="305"/>
            <ac:spMk id="25" creationId="{25D14879-F7F9-46E6-8818-BD9CB049AE89}"/>
          </ac:spMkLst>
        </pc:spChg>
        <pc:spChg chg="add del mod">
          <ac:chgData name="WILMAR SOTELO" userId="f82f9da2-c48a-449f-a1d0-f6628d0b803d" providerId="ADAL" clId="{F29573DB-1724-4DBB-874F-73391F45B924}" dt="2021-02-13T03:27:49.737" v="1069" actId="21"/>
          <ac:spMkLst>
            <pc:docMk/>
            <pc:sldMk cId="2486821883" sldId="305"/>
            <ac:spMk id="25" creationId="{28DD559B-D8FD-4D66-979C-04667A130DD6}"/>
          </ac:spMkLst>
        </pc:spChg>
        <pc:spChg chg="add del mod">
          <ac:chgData name="WILMAR SOTELO" userId="f82f9da2-c48a-449f-a1d0-f6628d0b803d" providerId="ADAL" clId="{F29573DB-1724-4DBB-874F-73391F45B924}" dt="2021-02-16T18:36:11.501" v="3050" actId="21"/>
          <ac:spMkLst>
            <pc:docMk/>
            <pc:sldMk cId="2486821883" sldId="305"/>
            <ac:spMk id="26" creationId="{5D14EF79-0205-4C13-87FA-304FCF4C2963}"/>
          </ac:spMkLst>
        </pc:spChg>
        <pc:spChg chg="add del mod">
          <ac:chgData name="WILMAR SOTELO" userId="f82f9da2-c48a-449f-a1d0-f6628d0b803d" providerId="ADAL" clId="{F29573DB-1724-4DBB-874F-73391F45B924}" dt="2021-02-13T03:52:49.540" v="1141" actId="21"/>
          <ac:spMkLst>
            <pc:docMk/>
            <pc:sldMk cId="2486821883" sldId="305"/>
            <ac:spMk id="26" creationId="{DCCD1801-BA2C-4928-8B8A-B515511902E9}"/>
          </ac:spMkLst>
        </pc:spChg>
        <pc:spChg chg="add del mod">
          <ac:chgData name="WILMAR SOTELO" userId="f82f9da2-c48a-449f-a1d0-f6628d0b803d" providerId="ADAL" clId="{F29573DB-1724-4DBB-874F-73391F45B924}" dt="2021-02-13T03:52:49.540" v="1141" actId="21"/>
          <ac:spMkLst>
            <pc:docMk/>
            <pc:sldMk cId="2486821883" sldId="305"/>
            <ac:spMk id="27" creationId="{25BA667D-E541-465E-A90E-AB37CCF17F54}"/>
          </ac:spMkLst>
        </pc:spChg>
        <pc:spChg chg="add del mod">
          <ac:chgData name="WILMAR SOTELO" userId="f82f9da2-c48a-449f-a1d0-f6628d0b803d" providerId="ADAL" clId="{F29573DB-1724-4DBB-874F-73391F45B924}" dt="2021-02-13T03:52:49.540" v="1141" actId="21"/>
          <ac:spMkLst>
            <pc:docMk/>
            <pc:sldMk cId="2486821883" sldId="305"/>
            <ac:spMk id="28" creationId="{4F8E05C3-AEC8-4FB4-961B-DC104F178BFE}"/>
          </ac:spMkLst>
        </pc:spChg>
        <pc:spChg chg="add del mod">
          <ac:chgData name="WILMAR SOTELO" userId="f82f9da2-c48a-449f-a1d0-f6628d0b803d" providerId="ADAL" clId="{F29573DB-1724-4DBB-874F-73391F45B924}" dt="2021-02-13T03:52:49.540" v="1141" actId="21"/>
          <ac:spMkLst>
            <pc:docMk/>
            <pc:sldMk cId="2486821883" sldId="305"/>
            <ac:spMk id="29" creationId="{CACFD3E1-2BE8-4BE0-BD09-61B28177326E}"/>
          </ac:spMkLst>
        </pc:spChg>
        <pc:spChg chg="add del mod">
          <ac:chgData name="WILMAR SOTELO" userId="f82f9da2-c48a-449f-a1d0-f6628d0b803d" providerId="ADAL" clId="{F29573DB-1724-4DBB-874F-73391F45B924}" dt="2021-02-16T18:36:39.648" v="3059" actId="21"/>
          <ac:spMkLst>
            <pc:docMk/>
            <pc:sldMk cId="2486821883" sldId="305"/>
            <ac:spMk id="31" creationId="{FEA2A104-B12B-4C51-865E-713F61ADE80A}"/>
          </ac:spMkLst>
        </pc:spChg>
        <pc:spChg chg="add del mod">
          <ac:chgData name="WILMAR SOTELO" userId="f82f9da2-c48a-449f-a1d0-f6628d0b803d" providerId="ADAL" clId="{F29573DB-1724-4DBB-874F-73391F45B924}" dt="2021-02-16T18:36:39.648" v="3059" actId="21"/>
          <ac:spMkLst>
            <pc:docMk/>
            <pc:sldMk cId="2486821883" sldId="305"/>
            <ac:spMk id="32" creationId="{249B2748-495B-4B94-A6B2-EA385FDE8067}"/>
          </ac:spMkLst>
        </pc:spChg>
        <pc:spChg chg="add del mod">
          <ac:chgData name="WILMAR SOTELO" userId="f82f9da2-c48a-449f-a1d0-f6628d0b803d" providerId="ADAL" clId="{F29573DB-1724-4DBB-874F-73391F45B924}" dt="2021-02-13T03:52:49.540" v="1141" actId="21"/>
          <ac:spMkLst>
            <pc:docMk/>
            <pc:sldMk cId="2486821883" sldId="305"/>
            <ac:spMk id="32" creationId="{90519242-F18D-44BE-A912-BDD90A4D12E7}"/>
          </ac:spMkLst>
        </pc:spChg>
        <pc:spChg chg="add del mod">
          <ac:chgData name="WILMAR SOTELO" userId="f82f9da2-c48a-449f-a1d0-f6628d0b803d" providerId="ADAL" clId="{F29573DB-1724-4DBB-874F-73391F45B924}" dt="2021-02-13T03:52:49.540" v="1141" actId="21"/>
          <ac:spMkLst>
            <pc:docMk/>
            <pc:sldMk cId="2486821883" sldId="305"/>
            <ac:spMk id="33" creationId="{B6EABCF4-1060-48D7-A896-0AC5977737BC}"/>
          </ac:spMkLst>
        </pc:spChg>
        <pc:spChg chg="add del mod">
          <ac:chgData name="WILMAR SOTELO" userId="f82f9da2-c48a-449f-a1d0-f6628d0b803d" providerId="ADAL" clId="{F29573DB-1724-4DBB-874F-73391F45B924}" dt="2021-02-16T18:37:57.101" v="3075" actId="21"/>
          <ac:spMkLst>
            <pc:docMk/>
            <pc:sldMk cId="2486821883" sldId="305"/>
            <ac:spMk id="34" creationId="{E10A179C-8C3E-4778-BF28-FD5158163BC7}"/>
          </ac:spMkLst>
        </pc:spChg>
        <pc:spChg chg="add del mod">
          <ac:chgData name="WILMAR SOTELO" userId="f82f9da2-c48a-449f-a1d0-f6628d0b803d" providerId="ADAL" clId="{F29573DB-1724-4DBB-874F-73391F45B924}" dt="2021-02-16T18:37:57.101" v="3075" actId="21"/>
          <ac:spMkLst>
            <pc:docMk/>
            <pc:sldMk cId="2486821883" sldId="305"/>
            <ac:spMk id="35" creationId="{1F4E9CAF-AE2A-4A6E-9057-6DFC044EEE01}"/>
          </ac:spMkLst>
        </pc:spChg>
        <pc:spChg chg="add del mod">
          <ac:chgData name="WILMAR SOTELO" userId="f82f9da2-c48a-449f-a1d0-f6628d0b803d" providerId="ADAL" clId="{F29573DB-1724-4DBB-874F-73391F45B924}" dt="2021-02-16T18:33:10.525" v="3043" actId="21"/>
          <ac:spMkLst>
            <pc:docMk/>
            <pc:sldMk cId="2486821883" sldId="305"/>
            <ac:spMk id="39" creationId="{AE221677-8117-42B2-B463-7C7E51F2CA89}"/>
          </ac:spMkLst>
        </pc:spChg>
        <pc:spChg chg="add del mod">
          <ac:chgData name="WILMAR SOTELO" userId="f82f9da2-c48a-449f-a1d0-f6628d0b803d" providerId="ADAL" clId="{F29573DB-1724-4DBB-874F-73391F45B924}" dt="2021-02-16T18:33:10.525" v="3043" actId="21"/>
          <ac:spMkLst>
            <pc:docMk/>
            <pc:sldMk cId="2486821883" sldId="305"/>
            <ac:spMk id="40" creationId="{86F07071-44C3-42F6-9871-AC9FC74E718B}"/>
          </ac:spMkLst>
        </pc:spChg>
        <pc:spChg chg="add del mod">
          <ac:chgData name="WILMAR SOTELO" userId="f82f9da2-c48a-449f-a1d0-f6628d0b803d" providerId="ADAL" clId="{F29573DB-1724-4DBB-874F-73391F45B924}" dt="2021-02-16T18:36:03.070" v="3047" actId="478"/>
          <ac:spMkLst>
            <pc:docMk/>
            <pc:sldMk cId="2486821883" sldId="305"/>
            <ac:spMk id="41" creationId="{83C3FE41-FB50-4962-9C37-EC6D53148EF8}"/>
          </ac:spMkLst>
        </pc:spChg>
        <pc:spChg chg="add del mod">
          <ac:chgData name="WILMAR SOTELO" userId="f82f9da2-c48a-449f-a1d0-f6628d0b803d" providerId="ADAL" clId="{F29573DB-1724-4DBB-874F-73391F45B924}" dt="2021-02-16T18:36:03.070" v="3047" actId="478"/>
          <ac:spMkLst>
            <pc:docMk/>
            <pc:sldMk cId="2486821883" sldId="305"/>
            <ac:spMk id="42" creationId="{A6833671-C304-43EF-B2BB-482227041E8C}"/>
          </ac:spMkLst>
        </pc:spChg>
        <pc:spChg chg="add del mod">
          <ac:chgData name="WILMAR SOTELO" userId="f82f9da2-c48a-449f-a1d0-f6628d0b803d" providerId="ADAL" clId="{F29573DB-1724-4DBB-874F-73391F45B924}" dt="2021-02-16T18:36:03.070" v="3047" actId="478"/>
          <ac:spMkLst>
            <pc:docMk/>
            <pc:sldMk cId="2486821883" sldId="305"/>
            <ac:spMk id="45" creationId="{38EC9EF7-0D8F-4AAD-9D62-8AF4AC1F033D}"/>
          </ac:spMkLst>
        </pc:spChg>
        <pc:spChg chg="add del mod">
          <ac:chgData name="WILMAR SOTELO" userId="f82f9da2-c48a-449f-a1d0-f6628d0b803d" providerId="ADAL" clId="{F29573DB-1724-4DBB-874F-73391F45B924}" dt="2021-02-16T18:36:03.070" v="3047" actId="478"/>
          <ac:spMkLst>
            <pc:docMk/>
            <pc:sldMk cId="2486821883" sldId="305"/>
            <ac:spMk id="46" creationId="{E10E8B75-FC0E-4146-9C7C-3FFE07D4ADD6}"/>
          </ac:spMkLst>
        </pc:spChg>
        <pc:spChg chg="add mod">
          <ac:chgData name="WILMAR SOTELO" userId="f82f9da2-c48a-449f-a1d0-f6628d0b803d" providerId="ADAL" clId="{F29573DB-1724-4DBB-874F-73391F45B924}" dt="2021-02-16T18:38:05.047" v="3077" actId="1076"/>
          <ac:spMkLst>
            <pc:docMk/>
            <pc:sldMk cId="2486821883" sldId="305"/>
            <ac:spMk id="47" creationId="{1CCBCD92-EEEC-4179-9B40-67C87CEAD32A}"/>
          </ac:spMkLst>
        </pc:spChg>
        <pc:spChg chg="add mod">
          <ac:chgData name="WILMAR SOTELO" userId="f82f9da2-c48a-449f-a1d0-f6628d0b803d" providerId="ADAL" clId="{F29573DB-1724-4DBB-874F-73391F45B924}" dt="2021-02-16T18:38:05.047" v="3077" actId="1076"/>
          <ac:spMkLst>
            <pc:docMk/>
            <pc:sldMk cId="2486821883" sldId="305"/>
            <ac:spMk id="48" creationId="{9081BA9B-E7A8-4BD4-8791-F189BCCDCDA6}"/>
          </ac:spMkLst>
        </pc:spChg>
        <pc:spChg chg="add mod">
          <ac:chgData name="WILMAR SOTELO" userId="f82f9da2-c48a-449f-a1d0-f6628d0b803d" providerId="ADAL" clId="{F29573DB-1724-4DBB-874F-73391F45B924}" dt="2021-02-16T18:43:53.495" v="3136" actId="20577"/>
          <ac:spMkLst>
            <pc:docMk/>
            <pc:sldMk cId="2486821883" sldId="305"/>
            <ac:spMk id="49" creationId="{7677FA10-39A6-4545-AF5C-CCC7A0078BB9}"/>
          </ac:spMkLst>
        </pc:spChg>
        <pc:picChg chg="add del mod">
          <ac:chgData name="WILMAR SOTELO" userId="f82f9da2-c48a-449f-a1d0-f6628d0b803d" providerId="ADAL" clId="{F29573DB-1724-4DBB-874F-73391F45B924}" dt="2021-02-16T18:36:03.070" v="3047" actId="478"/>
          <ac:picMkLst>
            <pc:docMk/>
            <pc:sldMk cId="2486821883" sldId="305"/>
            <ac:picMk id="16" creationId="{5F9A1A6B-28FC-4BDD-8362-A39866150CE1}"/>
          </ac:picMkLst>
        </pc:picChg>
        <pc:picChg chg="add mod">
          <ac:chgData name="WILMAR SOTELO" userId="f82f9da2-c48a-449f-a1d0-f6628d0b803d" providerId="ADAL" clId="{F29573DB-1724-4DBB-874F-73391F45B924}" dt="2021-02-16T18:36:31.864" v="3057" actId="14100"/>
          <ac:picMkLst>
            <pc:docMk/>
            <pc:sldMk cId="2486821883" sldId="305"/>
            <ac:picMk id="19" creationId="{92774AAB-1DD1-44A0-A32F-5CE03B742AE6}"/>
          </ac:picMkLst>
        </pc:picChg>
        <pc:cxnChg chg="add mod">
          <ac:chgData name="WILMAR SOTELO" userId="f82f9da2-c48a-449f-a1d0-f6628d0b803d" providerId="ADAL" clId="{F29573DB-1724-4DBB-874F-73391F45B924}" dt="2021-02-13T00:23:58.218" v="835"/>
          <ac:cxnSpMkLst>
            <pc:docMk/>
            <pc:sldMk cId="2486821883" sldId="305"/>
            <ac:cxnSpMk id="6" creationId="{E19949DC-65AD-4BBF-8159-7BD1B27AE58B}"/>
          </ac:cxnSpMkLst>
        </pc:cxnChg>
        <pc:cxnChg chg="add del mod">
          <ac:chgData name="WILMAR SOTELO" userId="f82f9da2-c48a-449f-a1d0-f6628d0b803d" providerId="ADAL" clId="{F29573DB-1724-4DBB-874F-73391F45B924}" dt="2021-02-13T03:26:39.748" v="1031" actId="21"/>
          <ac:cxnSpMkLst>
            <pc:docMk/>
            <pc:sldMk cId="2486821883" sldId="305"/>
            <ac:cxnSpMk id="14" creationId="{905DBBA1-C861-4D90-8BAA-456165A2F822}"/>
          </ac:cxnSpMkLst>
        </pc:cxnChg>
        <pc:cxnChg chg="add del mod">
          <ac:chgData name="WILMAR SOTELO" userId="f82f9da2-c48a-449f-a1d0-f6628d0b803d" providerId="ADAL" clId="{F29573DB-1724-4DBB-874F-73391F45B924}" dt="2021-02-13T03:27:49.737" v="1069" actId="21"/>
          <ac:cxnSpMkLst>
            <pc:docMk/>
            <pc:sldMk cId="2486821883" sldId="305"/>
            <ac:cxnSpMk id="20" creationId="{D2170D77-CC31-4852-AD2B-7642628B9DBC}"/>
          </ac:cxnSpMkLst>
        </pc:cxnChg>
        <pc:cxnChg chg="add del mod">
          <ac:chgData name="WILMAR SOTELO" userId="f82f9da2-c48a-449f-a1d0-f6628d0b803d" providerId="ADAL" clId="{F29573DB-1724-4DBB-874F-73391F45B924}" dt="2021-02-13T03:27:49.737" v="1069" actId="21"/>
          <ac:cxnSpMkLst>
            <pc:docMk/>
            <pc:sldMk cId="2486821883" sldId="305"/>
            <ac:cxnSpMk id="22" creationId="{277A177E-1803-4963-9E8D-0D7A83C49FF5}"/>
          </ac:cxnSpMkLst>
        </pc:cxnChg>
        <pc:cxnChg chg="add del mod">
          <ac:chgData name="WILMAR SOTELO" userId="f82f9da2-c48a-449f-a1d0-f6628d0b803d" providerId="ADAL" clId="{F29573DB-1724-4DBB-874F-73391F45B924}" dt="2021-02-16T18:36:11.501" v="3050" actId="21"/>
          <ac:cxnSpMkLst>
            <pc:docMk/>
            <pc:sldMk cId="2486821883" sldId="305"/>
            <ac:cxnSpMk id="27" creationId="{33DD2A26-54BC-43FF-9B74-5C3AFA6D9468}"/>
          </ac:cxnSpMkLst>
        </pc:cxnChg>
        <pc:cxnChg chg="add del mod">
          <ac:chgData name="WILMAR SOTELO" userId="f82f9da2-c48a-449f-a1d0-f6628d0b803d" providerId="ADAL" clId="{F29573DB-1724-4DBB-874F-73391F45B924}" dt="2021-02-13T03:52:49.540" v="1141" actId="21"/>
          <ac:cxnSpMkLst>
            <pc:docMk/>
            <pc:sldMk cId="2486821883" sldId="305"/>
            <ac:cxnSpMk id="30" creationId="{D9D633AE-9D19-491C-8AF1-7C71CE399296}"/>
          </ac:cxnSpMkLst>
        </pc:cxnChg>
        <pc:cxnChg chg="add del mod">
          <ac:chgData name="WILMAR SOTELO" userId="f82f9da2-c48a-449f-a1d0-f6628d0b803d" providerId="ADAL" clId="{F29573DB-1724-4DBB-874F-73391F45B924}" dt="2021-02-13T03:52:49.540" v="1141" actId="21"/>
          <ac:cxnSpMkLst>
            <pc:docMk/>
            <pc:sldMk cId="2486821883" sldId="305"/>
            <ac:cxnSpMk id="31" creationId="{4B2D547D-D8C4-4E38-AF07-97C43AFC0E94}"/>
          </ac:cxnSpMkLst>
        </pc:cxnChg>
        <pc:cxnChg chg="add mod">
          <ac:chgData name="WILMAR SOTELO" userId="f82f9da2-c48a-449f-a1d0-f6628d0b803d" providerId="ADAL" clId="{F29573DB-1724-4DBB-874F-73391F45B924}" dt="2021-02-16T18:38:10.118" v="3078" actId="1076"/>
          <ac:cxnSpMkLst>
            <pc:docMk/>
            <pc:sldMk cId="2486821883" sldId="305"/>
            <ac:cxnSpMk id="33" creationId="{60291E2D-D5B1-4844-AF80-BF6C9E510153}"/>
          </ac:cxnSpMkLst>
        </pc:cxnChg>
        <pc:cxnChg chg="add mod">
          <ac:chgData name="WILMAR SOTELO" userId="f82f9da2-c48a-449f-a1d0-f6628d0b803d" providerId="ADAL" clId="{F29573DB-1724-4DBB-874F-73391F45B924}" dt="2021-02-16T18:43:44.056" v="3126" actId="13822"/>
          <ac:cxnSpMkLst>
            <pc:docMk/>
            <pc:sldMk cId="2486821883" sldId="305"/>
            <ac:cxnSpMk id="36" creationId="{C3EDC17E-075F-4028-AD09-4B7B50DFD95B}"/>
          </ac:cxnSpMkLst>
        </pc:cxnChg>
        <pc:cxnChg chg="add del mod">
          <ac:chgData name="WILMAR SOTELO" userId="f82f9da2-c48a-449f-a1d0-f6628d0b803d" providerId="ADAL" clId="{F29573DB-1724-4DBB-874F-73391F45B924}" dt="2021-02-16T18:33:10.525" v="3043" actId="21"/>
          <ac:cxnSpMkLst>
            <pc:docMk/>
            <pc:sldMk cId="2486821883" sldId="305"/>
            <ac:cxnSpMk id="43" creationId="{07BC4AA5-69C9-41A0-904A-8EEC53E50000}"/>
          </ac:cxnSpMkLst>
        </pc:cxnChg>
        <pc:cxnChg chg="add del mod">
          <ac:chgData name="WILMAR SOTELO" userId="f82f9da2-c48a-449f-a1d0-f6628d0b803d" providerId="ADAL" clId="{F29573DB-1724-4DBB-874F-73391F45B924}" dt="2021-02-16T18:36:03.070" v="3047" actId="478"/>
          <ac:cxnSpMkLst>
            <pc:docMk/>
            <pc:sldMk cId="2486821883" sldId="305"/>
            <ac:cxnSpMk id="44" creationId="{982247C6-83BE-4580-AE32-7D3FC96CA6C4}"/>
          </ac:cxnSpMkLst>
        </pc:cxnChg>
        <pc:cxnChg chg="add mod">
          <ac:chgData name="WILMAR SOTELO" userId="f82f9da2-c48a-449f-a1d0-f6628d0b803d" providerId="ADAL" clId="{F29573DB-1724-4DBB-874F-73391F45B924}" dt="2021-02-16T18:43:32.420" v="3123" actId="14100"/>
          <ac:cxnSpMkLst>
            <pc:docMk/>
            <pc:sldMk cId="2486821883" sldId="305"/>
            <ac:cxnSpMk id="50" creationId="{A8C8C4B5-F078-41EB-91B7-20701EC7A4EB}"/>
          </ac:cxnSpMkLst>
        </pc:cxnChg>
      </pc:sldChg>
      <pc:sldChg chg="addSp delSp modSp add mod">
        <pc:chgData name="WILMAR SOTELO" userId="f82f9da2-c48a-449f-a1d0-f6628d0b803d" providerId="ADAL" clId="{F29573DB-1724-4DBB-874F-73391F45B924}" dt="2021-02-18T22:54:39.913" v="4486" actId="1076"/>
        <pc:sldMkLst>
          <pc:docMk/>
          <pc:sldMk cId="2991054332" sldId="306"/>
        </pc:sldMkLst>
        <pc:spChg chg="add mod">
          <ac:chgData name="WILMAR SOTELO" userId="f82f9da2-c48a-449f-a1d0-f6628d0b803d" providerId="ADAL" clId="{F29573DB-1724-4DBB-874F-73391F45B924}" dt="2021-02-18T01:13:29.502" v="3720" actId="1076"/>
          <ac:spMkLst>
            <pc:docMk/>
            <pc:sldMk cId="2991054332" sldId="306"/>
            <ac:spMk id="5" creationId="{E08D11A8-E552-4B32-83CD-40BA1D07AE22}"/>
          </ac:spMkLst>
        </pc:spChg>
        <pc:spChg chg="add mod">
          <ac:chgData name="WILMAR SOTELO" userId="f82f9da2-c48a-449f-a1d0-f6628d0b803d" providerId="ADAL" clId="{F29573DB-1724-4DBB-874F-73391F45B924}" dt="2021-02-18T01:13:30.031" v="3721" actId="403"/>
          <ac:spMkLst>
            <pc:docMk/>
            <pc:sldMk cId="2991054332" sldId="306"/>
            <ac:spMk id="6" creationId="{4FCF7730-8B0B-4F5F-9AE7-5E66D9EC5113}"/>
          </ac:spMkLst>
        </pc:spChg>
        <pc:spChg chg="add del mod">
          <ac:chgData name="WILMAR SOTELO" userId="f82f9da2-c48a-449f-a1d0-f6628d0b803d" providerId="ADAL" clId="{F29573DB-1724-4DBB-874F-73391F45B924}" dt="2021-02-18T01:08:38.878" v="3658" actId="478"/>
          <ac:spMkLst>
            <pc:docMk/>
            <pc:sldMk cId="2991054332" sldId="306"/>
            <ac:spMk id="8" creationId="{E1B04F17-4AE7-4330-95BC-6BF0B6F90368}"/>
          </ac:spMkLst>
        </pc:spChg>
        <pc:spChg chg="add del mod">
          <ac:chgData name="WILMAR SOTELO" userId="f82f9da2-c48a-449f-a1d0-f6628d0b803d" providerId="ADAL" clId="{F29573DB-1724-4DBB-874F-73391F45B924}" dt="2021-02-18T01:12:13.904" v="3703" actId="478"/>
          <ac:spMkLst>
            <pc:docMk/>
            <pc:sldMk cId="2991054332" sldId="306"/>
            <ac:spMk id="10" creationId="{29116C97-98B3-4E7E-BA37-BB4E37673FEF}"/>
          </ac:spMkLst>
        </pc:spChg>
        <pc:spChg chg="add del mod">
          <ac:chgData name="WILMAR SOTELO" userId="f82f9da2-c48a-449f-a1d0-f6628d0b803d" providerId="ADAL" clId="{F29573DB-1724-4DBB-874F-73391F45B924}" dt="2021-02-18T01:14:28.842" v="3727" actId="478"/>
          <ac:spMkLst>
            <pc:docMk/>
            <pc:sldMk cId="2991054332" sldId="306"/>
            <ac:spMk id="11" creationId="{7A16D9E8-582D-42F4-8E05-0CD698391F8E}"/>
          </ac:spMkLst>
        </pc:spChg>
        <pc:spChg chg="mod">
          <ac:chgData name="WILMAR SOTELO" userId="f82f9da2-c48a-449f-a1d0-f6628d0b803d" providerId="ADAL" clId="{F29573DB-1724-4DBB-874F-73391F45B924}" dt="2021-02-18T00:58:12.708" v="3511" actId="20577"/>
          <ac:spMkLst>
            <pc:docMk/>
            <pc:sldMk cId="2991054332" sldId="306"/>
            <ac:spMk id="12" creationId="{EEA344E2-B737-4D30-912C-C92875DFF814}"/>
          </ac:spMkLst>
        </pc:spChg>
        <pc:spChg chg="add del mod">
          <ac:chgData name="WILMAR SOTELO" userId="f82f9da2-c48a-449f-a1d0-f6628d0b803d" providerId="ADAL" clId="{F29573DB-1724-4DBB-874F-73391F45B924}" dt="2021-02-18T01:01:12.333" v="3549" actId="478"/>
          <ac:spMkLst>
            <pc:docMk/>
            <pc:sldMk cId="2991054332" sldId="306"/>
            <ac:spMk id="13" creationId="{994F1B48-10F3-4AA2-8790-BDC16B9DF2A0}"/>
          </ac:spMkLst>
        </pc:spChg>
        <pc:spChg chg="add mod">
          <ac:chgData name="WILMAR SOTELO" userId="f82f9da2-c48a-449f-a1d0-f6628d0b803d" providerId="ADAL" clId="{F29573DB-1724-4DBB-874F-73391F45B924}" dt="2021-02-18T22:54:34.426" v="4485" actId="1076"/>
          <ac:spMkLst>
            <pc:docMk/>
            <pc:sldMk cId="2991054332" sldId="306"/>
            <ac:spMk id="15" creationId="{3326E577-86FB-48DB-8DE4-0CBA17E46E00}"/>
          </ac:spMkLst>
        </pc:spChg>
        <pc:spChg chg="add del">
          <ac:chgData name="WILMAR SOTELO" userId="f82f9da2-c48a-449f-a1d0-f6628d0b803d" providerId="ADAL" clId="{F29573DB-1724-4DBB-874F-73391F45B924}" dt="2021-02-18T01:02:36.396" v="3575" actId="478"/>
          <ac:spMkLst>
            <pc:docMk/>
            <pc:sldMk cId="2991054332" sldId="306"/>
            <ac:spMk id="17" creationId="{41A7000D-B68F-4B20-A5E3-093F40EEA12C}"/>
          </ac:spMkLst>
        </pc:spChg>
        <pc:spChg chg="add del">
          <ac:chgData name="WILMAR SOTELO" userId="f82f9da2-c48a-449f-a1d0-f6628d0b803d" providerId="ADAL" clId="{F29573DB-1724-4DBB-874F-73391F45B924}" dt="2021-02-18T01:02:45.816" v="3577" actId="22"/>
          <ac:spMkLst>
            <pc:docMk/>
            <pc:sldMk cId="2991054332" sldId="306"/>
            <ac:spMk id="19" creationId="{71B17139-9700-47AE-9705-FAE5E8CB1BEA}"/>
          </ac:spMkLst>
        </pc:spChg>
        <pc:spChg chg="add mod">
          <ac:chgData name="WILMAR SOTELO" userId="f82f9da2-c48a-449f-a1d0-f6628d0b803d" providerId="ADAL" clId="{F29573DB-1724-4DBB-874F-73391F45B924}" dt="2021-02-18T22:54:39.913" v="4486" actId="1076"/>
          <ac:spMkLst>
            <pc:docMk/>
            <pc:sldMk cId="2991054332" sldId="306"/>
            <ac:spMk id="22" creationId="{DFBA81D3-2566-424A-BDA5-50123C7C5D2E}"/>
          </ac:spMkLst>
        </pc:spChg>
        <pc:spChg chg="add mod">
          <ac:chgData name="WILMAR SOTELO" userId="f82f9da2-c48a-449f-a1d0-f6628d0b803d" providerId="ADAL" clId="{F29573DB-1724-4DBB-874F-73391F45B924}" dt="2021-02-18T01:19:04.439" v="3853" actId="1076"/>
          <ac:spMkLst>
            <pc:docMk/>
            <pc:sldMk cId="2991054332" sldId="306"/>
            <ac:spMk id="24" creationId="{47A32BA1-BD98-49C3-9641-38FBFF77D93E}"/>
          </ac:spMkLst>
        </pc:spChg>
        <pc:spChg chg="add mod">
          <ac:chgData name="WILMAR SOTELO" userId="f82f9da2-c48a-449f-a1d0-f6628d0b803d" providerId="ADAL" clId="{F29573DB-1724-4DBB-874F-73391F45B924}" dt="2021-02-18T01:19:07.986" v="3854" actId="1076"/>
          <ac:spMkLst>
            <pc:docMk/>
            <pc:sldMk cId="2991054332" sldId="306"/>
            <ac:spMk id="26" creationId="{EF6FE6EE-7DBC-46D2-9A77-CF9620562B73}"/>
          </ac:spMkLst>
        </pc:spChg>
        <pc:spChg chg="add del mod">
          <ac:chgData name="WILMAR SOTELO" userId="f82f9da2-c48a-449f-a1d0-f6628d0b803d" providerId="ADAL" clId="{F29573DB-1724-4DBB-874F-73391F45B924}" dt="2021-02-18T01:06:05.275" v="3618" actId="22"/>
          <ac:spMkLst>
            <pc:docMk/>
            <pc:sldMk cId="2991054332" sldId="306"/>
            <ac:spMk id="28" creationId="{EEC14596-4221-4AB5-AE8F-083A95ED7B99}"/>
          </ac:spMkLst>
        </pc:spChg>
        <pc:spChg chg="add mod">
          <ac:chgData name="WILMAR SOTELO" userId="f82f9da2-c48a-449f-a1d0-f6628d0b803d" providerId="ADAL" clId="{F29573DB-1724-4DBB-874F-73391F45B924}" dt="2021-02-18T01:15:56.896" v="3776" actId="1076"/>
          <ac:spMkLst>
            <pc:docMk/>
            <pc:sldMk cId="2991054332" sldId="306"/>
            <ac:spMk id="30" creationId="{8B7517EB-EE82-447C-8EE8-200ECC7680F9}"/>
          </ac:spMkLst>
        </pc:spChg>
        <pc:spChg chg="add mod">
          <ac:chgData name="WILMAR SOTELO" userId="f82f9da2-c48a-449f-a1d0-f6628d0b803d" providerId="ADAL" clId="{F29573DB-1724-4DBB-874F-73391F45B924}" dt="2021-02-18T01:19:15.564" v="3855" actId="1076"/>
          <ac:spMkLst>
            <pc:docMk/>
            <pc:sldMk cId="2991054332" sldId="306"/>
            <ac:spMk id="32" creationId="{C26D3898-BDE2-4745-9D38-BBA78BDB9874}"/>
          </ac:spMkLst>
        </pc:spChg>
        <pc:spChg chg="add del mod">
          <ac:chgData name="WILMAR SOTELO" userId="f82f9da2-c48a-449f-a1d0-f6628d0b803d" providerId="ADAL" clId="{F29573DB-1724-4DBB-874F-73391F45B924}" dt="2021-02-18T01:08:35.602" v="3657" actId="21"/>
          <ac:spMkLst>
            <pc:docMk/>
            <pc:sldMk cId="2991054332" sldId="306"/>
            <ac:spMk id="34" creationId="{01C0FBCE-AB25-4374-A675-B98362F4A2C8}"/>
          </ac:spMkLst>
        </pc:spChg>
        <pc:spChg chg="add del mod">
          <ac:chgData name="WILMAR SOTELO" userId="f82f9da2-c48a-449f-a1d0-f6628d0b803d" providerId="ADAL" clId="{F29573DB-1724-4DBB-874F-73391F45B924}" dt="2021-02-18T01:08:35.602" v="3657" actId="21"/>
          <ac:spMkLst>
            <pc:docMk/>
            <pc:sldMk cId="2991054332" sldId="306"/>
            <ac:spMk id="36" creationId="{C97E9C34-6D98-4C6D-80B0-0E187725C5CC}"/>
          </ac:spMkLst>
        </pc:spChg>
        <pc:spChg chg="add del mod">
          <ac:chgData name="WILMAR SOTELO" userId="f82f9da2-c48a-449f-a1d0-f6628d0b803d" providerId="ADAL" clId="{F29573DB-1724-4DBB-874F-73391F45B924}" dt="2021-02-18T01:07:43.184" v="3646" actId="478"/>
          <ac:spMkLst>
            <pc:docMk/>
            <pc:sldMk cId="2991054332" sldId="306"/>
            <ac:spMk id="38" creationId="{A8BB82B0-4DD5-4B99-B846-7D2E8233507C}"/>
          </ac:spMkLst>
        </pc:spChg>
        <pc:spChg chg="add del mod">
          <ac:chgData name="WILMAR SOTELO" userId="f82f9da2-c48a-449f-a1d0-f6628d0b803d" providerId="ADAL" clId="{F29573DB-1724-4DBB-874F-73391F45B924}" dt="2021-02-18T01:08:35.602" v="3657" actId="21"/>
          <ac:spMkLst>
            <pc:docMk/>
            <pc:sldMk cId="2991054332" sldId="306"/>
            <ac:spMk id="40" creationId="{4778ED51-A7B9-4244-B96D-1D1F1846CC5D}"/>
          </ac:spMkLst>
        </pc:spChg>
        <pc:spChg chg="add del mod">
          <ac:chgData name="WILMAR SOTELO" userId="f82f9da2-c48a-449f-a1d0-f6628d0b803d" providerId="ADAL" clId="{F29573DB-1724-4DBB-874F-73391F45B924}" dt="2021-02-18T01:08:35.602" v="3657" actId="21"/>
          <ac:spMkLst>
            <pc:docMk/>
            <pc:sldMk cId="2991054332" sldId="306"/>
            <ac:spMk id="42" creationId="{B321A93C-9B7F-454C-82BD-3EA34A40D26A}"/>
          </ac:spMkLst>
        </pc:spChg>
        <pc:spChg chg="add del mod">
          <ac:chgData name="WILMAR SOTELO" userId="f82f9da2-c48a-449f-a1d0-f6628d0b803d" providerId="ADAL" clId="{F29573DB-1724-4DBB-874F-73391F45B924}" dt="2021-02-18T01:10:02.977" v="3677" actId="21"/>
          <ac:spMkLst>
            <pc:docMk/>
            <pc:sldMk cId="2991054332" sldId="306"/>
            <ac:spMk id="43" creationId="{26E602AF-C701-462F-888A-35CC7B10402C}"/>
          </ac:spMkLst>
        </pc:spChg>
        <pc:spChg chg="add del mod">
          <ac:chgData name="WILMAR SOTELO" userId="f82f9da2-c48a-449f-a1d0-f6628d0b803d" providerId="ADAL" clId="{F29573DB-1724-4DBB-874F-73391F45B924}" dt="2021-02-18T01:10:02.977" v="3677" actId="21"/>
          <ac:spMkLst>
            <pc:docMk/>
            <pc:sldMk cId="2991054332" sldId="306"/>
            <ac:spMk id="44" creationId="{8FA540A7-52ED-42DC-BF2B-23058485EFD8}"/>
          </ac:spMkLst>
        </pc:spChg>
        <pc:spChg chg="add del mod">
          <ac:chgData name="WILMAR SOTELO" userId="f82f9da2-c48a-449f-a1d0-f6628d0b803d" providerId="ADAL" clId="{F29573DB-1724-4DBB-874F-73391F45B924}" dt="2021-02-18T01:10:02.977" v="3677" actId="21"/>
          <ac:spMkLst>
            <pc:docMk/>
            <pc:sldMk cId="2991054332" sldId="306"/>
            <ac:spMk id="45" creationId="{0DD179BD-8A38-4239-93A7-7EF0ECDDC364}"/>
          </ac:spMkLst>
        </pc:spChg>
        <pc:spChg chg="add del mod">
          <ac:chgData name="WILMAR SOTELO" userId="f82f9da2-c48a-449f-a1d0-f6628d0b803d" providerId="ADAL" clId="{F29573DB-1724-4DBB-874F-73391F45B924}" dt="2021-02-18T01:10:02.977" v="3677" actId="21"/>
          <ac:spMkLst>
            <pc:docMk/>
            <pc:sldMk cId="2991054332" sldId="306"/>
            <ac:spMk id="46" creationId="{46453A07-1704-4878-B82A-F59B577A430E}"/>
          </ac:spMkLst>
        </pc:spChg>
        <pc:spChg chg="add del mod">
          <ac:chgData name="WILMAR SOTELO" userId="f82f9da2-c48a-449f-a1d0-f6628d0b803d" providerId="ADAL" clId="{F29573DB-1724-4DBB-874F-73391F45B924}" dt="2021-02-18T01:11:51.645" v="3697" actId="21"/>
          <ac:spMkLst>
            <pc:docMk/>
            <pc:sldMk cId="2991054332" sldId="306"/>
            <ac:spMk id="48" creationId="{7B7554C8-09F4-4BD2-85F1-A0E780C9EB6D}"/>
          </ac:spMkLst>
        </pc:spChg>
        <pc:spChg chg="add del mod">
          <ac:chgData name="WILMAR SOTELO" userId="f82f9da2-c48a-449f-a1d0-f6628d0b803d" providerId="ADAL" clId="{F29573DB-1724-4DBB-874F-73391F45B924}" dt="2021-02-18T01:11:51.645" v="3697" actId="21"/>
          <ac:spMkLst>
            <pc:docMk/>
            <pc:sldMk cId="2991054332" sldId="306"/>
            <ac:spMk id="50" creationId="{758B3E4A-4132-4E37-8C14-169AB6061BF7}"/>
          </ac:spMkLst>
        </pc:spChg>
        <pc:spChg chg="add mod">
          <ac:chgData name="WILMAR SOTELO" userId="f82f9da2-c48a-449f-a1d0-f6628d0b803d" providerId="ADAL" clId="{F29573DB-1724-4DBB-874F-73391F45B924}" dt="2021-02-18T01:11:28.866" v="3693" actId="1076"/>
          <ac:spMkLst>
            <pc:docMk/>
            <pc:sldMk cId="2991054332" sldId="306"/>
            <ac:spMk id="51" creationId="{3B083EFF-8CD9-4A81-BCE9-A08217780963}"/>
          </ac:spMkLst>
        </pc:spChg>
        <pc:spChg chg="add del mod">
          <ac:chgData name="WILMAR SOTELO" userId="f82f9da2-c48a-449f-a1d0-f6628d0b803d" providerId="ADAL" clId="{F29573DB-1724-4DBB-874F-73391F45B924}" dt="2021-02-18T01:10:30.396" v="3683" actId="21"/>
          <ac:spMkLst>
            <pc:docMk/>
            <pc:sldMk cId="2991054332" sldId="306"/>
            <ac:spMk id="52" creationId="{E1BFFD08-44FC-4E03-B301-2A9700C41FD2}"/>
          </ac:spMkLst>
        </pc:spChg>
        <pc:spChg chg="add del mod">
          <ac:chgData name="WILMAR SOTELO" userId="f82f9da2-c48a-449f-a1d0-f6628d0b803d" providerId="ADAL" clId="{F29573DB-1724-4DBB-874F-73391F45B924}" dt="2021-02-18T01:10:30.396" v="3683" actId="21"/>
          <ac:spMkLst>
            <pc:docMk/>
            <pc:sldMk cId="2991054332" sldId="306"/>
            <ac:spMk id="53" creationId="{E23660F7-DB8A-421B-9713-481BF9B22C8B}"/>
          </ac:spMkLst>
        </pc:spChg>
        <pc:spChg chg="add del mod">
          <ac:chgData name="WILMAR SOTELO" userId="f82f9da2-c48a-449f-a1d0-f6628d0b803d" providerId="ADAL" clId="{F29573DB-1724-4DBB-874F-73391F45B924}" dt="2021-02-18T01:10:30.396" v="3683" actId="21"/>
          <ac:spMkLst>
            <pc:docMk/>
            <pc:sldMk cId="2991054332" sldId="306"/>
            <ac:spMk id="54" creationId="{EBB76017-B0D7-4C15-A571-D878AB3DFAA8}"/>
          </ac:spMkLst>
        </pc:spChg>
        <pc:spChg chg="add del mod">
          <ac:chgData name="WILMAR SOTELO" userId="f82f9da2-c48a-449f-a1d0-f6628d0b803d" providerId="ADAL" clId="{F29573DB-1724-4DBB-874F-73391F45B924}" dt="2021-02-18T01:10:30.396" v="3683" actId="21"/>
          <ac:spMkLst>
            <pc:docMk/>
            <pc:sldMk cId="2991054332" sldId="306"/>
            <ac:spMk id="55" creationId="{D4CDB98B-A4B1-4584-8F4E-5D3A67C8495E}"/>
          </ac:spMkLst>
        </pc:spChg>
        <pc:spChg chg="add mod">
          <ac:chgData name="WILMAR SOTELO" userId="f82f9da2-c48a-449f-a1d0-f6628d0b803d" providerId="ADAL" clId="{F29573DB-1724-4DBB-874F-73391F45B924}" dt="2021-02-18T01:10:36.374" v="3685" actId="1076"/>
          <ac:spMkLst>
            <pc:docMk/>
            <pc:sldMk cId="2991054332" sldId="306"/>
            <ac:spMk id="56" creationId="{DC8203F7-2F8A-4CB2-A0E7-785945436B5E}"/>
          </ac:spMkLst>
        </pc:spChg>
        <pc:spChg chg="add mod">
          <ac:chgData name="WILMAR SOTELO" userId="f82f9da2-c48a-449f-a1d0-f6628d0b803d" providerId="ADAL" clId="{F29573DB-1724-4DBB-874F-73391F45B924}" dt="2021-02-18T01:10:36.374" v="3685" actId="1076"/>
          <ac:spMkLst>
            <pc:docMk/>
            <pc:sldMk cId="2991054332" sldId="306"/>
            <ac:spMk id="57" creationId="{0793506D-5A99-44B5-A2FF-B90C61BFF3D4}"/>
          </ac:spMkLst>
        </pc:spChg>
        <pc:spChg chg="add mod">
          <ac:chgData name="WILMAR SOTELO" userId="f82f9da2-c48a-449f-a1d0-f6628d0b803d" providerId="ADAL" clId="{F29573DB-1724-4DBB-874F-73391F45B924}" dt="2021-02-18T01:10:36.374" v="3685" actId="1076"/>
          <ac:spMkLst>
            <pc:docMk/>
            <pc:sldMk cId="2991054332" sldId="306"/>
            <ac:spMk id="58" creationId="{9102160D-2A33-4029-AEDE-DA5B1A501971}"/>
          </ac:spMkLst>
        </pc:spChg>
        <pc:spChg chg="add mod">
          <ac:chgData name="WILMAR SOTELO" userId="f82f9da2-c48a-449f-a1d0-f6628d0b803d" providerId="ADAL" clId="{F29573DB-1724-4DBB-874F-73391F45B924}" dt="2021-02-18T01:10:36.374" v="3685" actId="1076"/>
          <ac:spMkLst>
            <pc:docMk/>
            <pc:sldMk cId="2991054332" sldId="306"/>
            <ac:spMk id="59" creationId="{A8F40505-D848-4B08-9A97-284C04DE9C43}"/>
          </ac:spMkLst>
        </pc:spChg>
        <pc:spChg chg="add del mod">
          <ac:chgData name="WILMAR SOTELO" userId="f82f9da2-c48a-449f-a1d0-f6628d0b803d" providerId="ADAL" clId="{F29573DB-1724-4DBB-874F-73391F45B924}" dt="2021-02-18T01:11:51.645" v="3697" actId="21"/>
          <ac:spMkLst>
            <pc:docMk/>
            <pc:sldMk cId="2991054332" sldId="306"/>
            <ac:spMk id="61" creationId="{337EE209-1153-480F-910C-33DE55F7E46E}"/>
          </ac:spMkLst>
        </pc:spChg>
        <pc:spChg chg="add del mod">
          <ac:chgData name="WILMAR SOTELO" userId="f82f9da2-c48a-449f-a1d0-f6628d0b803d" providerId="ADAL" clId="{F29573DB-1724-4DBB-874F-73391F45B924}" dt="2021-02-18T01:11:51.645" v="3697" actId="21"/>
          <ac:spMkLst>
            <pc:docMk/>
            <pc:sldMk cId="2991054332" sldId="306"/>
            <ac:spMk id="63" creationId="{6761CBDD-2A83-46A3-9A72-812C15BB13A6}"/>
          </ac:spMkLst>
        </pc:spChg>
        <pc:spChg chg="add mod">
          <ac:chgData name="WILMAR SOTELO" userId="f82f9da2-c48a-449f-a1d0-f6628d0b803d" providerId="ADAL" clId="{F29573DB-1724-4DBB-874F-73391F45B924}" dt="2021-02-18T01:11:38.216" v="3695" actId="1076"/>
          <ac:spMkLst>
            <pc:docMk/>
            <pc:sldMk cId="2991054332" sldId="306"/>
            <ac:spMk id="64" creationId="{9FD25149-355C-4783-B860-78C721996673}"/>
          </ac:spMkLst>
        </pc:spChg>
        <pc:spChg chg="add mod">
          <ac:chgData name="WILMAR SOTELO" userId="f82f9da2-c48a-449f-a1d0-f6628d0b803d" providerId="ADAL" clId="{F29573DB-1724-4DBB-874F-73391F45B924}" dt="2021-02-18T01:12:09.853" v="3702" actId="1076"/>
          <ac:spMkLst>
            <pc:docMk/>
            <pc:sldMk cId="2991054332" sldId="306"/>
            <ac:spMk id="65" creationId="{1B308A11-1C1F-4053-930B-8DFAD008833F}"/>
          </ac:spMkLst>
        </pc:spChg>
        <pc:spChg chg="add mod">
          <ac:chgData name="WILMAR SOTELO" userId="f82f9da2-c48a-449f-a1d0-f6628d0b803d" providerId="ADAL" clId="{F29573DB-1724-4DBB-874F-73391F45B924}" dt="2021-02-18T01:12:09.853" v="3702" actId="1076"/>
          <ac:spMkLst>
            <pc:docMk/>
            <pc:sldMk cId="2991054332" sldId="306"/>
            <ac:spMk id="66" creationId="{517D99B7-EE9C-4F4F-A989-751357787FD8}"/>
          </ac:spMkLst>
        </pc:spChg>
        <pc:spChg chg="add mod">
          <ac:chgData name="WILMAR SOTELO" userId="f82f9da2-c48a-449f-a1d0-f6628d0b803d" providerId="ADAL" clId="{F29573DB-1724-4DBB-874F-73391F45B924}" dt="2021-02-18T01:12:09.853" v="3702" actId="1076"/>
          <ac:spMkLst>
            <pc:docMk/>
            <pc:sldMk cId="2991054332" sldId="306"/>
            <ac:spMk id="67" creationId="{EF92178D-9EA6-4712-B365-0FCF4E4AC207}"/>
          </ac:spMkLst>
        </pc:spChg>
        <pc:spChg chg="add mod">
          <ac:chgData name="WILMAR SOTELO" userId="f82f9da2-c48a-449f-a1d0-f6628d0b803d" providerId="ADAL" clId="{F29573DB-1724-4DBB-874F-73391F45B924}" dt="2021-02-18T01:12:09.853" v="3702" actId="1076"/>
          <ac:spMkLst>
            <pc:docMk/>
            <pc:sldMk cId="2991054332" sldId="306"/>
            <ac:spMk id="68" creationId="{C51CA587-FD84-47C4-8491-4713952AF141}"/>
          </ac:spMkLst>
        </pc:spChg>
        <pc:spChg chg="add mod">
          <ac:chgData name="WILMAR SOTELO" userId="f82f9da2-c48a-449f-a1d0-f6628d0b803d" providerId="ADAL" clId="{F29573DB-1724-4DBB-874F-73391F45B924}" dt="2021-02-18T01:15:37.113" v="3773" actId="1076"/>
          <ac:spMkLst>
            <pc:docMk/>
            <pc:sldMk cId="2991054332" sldId="306"/>
            <ac:spMk id="73" creationId="{355AB784-9270-4EC2-9B75-45546BE4FE57}"/>
          </ac:spMkLst>
        </pc:spChg>
        <pc:spChg chg="add mod">
          <ac:chgData name="WILMAR SOTELO" userId="f82f9da2-c48a-449f-a1d0-f6628d0b803d" providerId="ADAL" clId="{F29573DB-1724-4DBB-874F-73391F45B924}" dt="2021-02-18T01:18:57.437" v="3851" actId="1076"/>
          <ac:spMkLst>
            <pc:docMk/>
            <pc:sldMk cId="2991054332" sldId="306"/>
            <ac:spMk id="74" creationId="{23E6F949-3650-487C-AEA8-1D82422DE828}"/>
          </ac:spMkLst>
        </pc:spChg>
        <pc:spChg chg="add mod">
          <ac:chgData name="WILMAR SOTELO" userId="f82f9da2-c48a-449f-a1d0-f6628d0b803d" providerId="ADAL" clId="{F29573DB-1724-4DBB-874F-73391F45B924}" dt="2021-02-18T01:18:41.079" v="3844" actId="1076"/>
          <ac:spMkLst>
            <pc:docMk/>
            <pc:sldMk cId="2991054332" sldId="306"/>
            <ac:spMk id="75" creationId="{646F896B-FC30-4A41-8910-293F2B4930F1}"/>
          </ac:spMkLst>
        </pc:spChg>
        <pc:graphicFrameChg chg="add del mod modGraphic">
          <ac:chgData name="WILMAR SOTELO" userId="f82f9da2-c48a-449f-a1d0-f6628d0b803d" providerId="ADAL" clId="{F29573DB-1724-4DBB-874F-73391F45B924}" dt="2021-02-18T01:03:04.437" v="3584" actId="478"/>
          <ac:graphicFrameMkLst>
            <pc:docMk/>
            <pc:sldMk cId="2991054332" sldId="306"/>
            <ac:graphicFrameMk id="20" creationId="{E928EE8B-A8BD-40EA-9688-EBD5DD292B26}"/>
          </ac:graphicFrameMkLst>
        </pc:graphicFrameChg>
        <pc:cxnChg chg="add mod">
          <ac:chgData name="WILMAR SOTELO" userId="f82f9da2-c48a-449f-a1d0-f6628d0b803d" providerId="ADAL" clId="{F29573DB-1724-4DBB-874F-73391F45B924}" dt="2021-02-18T01:14:54.785" v="3732" actId="13822"/>
          <ac:cxnSpMkLst>
            <pc:docMk/>
            <pc:sldMk cId="2991054332" sldId="306"/>
            <ac:cxnSpMk id="70" creationId="{C7861995-978E-429F-9732-BDBC2DF13AD8}"/>
          </ac:cxnSpMkLst>
        </pc:cxnChg>
        <pc:cxnChg chg="add mod">
          <ac:chgData name="WILMAR SOTELO" userId="f82f9da2-c48a-449f-a1d0-f6628d0b803d" providerId="ADAL" clId="{F29573DB-1724-4DBB-874F-73391F45B924}" dt="2021-02-18T01:18:51.229" v="3848" actId="1076"/>
          <ac:cxnSpMkLst>
            <pc:docMk/>
            <pc:sldMk cId="2991054332" sldId="306"/>
            <ac:cxnSpMk id="77" creationId="{C81B1C64-36E1-4255-9B15-F25E43BE6610}"/>
          </ac:cxnSpMkLst>
        </pc:cxnChg>
        <pc:cxnChg chg="add mod">
          <ac:chgData name="WILMAR SOTELO" userId="f82f9da2-c48a-449f-a1d0-f6628d0b803d" providerId="ADAL" clId="{F29573DB-1724-4DBB-874F-73391F45B924}" dt="2021-02-18T01:19:01.670" v="3852" actId="1076"/>
          <ac:cxnSpMkLst>
            <pc:docMk/>
            <pc:sldMk cId="2991054332" sldId="306"/>
            <ac:cxnSpMk id="79" creationId="{AA68D178-827A-4475-9E60-685FB122EAEF}"/>
          </ac:cxnSpMkLst>
        </pc:cxnChg>
      </pc:sldChg>
      <pc:sldChg chg="addSp delSp modSp add mod">
        <pc:chgData name="WILMAR SOTELO" userId="f82f9da2-c48a-449f-a1d0-f6628d0b803d" providerId="ADAL" clId="{F29573DB-1724-4DBB-874F-73391F45B924}" dt="2021-02-18T21:47:55.456" v="4411" actId="20577"/>
        <pc:sldMkLst>
          <pc:docMk/>
          <pc:sldMk cId="2787837895" sldId="307"/>
        </pc:sldMkLst>
        <pc:spChg chg="add mod">
          <ac:chgData name="WILMAR SOTELO" userId="f82f9da2-c48a-449f-a1d0-f6628d0b803d" providerId="ADAL" clId="{F29573DB-1724-4DBB-874F-73391F45B924}" dt="2021-02-18T21:47:55.456" v="4411" actId="20577"/>
          <ac:spMkLst>
            <pc:docMk/>
            <pc:sldMk cId="2787837895" sldId="307"/>
            <ac:spMk id="5" creationId="{EE145E90-5543-4F04-8D0A-92EEFD5FF28C}"/>
          </ac:spMkLst>
        </pc:spChg>
        <pc:spChg chg="add mod">
          <ac:chgData name="WILMAR SOTELO" userId="f82f9da2-c48a-449f-a1d0-f6628d0b803d" providerId="ADAL" clId="{F29573DB-1724-4DBB-874F-73391F45B924}" dt="2021-02-18T02:34:48.057" v="3946" actId="1076"/>
          <ac:spMkLst>
            <pc:docMk/>
            <pc:sldMk cId="2787837895" sldId="307"/>
            <ac:spMk id="8" creationId="{2C1C1428-019D-47DC-AEA4-4A4340993068}"/>
          </ac:spMkLst>
        </pc:spChg>
        <pc:spChg chg="add mod">
          <ac:chgData name="WILMAR SOTELO" userId="f82f9da2-c48a-449f-a1d0-f6628d0b803d" providerId="ADAL" clId="{F29573DB-1724-4DBB-874F-73391F45B924}" dt="2021-02-18T03:52:02.002" v="4055" actId="1076"/>
          <ac:spMkLst>
            <pc:docMk/>
            <pc:sldMk cId="2787837895" sldId="307"/>
            <ac:spMk id="9" creationId="{2207E5A4-800B-4585-A88F-351EF88D7447}"/>
          </ac:spMkLst>
        </pc:spChg>
        <pc:spChg chg="add mod">
          <ac:chgData name="WILMAR SOTELO" userId="f82f9da2-c48a-449f-a1d0-f6628d0b803d" providerId="ADAL" clId="{F29573DB-1724-4DBB-874F-73391F45B924}" dt="2021-02-18T02:41:11.634" v="3992" actId="1076"/>
          <ac:spMkLst>
            <pc:docMk/>
            <pc:sldMk cId="2787837895" sldId="307"/>
            <ac:spMk id="11" creationId="{F1826E18-5BB4-428F-B4B1-08A8B2BE20D8}"/>
          </ac:spMkLst>
        </pc:spChg>
        <pc:spChg chg="mod">
          <ac:chgData name="WILMAR SOTELO" userId="f82f9da2-c48a-449f-a1d0-f6628d0b803d" providerId="ADAL" clId="{F29573DB-1724-4DBB-874F-73391F45B924}" dt="2021-02-18T01:17:53.898" v="3840" actId="20577"/>
          <ac:spMkLst>
            <pc:docMk/>
            <pc:sldMk cId="2787837895" sldId="307"/>
            <ac:spMk id="12" creationId="{EEA344E2-B737-4D30-912C-C92875DFF814}"/>
          </ac:spMkLst>
        </pc:spChg>
        <pc:spChg chg="add mod">
          <ac:chgData name="WILMAR SOTELO" userId="f82f9da2-c48a-449f-a1d0-f6628d0b803d" providerId="ADAL" clId="{F29573DB-1724-4DBB-874F-73391F45B924}" dt="2021-02-18T02:45:47.405" v="4016" actId="1076"/>
          <ac:spMkLst>
            <pc:docMk/>
            <pc:sldMk cId="2787837895" sldId="307"/>
            <ac:spMk id="13" creationId="{977507B2-FEE6-493A-A5AC-2688C65A8925}"/>
          </ac:spMkLst>
        </pc:spChg>
        <pc:spChg chg="add del">
          <ac:chgData name="WILMAR SOTELO" userId="f82f9da2-c48a-449f-a1d0-f6628d0b803d" providerId="ADAL" clId="{F29573DB-1724-4DBB-874F-73391F45B924}" dt="2021-02-18T02:37:06.848" v="3956" actId="478"/>
          <ac:spMkLst>
            <pc:docMk/>
            <pc:sldMk cId="2787837895" sldId="307"/>
            <ac:spMk id="15" creationId="{FDF2A325-7AC2-4160-AD59-FEBF92DF9130}"/>
          </ac:spMkLst>
        </pc:spChg>
        <pc:spChg chg="add mod">
          <ac:chgData name="WILMAR SOTELO" userId="f82f9da2-c48a-449f-a1d0-f6628d0b803d" providerId="ADAL" clId="{F29573DB-1724-4DBB-874F-73391F45B924}" dt="2021-02-18T02:45:57.715" v="4019" actId="1076"/>
          <ac:spMkLst>
            <pc:docMk/>
            <pc:sldMk cId="2787837895" sldId="307"/>
            <ac:spMk id="18" creationId="{0727ABC1-E199-4C23-A666-8DA84541D6D6}"/>
          </ac:spMkLst>
        </pc:spChg>
        <pc:spChg chg="add del">
          <ac:chgData name="WILMAR SOTELO" userId="f82f9da2-c48a-449f-a1d0-f6628d0b803d" providerId="ADAL" clId="{F29573DB-1724-4DBB-874F-73391F45B924}" dt="2021-02-18T02:37:49.784" v="3970" actId="22"/>
          <ac:spMkLst>
            <pc:docMk/>
            <pc:sldMk cId="2787837895" sldId="307"/>
            <ac:spMk id="20" creationId="{C9624111-3544-4E01-9E5D-3FE6893CB3F9}"/>
          </ac:spMkLst>
        </pc:spChg>
        <pc:spChg chg="add del">
          <ac:chgData name="WILMAR SOTELO" userId="f82f9da2-c48a-449f-a1d0-f6628d0b803d" providerId="ADAL" clId="{F29573DB-1724-4DBB-874F-73391F45B924}" dt="2021-02-18T02:38:01.811" v="3972" actId="22"/>
          <ac:spMkLst>
            <pc:docMk/>
            <pc:sldMk cId="2787837895" sldId="307"/>
            <ac:spMk id="22" creationId="{8AD03987-8317-4470-B337-CD4EA32DC514}"/>
          </ac:spMkLst>
        </pc:spChg>
        <pc:spChg chg="add mod">
          <ac:chgData name="WILMAR SOTELO" userId="f82f9da2-c48a-449f-a1d0-f6628d0b803d" providerId="ADAL" clId="{F29573DB-1724-4DBB-874F-73391F45B924}" dt="2021-02-18T02:45:54.135" v="4018" actId="1076"/>
          <ac:spMkLst>
            <pc:docMk/>
            <pc:sldMk cId="2787837895" sldId="307"/>
            <ac:spMk id="25" creationId="{916E99FE-50ED-49A5-AA07-F090C1BBA14F}"/>
          </ac:spMkLst>
        </pc:spChg>
        <pc:spChg chg="add mod">
          <ac:chgData name="WILMAR SOTELO" userId="f82f9da2-c48a-449f-a1d0-f6628d0b803d" providerId="ADAL" clId="{F29573DB-1724-4DBB-874F-73391F45B924}" dt="2021-02-18T02:45:16.683" v="4012" actId="1076"/>
          <ac:spMkLst>
            <pc:docMk/>
            <pc:sldMk cId="2787837895" sldId="307"/>
            <ac:spMk id="27" creationId="{810EB20B-9EAF-4FB6-9B18-A727F4C6E8CE}"/>
          </ac:spMkLst>
        </pc:spChg>
        <pc:spChg chg="add mod">
          <ac:chgData name="WILMAR SOTELO" userId="f82f9da2-c48a-449f-a1d0-f6628d0b803d" providerId="ADAL" clId="{F29573DB-1724-4DBB-874F-73391F45B924}" dt="2021-02-18T02:45:19.614" v="4013" actId="1076"/>
          <ac:spMkLst>
            <pc:docMk/>
            <pc:sldMk cId="2787837895" sldId="307"/>
            <ac:spMk id="29" creationId="{A8C4A7BD-4DEA-4CBF-A67E-64D60026343E}"/>
          </ac:spMkLst>
        </pc:spChg>
        <pc:spChg chg="add mod">
          <ac:chgData name="WILMAR SOTELO" userId="f82f9da2-c48a-449f-a1d0-f6628d0b803d" providerId="ADAL" clId="{F29573DB-1724-4DBB-874F-73391F45B924}" dt="2021-02-18T02:45:13.316" v="4011" actId="1076"/>
          <ac:spMkLst>
            <pc:docMk/>
            <pc:sldMk cId="2787837895" sldId="307"/>
            <ac:spMk id="31" creationId="{AAF9AC70-F1E8-41C0-B7F1-64A81FB47935}"/>
          </ac:spMkLst>
        </pc:spChg>
        <pc:spChg chg="add mod">
          <ac:chgData name="WILMAR SOTELO" userId="f82f9da2-c48a-449f-a1d0-f6628d0b803d" providerId="ADAL" clId="{F29573DB-1724-4DBB-874F-73391F45B924}" dt="2021-02-18T02:47:36.449" v="4025" actId="1076"/>
          <ac:spMkLst>
            <pc:docMk/>
            <pc:sldMk cId="2787837895" sldId="307"/>
            <ac:spMk id="33" creationId="{49500647-224B-438B-91D2-D988BFF2FDE9}"/>
          </ac:spMkLst>
        </pc:spChg>
        <pc:graphicFrameChg chg="add del mod">
          <ac:chgData name="WILMAR SOTELO" userId="f82f9da2-c48a-449f-a1d0-f6628d0b803d" providerId="ADAL" clId="{F29573DB-1724-4DBB-874F-73391F45B924}" dt="2021-02-18T02:37:39.452" v="3968" actId="478"/>
          <ac:graphicFrameMkLst>
            <pc:docMk/>
            <pc:sldMk cId="2787837895" sldId="307"/>
            <ac:graphicFrameMk id="16" creationId="{F11DD782-E818-48BE-A562-83841681B57F}"/>
          </ac:graphicFrameMkLst>
        </pc:graphicFrameChg>
        <pc:graphicFrameChg chg="add del mod">
          <ac:chgData name="WILMAR SOTELO" userId="f82f9da2-c48a-449f-a1d0-f6628d0b803d" providerId="ADAL" clId="{F29573DB-1724-4DBB-874F-73391F45B924}" dt="2021-02-18T02:39:34.539" v="3977" actId="478"/>
          <ac:graphicFrameMkLst>
            <pc:docMk/>
            <pc:sldMk cId="2787837895" sldId="307"/>
            <ac:graphicFrameMk id="23" creationId="{2023BC74-8F59-45DD-B25E-BAF5EB88AF19}"/>
          </ac:graphicFrameMkLst>
        </pc:graphicFrameChg>
      </pc:sldChg>
      <pc:sldChg chg="addSp delSp modSp add mod ord">
        <pc:chgData name="WILMAR SOTELO" userId="f82f9da2-c48a-449f-a1d0-f6628d0b803d" providerId="ADAL" clId="{F29573DB-1724-4DBB-874F-73391F45B924}" dt="2021-02-15T19:56:01.837" v="2356" actId="14100"/>
        <pc:sldMkLst>
          <pc:docMk/>
          <pc:sldMk cId="2718692530" sldId="308"/>
        </pc:sldMkLst>
        <pc:spChg chg="add mod">
          <ac:chgData name="WILMAR SOTELO" userId="f82f9da2-c48a-449f-a1d0-f6628d0b803d" providerId="ADAL" clId="{F29573DB-1724-4DBB-874F-73391F45B924}" dt="2021-02-15T19:55:58.978" v="2355" actId="1076"/>
          <ac:spMkLst>
            <pc:docMk/>
            <pc:sldMk cId="2718692530" sldId="308"/>
            <ac:spMk id="3" creationId="{391E89F1-70E0-4B04-B5C1-1C97A88164BD}"/>
          </ac:spMkLst>
        </pc:spChg>
        <pc:spChg chg="add del mod">
          <ac:chgData name="WILMAR SOTELO" userId="f82f9da2-c48a-449f-a1d0-f6628d0b803d" providerId="ADAL" clId="{F29573DB-1724-4DBB-874F-73391F45B924}" dt="2021-02-15T00:44:01.105" v="1422" actId="21"/>
          <ac:spMkLst>
            <pc:docMk/>
            <pc:sldMk cId="2718692530" sldId="308"/>
            <ac:spMk id="3" creationId="{655994F8-5A7F-4A86-B862-E72B6349829E}"/>
          </ac:spMkLst>
        </pc:spChg>
        <pc:spChg chg="add mod">
          <ac:chgData name="WILMAR SOTELO" userId="f82f9da2-c48a-449f-a1d0-f6628d0b803d" providerId="ADAL" clId="{F29573DB-1724-4DBB-874F-73391F45B924}" dt="2021-02-15T04:30:19.769" v="1672" actId="20577"/>
          <ac:spMkLst>
            <pc:docMk/>
            <pc:sldMk cId="2718692530" sldId="308"/>
            <ac:spMk id="6" creationId="{405B7A4D-C219-468B-9FCF-2F6B91C59436}"/>
          </ac:spMkLst>
        </pc:spChg>
        <pc:spChg chg="add del mod">
          <ac:chgData name="WILMAR SOTELO" userId="f82f9da2-c48a-449f-a1d0-f6628d0b803d" providerId="ADAL" clId="{F29573DB-1724-4DBB-874F-73391F45B924}" dt="2021-02-15T00:44:01.105" v="1422" actId="21"/>
          <ac:spMkLst>
            <pc:docMk/>
            <pc:sldMk cId="2718692530" sldId="308"/>
            <ac:spMk id="8" creationId="{3B40824E-4E90-4F9F-8C80-112363C1FCFD}"/>
          </ac:spMkLst>
        </pc:spChg>
        <pc:spChg chg="add del">
          <ac:chgData name="WILMAR SOTELO" userId="f82f9da2-c48a-449f-a1d0-f6628d0b803d" providerId="ADAL" clId="{F29573DB-1724-4DBB-874F-73391F45B924}" dt="2021-02-15T04:28:30.473" v="1599" actId="22"/>
          <ac:spMkLst>
            <pc:docMk/>
            <pc:sldMk cId="2718692530" sldId="308"/>
            <ac:spMk id="11" creationId="{85299FF3-69D3-44C7-ADAC-2D2F918C94E9}"/>
          </ac:spMkLst>
        </pc:spChg>
        <pc:spChg chg="add del">
          <ac:chgData name="WILMAR SOTELO" userId="f82f9da2-c48a-449f-a1d0-f6628d0b803d" providerId="ADAL" clId="{F29573DB-1724-4DBB-874F-73391F45B924}" dt="2021-02-15T04:29:03.746" v="1607" actId="478"/>
          <ac:spMkLst>
            <pc:docMk/>
            <pc:sldMk cId="2718692530" sldId="308"/>
            <ac:spMk id="13" creationId="{09E22B01-9CB0-4287-AA53-8A69EA18945B}"/>
          </ac:spMkLst>
        </pc:spChg>
        <pc:spChg chg="add del">
          <ac:chgData name="WILMAR SOTELO" userId="f82f9da2-c48a-449f-a1d0-f6628d0b803d" providerId="ADAL" clId="{F29573DB-1724-4DBB-874F-73391F45B924}" dt="2021-02-15T04:28:57.418" v="1604" actId="22"/>
          <ac:spMkLst>
            <pc:docMk/>
            <pc:sldMk cId="2718692530" sldId="308"/>
            <ac:spMk id="15" creationId="{1D28CD05-4D88-4A3D-863D-28630A5880F5}"/>
          </ac:spMkLst>
        </pc:spChg>
        <pc:spChg chg="add del">
          <ac:chgData name="WILMAR SOTELO" userId="f82f9da2-c48a-449f-a1d0-f6628d0b803d" providerId="ADAL" clId="{F29573DB-1724-4DBB-874F-73391F45B924}" dt="2021-02-15T04:29:29.507" v="1616" actId="22"/>
          <ac:spMkLst>
            <pc:docMk/>
            <pc:sldMk cId="2718692530" sldId="308"/>
            <ac:spMk id="19" creationId="{1E86C65E-7E88-40EC-93A8-1721C0190372}"/>
          </ac:spMkLst>
        </pc:spChg>
        <pc:picChg chg="del">
          <ac:chgData name="WILMAR SOTELO" userId="f82f9da2-c48a-449f-a1d0-f6628d0b803d" providerId="ADAL" clId="{F29573DB-1724-4DBB-874F-73391F45B924}" dt="2021-02-15T00:16:45.542" v="1215" actId="478"/>
          <ac:picMkLst>
            <pc:docMk/>
            <pc:sldMk cId="2718692530" sldId="308"/>
            <ac:picMk id="5" creationId="{765CFC8D-E90C-4065-B58A-8E1F46AAB203}"/>
          </ac:picMkLst>
        </pc:picChg>
        <pc:picChg chg="add mod">
          <ac:chgData name="WILMAR SOTELO" userId="f82f9da2-c48a-449f-a1d0-f6628d0b803d" providerId="ADAL" clId="{F29573DB-1724-4DBB-874F-73391F45B924}" dt="2021-02-15T19:56:01.837" v="2356" actId="14100"/>
          <ac:picMkLst>
            <pc:docMk/>
            <pc:sldMk cId="2718692530" sldId="308"/>
            <ac:picMk id="8" creationId="{AFE8DEAA-013E-44A9-BA8D-57CA269FB782}"/>
          </ac:picMkLst>
        </pc:picChg>
        <pc:picChg chg="add mod">
          <ac:chgData name="WILMAR SOTELO" userId="f82f9da2-c48a-449f-a1d0-f6628d0b803d" providerId="ADAL" clId="{F29573DB-1724-4DBB-874F-73391F45B924}" dt="2021-02-15T17:49:02.363" v="1997" actId="1076"/>
          <ac:picMkLst>
            <pc:docMk/>
            <pc:sldMk cId="2718692530" sldId="308"/>
            <ac:picMk id="17" creationId="{CBA816B4-80C0-4317-9FC1-1E51D42D16B3}"/>
          </ac:picMkLst>
        </pc:picChg>
        <pc:picChg chg="add del mod">
          <ac:chgData name="WILMAR SOTELO" userId="f82f9da2-c48a-449f-a1d0-f6628d0b803d" providerId="ADAL" clId="{F29573DB-1724-4DBB-874F-73391F45B924}" dt="2021-02-15T17:48:58.847" v="1996" actId="1076"/>
          <ac:picMkLst>
            <pc:docMk/>
            <pc:sldMk cId="2718692530" sldId="308"/>
            <ac:picMk id="21" creationId="{37A44432-E4FE-494E-AD78-33DD1DF494E7}"/>
          </ac:picMkLst>
        </pc:picChg>
      </pc:sldChg>
      <pc:sldChg chg="addSp delSp modSp add mod">
        <pc:chgData name="WILMAR SOTELO" userId="f82f9da2-c48a-449f-a1d0-f6628d0b803d" providerId="ADAL" clId="{F29573DB-1724-4DBB-874F-73391F45B924}" dt="2021-02-15T20:42:58.802" v="2452" actId="1076"/>
        <pc:sldMkLst>
          <pc:docMk/>
          <pc:sldMk cId="2434885377" sldId="309"/>
        </pc:sldMkLst>
        <pc:spChg chg="del mod">
          <ac:chgData name="WILMAR SOTELO" userId="f82f9da2-c48a-449f-a1d0-f6628d0b803d" providerId="ADAL" clId="{F29573DB-1724-4DBB-874F-73391F45B924}" dt="2021-02-15T20:12:17.720" v="2357" actId="478"/>
          <ac:spMkLst>
            <pc:docMk/>
            <pc:sldMk cId="2434885377" sldId="309"/>
            <ac:spMk id="3" creationId="{655994F8-5A7F-4A86-B862-E72B6349829E}"/>
          </ac:spMkLst>
        </pc:spChg>
        <pc:spChg chg="add del">
          <ac:chgData name="WILMAR SOTELO" userId="f82f9da2-c48a-449f-a1d0-f6628d0b803d" providerId="ADAL" clId="{F29573DB-1724-4DBB-874F-73391F45B924}" dt="2021-02-15T20:14:13.850" v="2362" actId="478"/>
          <ac:spMkLst>
            <pc:docMk/>
            <pc:sldMk cId="2434885377" sldId="309"/>
            <ac:spMk id="4" creationId="{862E075B-07D1-44A5-A33E-A79EB69E3D28}"/>
          </ac:spMkLst>
        </pc:spChg>
        <pc:spChg chg="add del">
          <ac:chgData name="WILMAR SOTELO" userId="f82f9da2-c48a-449f-a1d0-f6628d0b803d" providerId="ADAL" clId="{F29573DB-1724-4DBB-874F-73391F45B924}" dt="2021-02-15T20:14:27.379" v="2364" actId="478"/>
          <ac:spMkLst>
            <pc:docMk/>
            <pc:sldMk cId="2434885377" sldId="309"/>
            <ac:spMk id="5" creationId="{79097032-4C2D-4254-895E-175D8B488288}"/>
          </ac:spMkLst>
        </pc:spChg>
        <pc:spChg chg="add mod">
          <ac:chgData name="WILMAR SOTELO" userId="f82f9da2-c48a-449f-a1d0-f6628d0b803d" providerId="ADAL" clId="{F29573DB-1724-4DBB-874F-73391F45B924}" dt="2021-02-15T20:22:25.007" v="2415" actId="1076"/>
          <ac:spMkLst>
            <pc:docMk/>
            <pc:sldMk cId="2434885377" sldId="309"/>
            <ac:spMk id="9" creationId="{728FD5C3-6BB4-47D1-8A28-32644DC4DAB5}"/>
          </ac:spMkLst>
        </pc:spChg>
        <pc:spChg chg="add mod">
          <ac:chgData name="WILMAR SOTELO" userId="f82f9da2-c48a-449f-a1d0-f6628d0b803d" providerId="ADAL" clId="{F29573DB-1724-4DBB-874F-73391F45B924}" dt="2021-02-15T20:19:26.837" v="2413" actId="207"/>
          <ac:spMkLst>
            <pc:docMk/>
            <pc:sldMk cId="2434885377" sldId="309"/>
            <ac:spMk id="10" creationId="{D26FDA4B-97F9-4ED6-812C-7DF658B35414}"/>
          </ac:spMkLst>
        </pc:spChg>
        <pc:spChg chg="mod">
          <ac:chgData name="WILMAR SOTELO" userId="f82f9da2-c48a-449f-a1d0-f6628d0b803d" providerId="ADAL" clId="{F29573DB-1724-4DBB-874F-73391F45B924}" dt="2021-02-15T04:23:49.352" v="1533" actId="20577"/>
          <ac:spMkLst>
            <pc:docMk/>
            <pc:sldMk cId="2434885377" sldId="309"/>
            <ac:spMk id="12" creationId="{EEA344E2-B737-4D30-912C-C92875DFF814}"/>
          </ac:spMkLst>
        </pc:spChg>
        <pc:spChg chg="add mod">
          <ac:chgData name="WILMAR SOTELO" userId="f82f9da2-c48a-449f-a1d0-f6628d0b803d" providerId="ADAL" clId="{F29573DB-1724-4DBB-874F-73391F45B924}" dt="2021-02-15T20:17:15.323" v="2401" actId="1076"/>
          <ac:spMkLst>
            <pc:docMk/>
            <pc:sldMk cId="2434885377" sldId="309"/>
            <ac:spMk id="13" creationId="{36105220-9E2E-42A0-9195-7C108A921E75}"/>
          </ac:spMkLst>
        </pc:spChg>
        <pc:spChg chg="add mod">
          <ac:chgData name="WILMAR SOTELO" userId="f82f9da2-c48a-449f-a1d0-f6628d0b803d" providerId="ADAL" clId="{F29573DB-1724-4DBB-874F-73391F45B924}" dt="2021-02-15T20:42:58.802" v="2452" actId="1076"/>
          <ac:spMkLst>
            <pc:docMk/>
            <pc:sldMk cId="2434885377" sldId="309"/>
            <ac:spMk id="15" creationId="{26D88189-0065-4A8B-A51D-D6BED29D29D1}"/>
          </ac:spMkLst>
        </pc:spChg>
        <pc:picChg chg="add mod">
          <ac:chgData name="WILMAR SOTELO" userId="f82f9da2-c48a-449f-a1d0-f6628d0b803d" providerId="ADAL" clId="{F29573DB-1724-4DBB-874F-73391F45B924}" dt="2021-02-15T20:16:17.753" v="2389" actId="1076"/>
          <ac:picMkLst>
            <pc:docMk/>
            <pc:sldMk cId="2434885377" sldId="309"/>
            <ac:picMk id="6" creationId="{C04CE0FF-9FE7-4DC2-8378-19538F9D358B}"/>
          </ac:picMkLst>
        </pc:picChg>
        <pc:picChg chg="add mod">
          <ac:chgData name="WILMAR SOTELO" userId="f82f9da2-c48a-449f-a1d0-f6628d0b803d" providerId="ADAL" clId="{F29573DB-1724-4DBB-874F-73391F45B924}" dt="2021-02-15T20:16:21.335" v="2390" actId="14100"/>
          <ac:picMkLst>
            <pc:docMk/>
            <pc:sldMk cId="2434885377" sldId="309"/>
            <ac:picMk id="8" creationId="{CDCD6A5D-92DB-404F-8BAA-1964B6FE6705}"/>
          </ac:picMkLst>
        </pc:picChg>
      </pc:sldChg>
      <pc:sldChg chg="addSp delSp modSp add mod">
        <pc:chgData name="WILMAR SOTELO" userId="f82f9da2-c48a-449f-a1d0-f6628d0b803d" providerId="ADAL" clId="{F29573DB-1724-4DBB-874F-73391F45B924}" dt="2021-02-15T20:42:12.573" v="2446" actId="114"/>
        <pc:sldMkLst>
          <pc:docMk/>
          <pc:sldMk cId="84796184" sldId="310"/>
        </pc:sldMkLst>
        <pc:spChg chg="add del mod">
          <ac:chgData name="WILMAR SOTELO" userId="f82f9da2-c48a-449f-a1d0-f6628d0b803d" providerId="ADAL" clId="{F29573DB-1724-4DBB-874F-73391F45B924}" dt="2021-02-15T18:26:25.429" v="2282" actId="21"/>
          <ac:spMkLst>
            <pc:docMk/>
            <pc:sldMk cId="84796184" sldId="310"/>
            <ac:spMk id="8" creationId="{0C9735F5-B498-49FE-9A06-9FE79163B051}"/>
          </ac:spMkLst>
        </pc:spChg>
        <pc:spChg chg="add del mod">
          <ac:chgData name="WILMAR SOTELO" userId="f82f9da2-c48a-449f-a1d0-f6628d0b803d" providerId="ADAL" clId="{F29573DB-1724-4DBB-874F-73391F45B924}" dt="2021-02-15T18:26:25.429" v="2282" actId="21"/>
          <ac:spMkLst>
            <pc:docMk/>
            <pc:sldMk cId="84796184" sldId="310"/>
            <ac:spMk id="9" creationId="{3E9ABCE3-7F29-4711-9B06-EF84D0B2C9CD}"/>
          </ac:spMkLst>
        </pc:spChg>
        <pc:spChg chg="add del mod">
          <ac:chgData name="WILMAR SOTELO" userId="f82f9da2-c48a-449f-a1d0-f6628d0b803d" providerId="ADAL" clId="{F29573DB-1724-4DBB-874F-73391F45B924}" dt="2021-02-15T18:26:25.429" v="2282" actId="21"/>
          <ac:spMkLst>
            <pc:docMk/>
            <pc:sldMk cId="84796184" sldId="310"/>
            <ac:spMk id="11" creationId="{77BB9FA1-47A4-4751-934D-AB7CA584A6F4}"/>
          </ac:spMkLst>
        </pc:spChg>
        <pc:spChg chg="add del mod">
          <ac:chgData name="WILMAR SOTELO" userId="f82f9da2-c48a-449f-a1d0-f6628d0b803d" providerId="ADAL" clId="{F29573DB-1724-4DBB-874F-73391F45B924}" dt="2021-02-15T18:26:25.429" v="2282" actId="21"/>
          <ac:spMkLst>
            <pc:docMk/>
            <pc:sldMk cId="84796184" sldId="310"/>
            <ac:spMk id="13" creationId="{CC43E8F3-D621-4AD1-BC5C-1F4D4EAAF8D4}"/>
          </ac:spMkLst>
        </pc:spChg>
        <pc:spChg chg="add del mod">
          <ac:chgData name="WILMAR SOTELO" userId="f82f9da2-c48a-449f-a1d0-f6628d0b803d" providerId="ADAL" clId="{F29573DB-1724-4DBB-874F-73391F45B924}" dt="2021-02-15T18:26:25.429" v="2282" actId="21"/>
          <ac:spMkLst>
            <pc:docMk/>
            <pc:sldMk cId="84796184" sldId="310"/>
            <ac:spMk id="15" creationId="{6C611CA2-6997-4B8D-9D06-46D7BF0B23FF}"/>
          </ac:spMkLst>
        </pc:spChg>
        <pc:spChg chg="add del mod">
          <ac:chgData name="WILMAR SOTELO" userId="f82f9da2-c48a-449f-a1d0-f6628d0b803d" providerId="ADAL" clId="{F29573DB-1724-4DBB-874F-73391F45B924}" dt="2021-02-15T18:23:59.294" v="2232" actId="478"/>
          <ac:spMkLst>
            <pc:docMk/>
            <pc:sldMk cId="84796184" sldId="310"/>
            <ac:spMk id="17" creationId="{40706082-F243-4A4D-AC3C-4DC78BD7CD34}"/>
          </ac:spMkLst>
        </pc:spChg>
        <pc:spChg chg="add del mod">
          <ac:chgData name="WILMAR SOTELO" userId="f82f9da2-c48a-449f-a1d0-f6628d0b803d" providerId="ADAL" clId="{F29573DB-1724-4DBB-874F-73391F45B924}" dt="2021-02-15T18:26:25.429" v="2282" actId="21"/>
          <ac:spMkLst>
            <pc:docMk/>
            <pc:sldMk cId="84796184" sldId="310"/>
            <ac:spMk id="19" creationId="{30AABD6C-4EDB-4F79-8B19-3FEABAE395C5}"/>
          </ac:spMkLst>
        </pc:spChg>
        <pc:spChg chg="add del mod">
          <ac:chgData name="WILMAR SOTELO" userId="f82f9da2-c48a-449f-a1d0-f6628d0b803d" providerId="ADAL" clId="{F29573DB-1724-4DBB-874F-73391F45B924}" dt="2021-02-15T18:26:25.429" v="2282" actId="21"/>
          <ac:spMkLst>
            <pc:docMk/>
            <pc:sldMk cId="84796184" sldId="310"/>
            <ac:spMk id="21" creationId="{1467EDF1-840A-48C3-9D4A-144BAAA28EC9}"/>
          </ac:spMkLst>
        </pc:spChg>
        <pc:spChg chg="add mod">
          <ac:chgData name="WILMAR SOTELO" userId="f82f9da2-c48a-449f-a1d0-f6628d0b803d" providerId="ADAL" clId="{F29573DB-1724-4DBB-874F-73391F45B924}" dt="2021-02-15T18:26:31.639" v="2284" actId="1076"/>
          <ac:spMkLst>
            <pc:docMk/>
            <pc:sldMk cId="84796184" sldId="310"/>
            <ac:spMk id="22" creationId="{1E286473-6D31-4578-A5D0-30A33B1E7550}"/>
          </ac:spMkLst>
        </pc:spChg>
        <pc:spChg chg="add mod">
          <ac:chgData name="WILMAR SOTELO" userId="f82f9da2-c48a-449f-a1d0-f6628d0b803d" providerId="ADAL" clId="{F29573DB-1724-4DBB-874F-73391F45B924}" dt="2021-02-15T20:41:20.588" v="2437" actId="14100"/>
          <ac:spMkLst>
            <pc:docMk/>
            <pc:sldMk cId="84796184" sldId="310"/>
            <ac:spMk id="23" creationId="{E3BAAFAD-CCE8-4BF4-B45C-97B4F64501C5}"/>
          </ac:spMkLst>
        </pc:spChg>
        <pc:spChg chg="add mod">
          <ac:chgData name="WILMAR SOTELO" userId="f82f9da2-c48a-449f-a1d0-f6628d0b803d" providerId="ADAL" clId="{F29573DB-1724-4DBB-874F-73391F45B924}" dt="2021-02-15T18:26:31.639" v="2284" actId="1076"/>
          <ac:spMkLst>
            <pc:docMk/>
            <pc:sldMk cId="84796184" sldId="310"/>
            <ac:spMk id="24" creationId="{DAEF19E0-1384-4252-8EEB-3A19CC065386}"/>
          </ac:spMkLst>
        </pc:spChg>
        <pc:spChg chg="add mod">
          <ac:chgData name="WILMAR SOTELO" userId="f82f9da2-c48a-449f-a1d0-f6628d0b803d" providerId="ADAL" clId="{F29573DB-1724-4DBB-874F-73391F45B924}" dt="2021-02-15T18:26:31.639" v="2284" actId="1076"/>
          <ac:spMkLst>
            <pc:docMk/>
            <pc:sldMk cId="84796184" sldId="310"/>
            <ac:spMk id="25" creationId="{DEA52643-2595-4881-8D73-B99931FFB108}"/>
          </ac:spMkLst>
        </pc:spChg>
        <pc:spChg chg="add mod">
          <ac:chgData name="WILMAR SOTELO" userId="f82f9da2-c48a-449f-a1d0-f6628d0b803d" providerId="ADAL" clId="{F29573DB-1724-4DBB-874F-73391F45B924}" dt="2021-02-15T18:26:31.639" v="2284" actId="1076"/>
          <ac:spMkLst>
            <pc:docMk/>
            <pc:sldMk cId="84796184" sldId="310"/>
            <ac:spMk id="26" creationId="{A6E615EC-FA19-4E96-9257-EC43490DDC9B}"/>
          </ac:spMkLst>
        </pc:spChg>
        <pc:spChg chg="add mod">
          <ac:chgData name="WILMAR SOTELO" userId="f82f9da2-c48a-449f-a1d0-f6628d0b803d" providerId="ADAL" clId="{F29573DB-1724-4DBB-874F-73391F45B924}" dt="2021-02-15T18:26:31.639" v="2284" actId="1076"/>
          <ac:spMkLst>
            <pc:docMk/>
            <pc:sldMk cId="84796184" sldId="310"/>
            <ac:spMk id="27" creationId="{26A55225-711E-4DE6-B519-31C9763199B1}"/>
          </ac:spMkLst>
        </pc:spChg>
        <pc:spChg chg="add mod">
          <ac:chgData name="WILMAR SOTELO" userId="f82f9da2-c48a-449f-a1d0-f6628d0b803d" providerId="ADAL" clId="{F29573DB-1724-4DBB-874F-73391F45B924}" dt="2021-02-15T18:26:31.639" v="2284" actId="1076"/>
          <ac:spMkLst>
            <pc:docMk/>
            <pc:sldMk cId="84796184" sldId="310"/>
            <ac:spMk id="28" creationId="{DFCEB588-AAD2-43FE-8A71-8D1F9DA295FF}"/>
          </ac:spMkLst>
        </pc:spChg>
        <pc:spChg chg="add mod">
          <ac:chgData name="WILMAR SOTELO" userId="f82f9da2-c48a-449f-a1d0-f6628d0b803d" providerId="ADAL" clId="{F29573DB-1724-4DBB-874F-73391F45B924}" dt="2021-02-15T20:42:12.573" v="2446" actId="114"/>
          <ac:spMkLst>
            <pc:docMk/>
            <pc:sldMk cId="84796184" sldId="310"/>
            <ac:spMk id="30" creationId="{86D621C0-0EE7-496C-923E-F04F7AB45129}"/>
          </ac:spMkLst>
        </pc:spChg>
        <pc:picChg chg="mod">
          <ac:chgData name="WILMAR SOTELO" userId="f82f9da2-c48a-449f-a1d0-f6628d0b803d" providerId="ADAL" clId="{F29573DB-1724-4DBB-874F-73391F45B924}" dt="2021-02-15T20:41:58.740" v="2441" actId="1076"/>
          <ac:picMkLst>
            <pc:docMk/>
            <pc:sldMk cId="84796184" sldId="310"/>
            <ac:picMk id="5" creationId="{765CFC8D-E90C-4065-B58A-8E1F46AAB203}"/>
          </ac:picMkLst>
        </pc:picChg>
        <pc:picChg chg="del">
          <ac:chgData name="WILMAR SOTELO" userId="f82f9da2-c48a-449f-a1d0-f6628d0b803d" providerId="ADAL" clId="{F29573DB-1724-4DBB-874F-73391F45B924}" dt="2021-02-15T00:43:01.813" v="1413" actId="478"/>
          <ac:picMkLst>
            <pc:docMk/>
            <pc:sldMk cId="84796184" sldId="310"/>
            <ac:picMk id="6" creationId="{5EEDA2A2-4041-4E0E-8AE8-C558F5D99DD1}"/>
          </ac:picMkLst>
        </pc:picChg>
      </pc:sldChg>
      <pc:sldChg chg="addSp delSp modSp add mod">
        <pc:chgData name="WILMAR SOTELO" userId="f82f9da2-c48a-449f-a1d0-f6628d0b803d" providerId="ADAL" clId="{F29573DB-1724-4DBB-874F-73391F45B924}" dt="2021-02-15T17:31:15.331" v="1930" actId="1076"/>
        <pc:sldMkLst>
          <pc:docMk/>
          <pc:sldMk cId="1434059883" sldId="311"/>
        </pc:sldMkLst>
        <pc:spChg chg="add mod">
          <ac:chgData name="WILMAR SOTELO" userId="f82f9da2-c48a-449f-a1d0-f6628d0b803d" providerId="ADAL" clId="{F29573DB-1724-4DBB-874F-73391F45B924}" dt="2021-02-15T17:31:15.331" v="1930" actId="1076"/>
          <ac:spMkLst>
            <pc:docMk/>
            <pc:sldMk cId="1434059883" sldId="311"/>
            <ac:spMk id="3" creationId="{CB358721-0D4C-4563-BE84-91FD6DCF2AE8}"/>
          </ac:spMkLst>
        </pc:spChg>
        <pc:spChg chg="add mod">
          <ac:chgData name="WILMAR SOTELO" userId="f82f9da2-c48a-449f-a1d0-f6628d0b803d" providerId="ADAL" clId="{F29573DB-1724-4DBB-874F-73391F45B924}" dt="2021-02-15T17:21:35.445" v="1921" actId="1076"/>
          <ac:spMkLst>
            <pc:docMk/>
            <pc:sldMk cId="1434059883" sldId="311"/>
            <ac:spMk id="8" creationId="{97DEB33D-BCD5-4713-B047-8AE4FAC781BD}"/>
          </ac:spMkLst>
        </pc:spChg>
        <pc:spChg chg="add mod">
          <ac:chgData name="WILMAR SOTELO" userId="f82f9da2-c48a-449f-a1d0-f6628d0b803d" providerId="ADAL" clId="{F29573DB-1724-4DBB-874F-73391F45B924}" dt="2021-02-15T17:21:41.829" v="1923" actId="1076"/>
          <ac:spMkLst>
            <pc:docMk/>
            <pc:sldMk cId="1434059883" sldId="311"/>
            <ac:spMk id="9" creationId="{8CC08A20-B348-473A-8B68-43781DB6CE9B}"/>
          </ac:spMkLst>
        </pc:spChg>
        <pc:spChg chg="add del mod">
          <ac:chgData name="WILMAR SOTELO" userId="f82f9da2-c48a-449f-a1d0-f6628d0b803d" providerId="ADAL" clId="{F29573DB-1724-4DBB-874F-73391F45B924}" dt="2021-02-15T17:19:42.689" v="1904" actId="21"/>
          <ac:spMkLst>
            <pc:docMk/>
            <pc:sldMk cId="1434059883" sldId="311"/>
            <ac:spMk id="11" creationId="{5F7B8197-F966-4975-A7C9-6F9FA1D6680E}"/>
          </ac:spMkLst>
        </pc:spChg>
        <pc:spChg chg="add mod">
          <ac:chgData name="WILMAR SOTELO" userId="f82f9da2-c48a-449f-a1d0-f6628d0b803d" providerId="ADAL" clId="{F29573DB-1724-4DBB-874F-73391F45B924}" dt="2021-02-15T17:21:30.294" v="1920" actId="1076"/>
          <ac:spMkLst>
            <pc:docMk/>
            <pc:sldMk cId="1434059883" sldId="311"/>
            <ac:spMk id="13" creationId="{6103A3E7-44F9-424E-B867-FF444FDE9544}"/>
          </ac:spMkLst>
        </pc:spChg>
        <pc:spChg chg="add mod">
          <ac:chgData name="WILMAR SOTELO" userId="f82f9da2-c48a-449f-a1d0-f6628d0b803d" providerId="ADAL" clId="{F29573DB-1724-4DBB-874F-73391F45B924}" dt="2021-02-15T17:21:37.494" v="1922" actId="1076"/>
          <ac:spMkLst>
            <pc:docMk/>
            <pc:sldMk cId="1434059883" sldId="311"/>
            <ac:spMk id="14" creationId="{A2154844-2B58-47AF-95D0-042F208434DD}"/>
          </ac:spMkLst>
        </pc:spChg>
        <pc:spChg chg="add del mod">
          <ac:chgData name="WILMAR SOTELO" userId="f82f9da2-c48a-449f-a1d0-f6628d0b803d" providerId="ADAL" clId="{F29573DB-1724-4DBB-874F-73391F45B924}" dt="2021-02-15T17:20:31.141" v="1909" actId="21"/>
          <ac:spMkLst>
            <pc:docMk/>
            <pc:sldMk cId="1434059883" sldId="311"/>
            <ac:spMk id="15" creationId="{05B708C8-36DC-4F12-99E8-2579A2DC2718}"/>
          </ac:spMkLst>
        </pc:spChg>
        <pc:picChg chg="del">
          <ac:chgData name="WILMAR SOTELO" userId="f82f9da2-c48a-449f-a1d0-f6628d0b803d" providerId="ADAL" clId="{F29573DB-1724-4DBB-874F-73391F45B924}" dt="2021-02-15T04:30:47.938" v="1675" actId="478"/>
          <ac:picMkLst>
            <pc:docMk/>
            <pc:sldMk cId="1434059883" sldId="311"/>
            <ac:picMk id="5" creationId="{765CFC8D-E90C-4065-B58A-8E1F46AAB203}"/>
          </ac:picMkLst>
        </pc:picChg>
      </pc:sldChg>
      <pc:sldChg chg="delSp add del mod">
        <pc:chgData name="WILMAR SOTELO" userId="f82f9da2-c48a-449f-a1d0-f6628d0b803d" providerId="ADAL" clId="{F29573DB-1724-4DBB-874F-73391F45B924}" dt="2021-02-15T17:19:30.576" v="1903" actId="47"/>
        <pc:sldMkLst>
          <pc:docMk/>
          <pc:sldMk cId="987921024" sldId="312"/>
        </pc:sldMkLst>
        <pc:picChg chg="del">
          <ac:chgData name="WILMAR SOTELO" userId="f82f9da2-c48a-449f-a1d0-f6628d0b803d" providerId="ADAL" clId="{F29573DB-1724-4DBB-874F-73391F45B924}" dt="2021-02-15T17:18:47.551" v="1897" actId="478"/>
          <ac:picMkLst>
            <pc:docMk/>
            <pc:sldMk cId="987921024" sldId="312"/>
            <ac:picMk id="5" creationId="{765CFC8D-E90C-4065-B58A-8E1F46AAB203}"/>
          </ac:picMkLst>
        </pc:picChg>
      </pc:sldChg>
      <pc:sldChg chg="addSp delSp modSp add mod">
        <pc:chgData name="WILMAR SOTELO" userId="f82f9da2-c48a-449f-a1d0-f6628d0b803d" providerId="ADAL" clId="{F29573DB-1724-4DBB-874F-73391F45B924}" dt="2021-02-15T19:53:02.607" v="2299" actId="1076"/>
        <pc:sldMkLst>
          <pc:docMk/>
          <pc:sldMk cId="2064994912" sldId="313"/>
        </pc:sldMkLst>
        <pc:spChg chg="add del mod">
          <ac:chgData name="WILMAR SOTELO" userId="f82f9da2-c48a-449f-a1d0-f6628d0b803d" providerId="ADAL" clId="{F29573DB-1724-4DBB-874F-73391F45B924}" dt="2021-02-15T19:52:44.286" v="2295" actId="478"/>
          <ac:spMkLst>
            <pc:docMk/>
            <pc:sldMk cId="2064994912" sldId="313"/>
            <ac:spMk id="8" creationId="{71318DD3-4185-40B9-B401-BA8A4D72CBCB}"/>
          </ac:spMkLst>
        </pc:spChg>
        <pc:spChg chg="add mod">
          <ac:chgData name="WILMAR SOTELO" userId="f82f9da2-c48a-449f-a1d0-f6628d0b803d" providerId="ADAL" clId="{F29573DB-1724-4DBB-874F-73391F45B924}" dt="2021-02-15T17:32:59.760" v="1971" actId="1076"/>
          <ac:spMkLst>
            <pc:docMk/>
            <pc:sldMk cId="2064994912" sldId="313"/>
            <ac:spMk id="9" creationId="{46CBDA43-50C2-435D-841D-6E25DBBA8EF4}"/>
          </ac:spMkLst>
        </pc:spChg>
        <pc:spChg chg="add mod">
          <ac:chgData name="WILMAR SOTELO" userId="f82f9da2-c48a-449f-a1d0-f6628d0b803d" providerId="ADAL" clId="{F29573DB-1724-4DBB-874F-73391F45B924}" dt="2021-02-15T17:32:57.461" v="1970" actId="1076"/>
          <ac:spMkLst>
            <pc:docMk/>
            <pc:sldMk cId="2064994912" sldId="313"/>
            <ac:spMk id="10" creationId="{32D3B44F-A5E6-4831-8B5E-936E05F8395B}"/>
          </ac:spMkLst>
        </pc:spChg>
        <pc:spChg chg="add mod">
          <ac:chgData name="WILMAR SOTELO" userId="f82f9da2-c48a-449f-a1d0-f6628d0b803d" providerId="ADAL" clId="{F29573DB-1724-4DBB-874F-73391F45B924}" dt="2021-02-15T19:50:21.995" v="2294" actId="1076"/>
          <ac:spMkLst>
            <pc:docMk/>
            <pc:sldMk cId="2064994912" sldId="313"/>
            <ac:spMk id="11" creationId="{5A3B00BA-777B-45AD-B84F-E0B2D14BF2C7}"/>
          </ac:spMkLst>
        </pc:spChg>
        <pc:spChg chg="add mod">
          <ac:chgData name="WILMAR SOTELO" userId="f82f9da2-c48a-449f-a1d0-f6628d0b803d" providerId="ADAL" clId="{F29573DB-1724-4DBB-874F-73391F45B924}" dt="2021-02-15T19:53:02.607" v="2299" actId="1076"/>
          <ac:spMkLst>
            <pc:docMk/>
            <pc:sldMk cId="2064994912" sldId="313"/>
            <ac:spMk id="13" creationId="{B6A360BF-540C-4C82-AD42-D5E873AAF807}"/>
          </ac:spMkLst>
        </pc:spChg>
        <pc:picChg chg="del">
          <ac:chgData name="WILMAR SOTELO" userId="f82f9da2-c48a-449f-a1d0-f6628d0b803d" providerId="ADAL" clId="{F29573DB-1724-4DBB-874F-73391F45B924}" dt="2021-02-15T17:18:49.906" v="1899" actId="478"/>
          <ac:picMkLst>
            <pc:docMk/>
            <pc:sldMk cId="2064994912" sldId="313"/>
            <ac:picMk id="5" creationId="{765CFC8D-E90C-4065-B58A-8E1F46AAB203}"/>
          </ac:picMkLst>
        </pc:picChg>
      </pc:sldChg>
      <pc:sldChg chg="addSp delSp modSp add mod">
        <pc:chgData name="WILMAR SOTELO" userId="f82f9da2-c48a-449f-a1d0-f6628d0b803d" providerId="ADAL" clId="{F29573DB-1724-4DBB-874F-73391F45B924}" dt="2021-02-16T21:15:49.402" v="3197" actId="21"/>
        <pc:sldMkLst>
          <pc:docMk/>
          <pc:sldMk cId="2967995707" sldId="314"/>
        </pc:sldMkLst>
        <pc:spChg chg="del mod">
          <ac:chgData name="WILMAR SOTELO" userId="f82f9da2-c48a-449f-a1d0-f6628d0b803d" providerId="ADAL" clId="{F29573DB-1724-4DBB-874F-73391F45B924}" dt="2021-02-16T00:52:42.019" v="2456" actId="478"/>
          <ac:spMkLst>
            <pc:docMk/>
            <pc:sldMk cId="2967995707" sldId="314"/>
            <ac:spMk id="3" creationId="{655994F8-5A7F-4A86-B862-E72B6349829E}"/>
          </ac:spMkLst>
        </pc:spChg>
        <pc:spChg chg="add mod">
          <ac:chgData name="WILMAR SOTELO" userId="f82f9da2-c48a-449f-a1d0-f6628d0b803d" providerId="ADAL" clId="{F29573DB-1724-4DBB-874F-73391F45B924}" dt="2021-02-16T00:59:03.914" v="2496" actId="1076"/>
          <ac:spMkLst>
            <pc:docMk/>
            <pc:sldMk cId="2967995707" sldId="314"/>
            <ac:spMk id="8" creationId="{D74D1E59-4A53-402B-A013-3F4FADA6F0C4}"/>
          </ac:spMkLst>
        </pc:spChg>
        <pc:spChg chg="add del">
          <ac:chgData name="WILMAR SOTELO" userId="f82f9da2-c48a-449f-a1d0-f6628d0b803d" providerId="ADAL" clId="{F29573DB-1724-4DBB-874F-73391F45B924}" dt="2021-02-16T00:53:09.536" v="2459" actId="478"/>
          <ac:spMkLst>
            <pc:docMk/>
            <pc:sldMk cId="2967995707" sldId="314"/>
            <ac:spMk id="9" creationId="{2E00E7C9-BFBB-4250-9BFF-B43E4C007108}"/>
          </ac:spMkLst>
        </pc:spChg>
        <pc:spChg chg="add del">
          <ac:chgData name="WILMAR SOTELO" userId="f82f9da2-c48a-449f-a1d0-f6628d0b803d" providerId="ADAL" clId="{F29573DB-1724-4DBB-874F-73391F45B924}" dt="2021-02-16T00:53:19.053" v="2461" actId="478"/>
          <ac:spMkLst>
            <pc:docMk/>
            <pc:sldMk cId="2967995707" sldId="314"/>
            <ac:spMk id="11" creationId="{E5E33304-F5E9-4B78-B832-3C61280DED50}"/>
          </ac:spMkLst>
        </pc:spChg>
        <pc:spChg chg="add del">
          <ac:chgData name="WILMAR SOTELO" userId="f82f9da2-c48a-449f-a1d0-f6628d0b803d" providerId="ADAL" clId="{F29573DB-1724-4DBB-874F-73391F45B924}" dt="2021-02-16T00:58:39.131" v="2490" actId="478"/>
          <ac:spMkLst>
            <pc:docMk/>
            <pc:sldMk cId="2967995707" sldId="314"/>
            <ac:spMk id="13" creationId="{3B788540-B39C-4685-B07D-BB336E429CE6}"/>
          </ac:spMkLst>
        </pc:spChg>
        <pc:spChg chg="add del mod">
          <ac:chgData name="WILMAR SOTELO" userId="f82f9da2-c48a-449f-a1d0-f6628d0b803d" providerId="ADAL" clId="{F29573DB-1724-4DBB-874F-73391F45B924}" dt="2021-02-16T21:15:37.294" v="3193" actId="21"/>
          <ac:spMkLst>
            <pc:docMk/>
            <pc:sldMk cId="2967995707" sldId="314"/>
            <ac:spMk id="13" creationId="{B911758F-7F4E-46D0-BACF-A53F91D69CF7}"/>
          </ac:spMkLst>
        </pc:spChg>
        <pc:spChg chg="add del mod">
          <ac:chgData name="WILMAR SOTELO" userId="f82f9da2-c48a-449f-a1d0-f6628d0b803d" providerId="ADAL" clId="{F29573DB-1724-4DBB-874F-73391F45B924}" dt="2021-02-16T21:15:49.402" v="3197" actId="21"/>
          <ac:spMkLst>
            <pc:docMk/>
            <pc:sldMk cId="2967995707" sldId="314"/>
            <ac:spMk id="15" creationId="{5D605BAD-325C-48D7-B1EF-DCB5BDB31DBB}"/>
          </ac:spMkLst>
        </pc:spChg>
        <pc:spChg chg="add del">
          <ac:chgData name="WILMAR SOTELO" userId="f82f9da2-c48a-449f-a1d0-f6628d0b803d" providerId="ADAL" clId="{F29573DB-1724-4DBB-874F-73391F45B924}" dt="2021-02-16T00:53:33.813" v="2466" actId="22"/>
          <ac:spMkLst>
            <pc:docMk/>
            <pc:sldMk cId="2967995707" sldId="314"/>
            <ac:spMk id="15" creationId="{B3CF5E29-914C-497F-AA5C-9E40FC978719}"/>
          </ac:spMkLst>
        </pc:spChg>
        <pc:spChg chg="add mod">
          <ac:chgData name="WILMAR SOTELO" userId="f82f9da2-c48a-449f-a1d0-f6628d0b803d" providerId="ADAL" clId="{F29573DB-1724-4DBB-874F-73391F45B924}" dt="2021-02-16T21:14:29.703" v="3187" actId="20577"/>
          <ac:spMkLst>
            <pc:docMk/>
            <pc:sldMk cId="2967995707" sldId="314"/>
            <ac:spMk id="17" creationId="{A15CD43F-693C-4CD7-BEC4-FF004557AE24}"/>
          </ac:spMkLst>
        </pc:spChg>
        <pc:spChg chg="add mod">
          <ac:chgData name="WILMAR SOTELO" userId="f82f9da2-c48a-449f-a1d0-f6628d0b803d" providerId="ADAL" clId="{F29573DB-1724-4DBB-874F-73391F45B924}" dt="2021-02-16T01:02:58.683" v="2531" actId="1076"/>
          <ac:spMkLst>
            <pc:docMk/>
            <pc:sldMk cId="2967995707" sldId="314"/>
            <ac:spMk id="20" creationId="{F3C24972-6A07-442D-9286-A11457B993AD}"/>
          </ac:spMkLst>
        </pc:spChg>
        <pc:spChg chg="add mod">
          <ac:chgData name="WILMAR SOTELO" userId="f82f9da2-c48a-449f-a1d0-f6628d0b803d" providerId="ADAL" clId="{F29573DB-1724-4DBB-874F-73391F45B924}" dt="2021-02-16T01:03:01.430" v="2532" actId="1076"/>
          <ac:spMkLst>
            <pc:docMk/>
            <pc:sldMk cId="2967995707" sldId="314"/>
            <ac:spMk id="22" creationId="{DEB02245-867F-407E-AE8A-5769C524C996}"/>
          </ac:spMkLst>
        </pc:spChg>
        <pc:spChg chg="add mod">
          <ac:chgData name="WILMAR SOTELO" userId="f82f9da2-c48a-449f-a1d0-f6628d0b803d" providerId="ADAL" clId="{F29573DB-1724-4DBB-874F-73391F45B924}" dt="2021-02-16T01:02:39.660" v="2523" actId="20577"/>
          <ac:spMkLst>
            <pc:docMk/>
            <pc:sldMk cId="2967995707" sldId="314"/>
            <ac:spMk id="23" creationId="{54808FC0-F7A7-49A1-AA02-3E18F48DC33F}"/>
          </ac:spMkLst>
        </pc:spChg>
        <pc:spChg chg="add mod">
          <ac:chgData name="WILMAR SOTELO" userId="f82f9da2-c48a-449f-a1d0-f6628d0b803d" providerId="ADAL" clId="{F29573DB-1724-4DBB-874F-73391F45B924}" dt="2021-02-16T01:02:51.798" v="2529" actId="20577"/>
          <ac:spMkLst>
            <pc:docMk/>
            <pc:sldMk cId="2967995707" sldId="314"/>
            <ac:spMk id="24" creationId="{E4BA1C11-559D-419D-8DC0-B6D086A4657C}"/>
          </ac:spMkLst>
        </pc:spChg>
        <pc:spChg chg="add del mod">
          <ac:chgData name="WILMAR SOTELO" userId="f82f9da2-c48a-449f-a1d0-f6628d0b803d" providerId="ADAL" clId="{F29573DB-1724-4DBB-874F-73391F45B924}" dt="2021-02-16T01:27:07.524" v="2545" actId="478"/>
          <ac:spMkLst>
            <pc:docMk/>
            <pc:sldMk cId="2967995707" sldId="314"/>
            <ac:spMk id="26" creationId="{9CB05AE4-85D2-4C97-BB30-ABD8478D0BFC}"/>
          </ac:spMkLst>
        </pc:spChg>
        <pc:spChg chg="add del mod">
          <ac:chgData name="WILMAR SOTELO" userId="f82f9da2-c48a-449f-a1d0-f6628d0b803d" providerId="ADAL" clId="{F29573DB-1724-4DBB-874F-73391F45B924}" dt="2021-02-16T01:06:00.068" v="2541" actId="478"/>
          <ac:spMkLst>
            <pc:docMk/>
            <pc:sldMk cId="2967995707" sldId="314"/>
            <ac:spMk id="28" creationId="{53ABFA64-A1CF-4C1B-B41F-5298CC88A4EE}"/>
          </ac:spMkLst>
        </pc:spChg>
        <pc:spChg chg="add del mod">
          <ac:chgData name="WILMAR SOTELO" userId="f82f9da2-c48a-449f-a1d0-f6628d0b803d" providerId="ADAL" clId="{F29573DB-1724-4DBB-874F-73391F45B924}" dt="2021-02-16T01:27:07.524" v="2545" actId="478"/>
          <ac:spMkLst>
            <pc:docMk/>
            <pc:sldMk cId="2967995707" sldId="314"/>
            <ac:spMk id="30" creationId="{CDE69634-C742-477A-A344-08831BD343AA}"/>
          </ac:spMkLst>
        </pc:spChg>
        <pc:spChg chg="add mod">
          <ac:chgData name="WILMAR SOTELO" userId="f82f9da2-c48a-449f-a1d0-f6628d0b803d" providerId="ADAL" clId="{F29573DB-1724-4DBB-874F-73391F45B924}" dt="2021-02-16T21:14:42.666" v="3189" actId="1076"/>
          <ac:spMkLst>
            <pc:docMk/>
            <pc:sldMk cId="2967995707" sldId="314"/>
            <ac:spMk id="32" creationId="{1F5F503D-E0F1-4199-BAF6-1D775224731B}"/>
          </ac:spMkLst>
        </pc:spChg>
        <pc:spChg chg="add mod">
          <ac:chgData name="WILMAR SOTELO" userId="f82f9da2-c48a-449f-a1d0-f6628d0b803d" providerId="ADAL" clId="{F29573DB-1724-4DBB-874F-73391F45B924}" dt="2021-02-16T21:14:38.853" v="3188" actId="1076"/>
          <ac:spMkLst>
            <pc:docMk/>
            <pc:sldMk cId="2967995707" sldId="314"/>
            <ac:spMk id="33" creationId="{3B6E06D8-BE2D-4D7A-AD56-262D09F51DF5}"/>
          </ac:spMkLst>
        </pc:spChg>
        <pc:graphicFrameChg chg="add del mod">
          <ac:chgData name="WILMAR SOTELO" userId="f82f9da2-c48a-449f-a1d0-f6628d0b803d" providerId="ADAL" clId="{F29573DB-1724-4DBB-874F-73391F45B924}" dt="2021-02-16T00:54:38.687" v="2487" actId="478"/>
          <ac:graphicFrameMkLst>
            <pc:docMk/>
            <pc:sldMk cId="2967995707" sldId="314"/>
            <ac:graphicFrameMk id="18" creationId="{624C82CF-C1AC-47D2-91EC-FC0168C5CF68}"/>
          </ac:graphicFrameMkLst>
        </pc:graphicFrameChg>
        <pc:picChg chg="add del mod">
          <ac:chgData name="WILMAR SOTELO" userId="f82f9da2-c48a-449f-a1d0-f6628d0b803d" providerId="ADAL" clId="{F29573DB-1724-4DBB-874F-73391F45B924}" dt="2021-02-16T00:53:53.128" v="2475" actId="478"/>
          <ac:picMkLst>
            <pc:docMk/>
            <pc:sldMk cId="2967995707" sldId="314"/>
            <ac:picMk id="17" creationId="{D7935FE7-08D8-4A22-974C-02FCB506CBD8}"/>
          </ac:picMkLst>
        </pc:picChg>
      </pc:sldChg>
      <pc:sldChg chg="addSp delSp modSp add mod">
        <pc:chgData name="WILMAR SOTELO" userId="f82f9da2-c48a-449f-a1d0-f6628d0b803d" providerId="ADAL" clId="{F29573DB-1724-4DBB-874F-73391F45B924}" dt="2021-02-20T18:06:35.363" v="5706" actId="20577"/>
        <pc:sldMkLst>
          <pc:docMk/>
          <pc:sldMk cId="2486063431" sldId="315"/>
        </pc:sldMkLst>
        <pc:spChg chg="add mod">
          <ac:chgData name="WILMAR SOTELO" userId="f82f9da2-c48a-449f-a1d0-f6628d0b803d" providerId="ADAL" clId="{F29573DB-1724-4DBB-874F-73391F45B924}" dt="2021-02-16T21:16:20.069" v="3205" actId="1076"/>
          <ac:spMkLst>
            <pc:docMk/>
            <pc:sldMk cId="2486063431" sldId="315"/>
            <ac:spMk id="3" creationId="{0D0D8B75-0AB3-4EEC-A87D-B1AA41906A9A}"/>
          </ac:spMkLst>
        </pc:spChg>
        <pc:spChg chg="add del mod">
          <ac:chgData name="WILMAR SOTELO" userId="f82f9da2-c48a-449f-a1d0-f6628d0b803d" providerId="ADAL" clId="{F29573DB-1724-4DBB-874F-73391F45B924}" dt="2021-02-16T01:34:05.254" v="2836" actId="478"/>
          <ac:spMkLst>
            <pc:docMk/>
            <pc:sldMk cId="2486063431" sldId="315"/>
            <ac:spMk id="4" creationId="{CD323396-5D73-4559-BE07-767204F8F2AE}"/>
          </ac:spMkLst>
        </pc:spChg>
        <pc:spChg chg="add mod">
          <ac:chgData name="WILMAR SOTELO" userId="f82f9da2-c48a-449f-a1d0-f6628d0b803d" providerId="ADAL" clId="{F29573DB-1724-4DBB-874F-73391F45B924}" dt="2021-02-16T01:34:56.052" v="2914" actId="114"/>
          <ac:spMkLst>
            <pc:docMk/>
            <pc:sldMk cId="2486063431" sldId="315"/>
            <ac:spMk id="5" creationId="{E40491EF-B601-4DCE-A6FC-2AAFF2E9B801}"/>
          </ac:spMkLst>
        </pc:spChg>
        <pc:spChg chg="del mod">
          <ac:chgData name="WILMAR SOTELO" userId="f82f9da2-c48a-449f-a1d0-f6628d0b803d" providerId="ADAL" clId="{F29573DB-1724-4DBB-874F-73391F45B924}" dt="2021-02-16T01:27:15.504" v="2547" actId="478"/>
          <ac:spMkLst>
            <pc:docMk/>
            <pc:sldMk cId="2486063431" sldId="315"/>
            <ac:spMk id="8" creationId="{D74D1E59-4A53-402B-A013-3F4FADA6F0C4}"/>
          </ac:spMkLst>
        </pc:spChg>
        <pc:spChg chg="add mod">
          <ac:chgData name="WILMAR SOTELO" userId="f82f9da2-c48a-449f-a1d0-f6628d0b803d" providerId="ADAL" clId="{F29573DB-1724-4DBB-874F-73391F45B924}" dt="2021-02-16T21:16:00.819" v="3200" actId="1076"/>
          <ac:spMkLst>
            <pc:docMk/>
            <pc:sldMk cId="2486063431" sldId="315"/>
            <ac:spMk id="11" creationId="{0DADC5D8-B195-4BED-AEA0-498A71B59D7E}"/>
          </ac:spMkLst>
        </pc:spChg>
        <pc:spChg chg="add mod">
          <ac:chgData name="WILMAR SOTELO" userId="f82f9da2-c48a-449f-a1d0-f6628d0b803d" providerId="ADAL" clId="{F29573DB-1724-4DBB-874F-73391F45B924}" dt="2021-02-16T01:33:15.096" v="2821" actId="14100"/>
          <ac:spMkLst>
            <pc:docMk/>
            <pc:sldMk cId="2486063431" sldId="315"/>
            <ac:spMk id="13" creationId="{5ACE9E40-A7AA-43BF-854F-081C55150DAB}"/>
          </ac:spMkLst>
        </pc:spChg>
        <pc:spChg chg="add mod">
          <ac:chgData name="WILMAR SOTELO" userId="f82f9da2-c48a-449f-a1d0-f6628d0b803d" providerId="ADAL" clId="{F29573DB-1724-4DBB-874F-73391F45B924}" dt="2021-02-20T18:06:35.363" v="5706" actId="20577"/>
          <ac:spMkLst>
            <pc:docMk/>
            <pc:sldMk cId="2486063431" sldId="315"/>
            <ac:spMk id="14" creationId="{16D50C08-9B95-4585-8A05-DAD4B03D66DA}"/>
          </ac:spMkLst>
        </pc:spChg>
        <pc:spChg chg="add mod">
          <ac:chgData name="WILMAR SOTELO" userId="f82f9da2-c48a-449f-a1d0-f6628d0b803d" providerId="ADAL" clId="{F29573DB-1724-4DBB-874F-73391F45B924}" dt="2021-02-16T21:15:58.257" v="3199" actId="1076"/>
          <ac:spMkLst>
            <pc:docMk/>
            <pc:sldMk cId="2486063431" sldId="315"/>
            <ac:spMk id="15" creationId="{D24B1207-A2C9-45FB-9D6B-17C7E244C204}"/>
          </ac:spMkLst>
        </pc:spChg>
        <pc:spChg chg="del">
          <ac:chgData name="WILMAR SOTELO" userId="f82f9da2-c48a-449f-a1d0-f6628d0b803d" providerId="ADAL" clId="{F29573DB-1724-4DBB-874F-73391F45B924}" dt="2021-02-16T01:27:18.137" v="2549" actId="478"/>
          <ac:spMkLst>
            <pc:docMk/>
            <pc:sldMk cId="2486063431" sldId="315"/>
            <ac:spMk id="20" creationId="{F3C24972-6A07-442D-9286-A11457B993AD}"/>
          </ac:spMkLst>
        </pc:spChg>
        <pc:spChg chg="del">
          <ac:chgData name="WILMAR SOTELO" userId="f82f9da2-c48a-449f-a1d0-f6628d0b803d" providerId="ADAL" clId="{F29573DB-1724-4DBB-874F-73391F45B924}" dt="2021-02-16T01:27:16.775" v="2548" actId="478"/>
          <ac:spMkLst>
            <pc:docMk/>
            <pc:sldMk cId="2486063431" sldId="315"/>
            <ac:spMk id="22" creationId="{DEB02245-867F-407E-AE8A-5769C524C996}"/>
          </ac:spMkLst>
        </pc:spChg>
        <pc:spChg chg="mod">
          <ac:chgData name="WILMAR SOTELO" userId="f82f9da2-c48a-449f-a1d0-f6628d0b803d" providerId="ADAL" clId="{F29573DB-1724-4DBB-874F-73391F45B924}" dt="2021-02-16T01:27:43.255" v="2627" actId="14100"/>
          <ac:spMkLst>
            <pc:docMk/>
            <pc:sldMk cId="2486063431" sldId="315"/>
            <ac:spMk id="23" creationId="{54808FC0-F7A7-49A1-AA02-3E18F48DC33F}"/>
          </ac:spMkLst>
        </pc:spChg>
        <pc:spChg chg="del">
          <ac:chgData name="WILMAR SOTELO" userId="f82f9da2-c48a-449f-a1d0-f6628d0b803d" providerId="ADAL" clId="{F29573DB-1724-4DBB-874F-73391F45B924}" dt="2021-02-16T01:27:20.490" v="2550" actId="478"/>
          <ac:spMkLst>
            <pc:docMk/>
            <pc:sldMk cId="2486063431" sldId="315"/>
            <ac:spMk id="24" creationId="{E4BA1C11-559D-419D-8DC0-B6D086A4657C}"/>
          </ac:spMkLst>
        </pc:spChg>
        <pc:spChg chg="mod">
          <ac:chgData name="WILMAR SOTELO" userId="f82f9da2-c48a-449f-a1d0-f6628d0b803d" providerId="ADAL" clId="{F29573DB-1724-4DBB-874F-73391F45B924}" dt="2021-02-16T21:16:15.759" v="3203" actId="1076"/>
          <ac:spMkLst>
            <pc:docMk/>
            <pc:sldMk cId="2486063431" sldId="315"/>
            <ac:spMk id="26" creationId="{9CB05AE4-85D2-4C97-BB30-ABD8478D0BFC}"/>
          </ac:spMkLst>
        </pc:spChg>
        <pc:spChg chg="mod">
          <ac:chgData name="WILMAR SOTELO" userId="f82f9da2-c48a-449f-a1d0-f6628d0b803d" providerId="ADAL" clId="{F29573DB-1724-4DBB-874F-73391F45B924}" dt="2021-02-16T21:16:18.107" v="3204" actId="1076"/>
          <ac:spMkLst>
            <pc:docMk/>
            <pc:sldMk cId="2486063431" sldId="315"/>
            <ac:spMk id="30" creationId="{CDE69634-C742-477A-A344-08831BD343AA}"/>
          </ac:spMkLst>
        </pc:spChg>
      </pc:sldChg>
      <pc:sldChg chg="addSp delSp modSp add mod">
        <pc:chgData name="WILMAR SOTELO" userId="f82f9da2-c48a-449f-a1d0-f6628d0b803d" providerId="ADAL" clId="{F29573DB-1724-4DBB-874F-73391F45B924}" dt="2021-02-16T21:35:36.974" v="3206" actId="14100"/>
        <pc:sldMkLst>
          <pc:docMk/>
          <pc:sldMk cId="1069804808" sldId="316"/>
        </pc:sldMkLst>
        <pc:spChg chg="del">
          <ac:chgData name="WILMAR SOTELO" userId="f82f9da2-c48a-449f-a1d0-f6628d0b803d" providerId="ADAL" clId="{F29573DB-1724-4DBB-874F-73391F45B924}" dt="2021-02-16T01:46:02.976" v="2917" actId="478"/>
          <ac:spMkLst>
            <pc:docMk/>
            <pc:sldMk cId="1069804808" sldId="316"/>
            <ac:spMk id="9" creationId="{728FD5C3-6BB4-47D1-8A28-32644DC4DAB5}"/>
          </ac:spMkLst>
        </pc:spChg>
        <pc:spChg chg="del">
          <ac:chgData name="WILMAR SOTELO" userId="f82f9da2-c48a-449f-a1d0-f6628d0b803d" providerId="ADAL" clId="{F29573DB-1724-4DBB-874F-73391F45B924}" dt="2021-02-16T01:46:02.976" v="2917" actId="478"/>
          <ac:spMkLst>
            <pc:docMk/>
            <pc:sldMk cId="1069804808" sldId="316"/>
            <ac:spMk id="10" creationId="{D26FDA4B-97F9-4ED6-812C-7DF658B35414}"/>
          </ac:spMkLst>
        </pc:spChg>
        <pc:spChg chg="del">
          <ac:chgData name="WILMAR SOTELO" userId="f82f9da2-c48a-449f-a1d0-f6628d0b803d" providerId="ADAL" clId="{F29573DB-1724-4DBB-874F-73391F45B924}" dt="2021-02-16T01:46:02.976" v="2917" actId="478"/>
          <ac:spMkLst>
            <pc:docMk/>
            <pc:sldMk cId="1069804808" sldId="316"/>
            <ac:spMk id="13" creationId="{36105220-9E2E-42A0-9195-7C108A921E75}"/>
          </ac:spMkLst>
        </pc:spChg>
        <pc:spChg chg="add mod">
          <ac:chgData name="WILMAR SOTELO" userId="f82f9da2-c48a-449f-a1d0-f6628d0b803d" providerId="ADAL" clId="{F29573DB-1724-4DBB-874F-73391F45B924}" dt="2021-02-16T01:57:39.804" v="2976" actId="1076"/>
          <ac:spMkLst>
            <pc:docMk/>
            <pc:sldMk cId="1069804808" sldId="316"/>
            <ac:spMk id="14" creationId="{CE456ED2-A3F0-491E-9AC1-3DA5F0A6E815}"/>
          </ac:spMkLst>
        </pc:spChg>
        <pc:spChg chg="del">
          <ac:chgData name="WILMAR SOTELO" userId="f82f9da2-c48a-449f-a1d0-f6628d0b803d" providerId="ADAL" clId="{F29573DB-1724-4DBB-874F-73391F45B924}" dt="2021-02-16T01:46:02.976" v="2917" actId="478"/>
          <ac:spMkLst>
            <pc:docMk/>
            <pc:sldMk cId="1069804808" sldId="316"/>
            <ac:spMk id="15" creationId="{26D88189-0065-4A8B-A51D-D6BED29D29D1}"/>
          </ac:spMkLst>
        </pc:spChg>
        <pc:spChg chg="add mod">
          <ac:chgData name="WILMAR SOTELO" userId="f82f9da2-c48a-449f-a1d0-f6628d0b803d" providerId="ADAL" clId="{F29573DB-1724-4DBB-874F-73391F45B924}" dt="2021-02-16T01:50:22.524" v="2948" actId="20577"/>
          <ac:spMkLst>
            <pc:docMk/>
            <pc:sldMk cId="1069804808" sldId="316"/>
            <ac:spMk id="16" creationId="{12420DC9-C532-44D4-97A1-9125C7F91205}"/>
          </ac:spMkLst>
        </pc:spChg>
        <pc:spChg chg="add del mod">
          <ac:chgData name="WILMAR SOTELO" userId="f82f9da2-c48a-449f-a1d0-f6628d0b803d" providerId="ADAL" clId="{F29573DB-1724-4DBB-874F-73391F45B924}" dt="2021-02-16T01:59:16.718" v="2988" actId="21"/>
          <ac:spMkLst>
            <pc:docMk/>
            <pc:sldMk cId="1069804808" sldId="316"/>
            <ac:spMk id="17" creationId="{B79159B3-16EA-48B6-8A05-579592AD8D52}"/>
          </ac:spMkLst>
        </pc:spChg>
        <pc:spChg chg="add del mod">
          <ac:chgData name="WILMAR SOTELO" userId="f82f9da2-c48a-449f-a1d0-f6628d0b803d" providerId="ADAL" clId="{F29573DB-1724-4DBB-874F-73391F45B924}" dt="2021-02-16T01:59:16.718" v="2988" actId="21"/>
          <ac:spMkLst>
            <pc:docMk/>
            <pc:sldMk cId="1069804808" sldId="316"/>
            <ac:spMk id="18" creationId="{4A5188F6-8F16-4CF3-BF8B-EE5B3BBCCFCC}"/>
          </ac:spMkLst>
        </pc:spChg>
        <pc:spChg chg="add del mod">
          <ac:chgData name="WILMAR SOTELO" userId="f82f9da2-c48a-449f-a1d0-f6628d0b803d" providerId="ADAL" clId="{F29573DB-1724-4DBB-874F-73391F45B924}" dt="2021-02-16T01:59:28.128" v="2991" actId="478"/>
          <ac:spMkLst>
            <pc:docMk/>
            <pc:sldMk cId="1069804808" sldId="316"/>
            <ac:spMk id="20" creationId="{019FBA23-A8A8-40DB-A0D3-B68A7E8CF745}"/>
          </ac:spMkLst>
        </pc:spChg>
        <pc:spChg chg="add del mod">
          <ac:chgData name="WILMAR SOTELO" userId="f82f9da2-c48a-449f-a1d0-f6628d0b803d" providerId="ADAL" clId="{F29573DB-1724-4DBB-874F-73391F45B924}" dt="2021-02-16T02:01:07.270" v="2996" actId="21"/>
          <ac:spMkLst>
            <pc:docMk/>
            <pc:sldMk cId="1069804808" sldId="316"/>
            <ac:spMk id="21" creationId="{85F856D4-BBA4-4751-96FC-B6007CF00880}"/>
          </ac:spMkLst>
        </pc:spChg>
        <pc:spChg chg="add del mod">
          <ac:chgData name="WILMAR SOTELO" userId="f82f9da2-c48a-449f-a1d0-f6628d0b803d" providerId="ADAL" clId="{F29573DB-1724-4DBB-874F-73391F45B924}" dt="2021-02-16T02:01:07.270" v="2996" actId="21"/>
          <ac:spMkLst>
            <pc:docMk/>
            <pc:sldMk cId="1069804808" sldId="316"/>
            <ac:spMk id="22" creationId="{E58B2B7F-A1E3-47A7-9672-21DDA99BFB31}"/>
          </ac:spMkLst>
        </pc:spChg>
        <pc:spChg chg="add mod">
          <ac:chgData name="WILMAR SOTELO" userId="f82f9da2-c48a-449f-a1d0-f6628d0b803d" providerId="ADAL" clId="{F29573DB-1724-4DBB-874F-73391F45B924}" dt="2021-02-16T21:35:36.974" v="3206" actId="14100"/>
          <ac:spMkLst>
            <pc:docMk/>
            <pc:sldMk cId="1069804808" sldId="316"/>
            <ac:spMk id="24" creationId="{BD012012-E1A8-4054-93D9-BAA9301968C4}"/>
          </ac:spMkLst>
        </pc:spChg>
        <pc:spChg chg="add mod">
          <ac:chgData name="WILMAR SOTELO" userId="f82f9da2-c48a-449f-a1d0-f6628d0b803d" providerId="ADAL" clId="{F29573DB-1724-4DBB-874F-73391F45B924}" dt="2021-02-16T02:03:47.415" v="3026" actId="20577"/>
          <ac:spMkLst>
            <pc:docMk/>
            <pc:sldMk cId="1069804808" sldId="316"/>
            <ac:spMk id="25" creationId="{BCD7E0C8-C2E6-40EF-BE0D-68DED38D5ED7}"/>
          </ac:spMkLst>
        </pc:spChg>
        <pc:spChg chg="add mod">
          <ac:chgData name="WILMAR SOTELO" userId="f82f9da2-c48a-449f-a1d0-f6628d0b803d" providerId="ADAL" clId="{F29573DB-1724-4DBB-874F-73391F45B924}" dt="2021-02-16T02:03:32.461" v="3014" actId="20577"/>
          <ac:spMkLst>
            <pc:docMk/>
            <pc:sldMk cId="1069804808" sldId="316"/>
            <ac:spMk id="26" creationId="{F89CE2A0-9C9C-4A30-A1E7-450FF401E51B}"/>
          </ac:spMkLst>
        </pc:spChg>
        <pc:picChg chg="del">
          <ac:chgData name="WILMAR SOTELO" userId="f82f9da2-c48a-449f-a1d0-f6628d0b803d" providerId="ADAL" clId="{F29573DB-1724-4DBB-874F-73391F45B924}" dt="2021-02-16T01:46:02.976" v="2917" actId="478"/>
          <ac:picMkLst>
            <pc:docMk/>
            <pc:sldMk cId="1069804808" sldId="316"/>
            <ac:picMk id="6" creationId="{C04CE0FF-9FE7-4DC2-8378-19538F9D358B}"/>
          </ac:picMkLst>
        </pc:picChg>
        <pc:picChg chg="del">
          <ac:chgData name="WILMAR SOTELO" userId="f82f9da2-c48a-449f-a1d0-f6628d0b803d" providerId="ADAL" clId="{F29573DB-1724-4DBB-874F-73391F45B924}" dt="2021-02-16T01:45:54.269" v="2916" actId="478"/>
          <ac:picMkLst>
            <pc:docMk/>
            <pc:sldMk cId="1069804808" sldId="316"/>
            <ac:picMk id="8" creationId="{CDCD6A5D-92DB-404F-8BAA-1964B6FE6705}"/>
          </ac:picMkLst>
        </pc:picChg>
        <pc:picChg chg="add mod">
          <ac:chgData name="WILMAR SOTELO" userId="f82f9da2-c48a-449f-a1d0-f6628d0b803d" providerId="ADAL" clId="{F29573DB-1724-4DBB-874F-73391F45B924}" dt="2021-02-16T01:56:39.030" v="2960" actId="1076"/>
          <ac:picMkLst>
            <pc:docMk/>
            <pc:sldMk cId="1069804808" sldId="316"/>
            <ac:picMk id="19" creationId="{C21BA030-9C0E-4CE2-9655-97746C67C348}"/>
          </ac:picMkLst>
        </pc:picChg>
      </pc:sldChg>
      <pc:sldChg chg="addSp delSp modSp add mod">
        <pc:chgData name="WILMAR SOTELO" userId="f82f9da2-c48a-449f-a1d0-f6628d0b803d" providerId="ADAL" clId="{F29573DB-1724-4DBB-874F-73391F45B924}" dt="2021-02-18T21:19:11.274" v="4376" actId="1076"/>
        <pc:sldMkLst>
          <pc:docMk/>
          <pc:sldMk cId="1367292702" sldId="317"/>
        </pc:sldMkLst>
        <pc:spChg chg="add del">
          <ac:chgData name="WILMAR SOTELO" userId="f82f9da2-c48a-449f-a1d0-f6628d0b803d" providerId="ADAL" clId="{F29573DB-1724-4DBB-874F-73391F45B924}" dt="2021-02-18T00:37:43.241" v="3299" actId="478"/>
          <ac:spMkLst>
            <pc:docMk/>
            <pc:sldMk cId="1367292702" sldId="317"/>
            <ac:spMk id="2" creationId="{F1391FDE-B7A9-4E71-B6D5-E7EAF07CAEEC}"/>
          </ac:spMkLst>
        </pc:spChg>
        <pc:spChg chg="add del mod">
          <ac:chgData name="WILMAR SOTELO" userId="f82f9da2-c48a-449f-a1d0-f6628d0b803d" providerId="ADAL" clId="{F29573DB-1724-4DBB-874F-73391F45B924}" dt="2021-02-18T00:38:26.069" v="3313" actId="21"/>
          <ac:spMkLst>
            <pc:docMk/>
            <pc:sldMk cId="1367292702" sldId="317"/>
            <ac:spMk id="8" creationId="{8A356838-1705-4786-8D81-C022D38179F6}"/>
          </ac:spMkLst>
        </pc:spChg>
        <pc:spChg chg="add del mod">
          <ac:chgData name="WILMAR SOTELO" userId="f82f9da2-c48a-449f-a1d0-f6628d0b803d" providerId="ADAL" clId="{F29573DB-1724-4DBB-874F-73391F45B924}" dt="2021-02-18T00:38:26.069" v="3313" actId="21"/>
          <ac:spMkLst>
            <pc:docMk/>
            <pc:sldMk cId="1367292702" sldId="317"/>
            <ac:spMk id="10" creationId="{46B4271A-03E9-418E-ACEE-AD8066876B8A}"/>
          </ac:spMkLst>
        </pc:spChg>
        <pc:spChg chg="mod">
          <ac:chgData name="WILMAR SOTELO" userId="f82f9da2-c48a-449f-a1d0-f6628d0b803d" providerId="ADAL" clId="{F29573DB-1724-4DBB-874F-73391F45B924}" dt="2021-02-16T02:05:12.110" v="3030" actId="20577"/>
          <ac:spMkLst>
            <pc:docMk/>
            <pc:sldMk cId="1367292702" sldId="317"/>
            <ac:spMk id="12" creationId="{EEA344E2-B737-4D30-912C-C92875DFF814}"/>
          </ac:spMkLst>
        </pc:spChg>
        <pc:spChg chg="add del mod">
          <ac:chgData name="WILMAR SOTELO" userId="f82f9da2-c48a-449f-a1d0-f6628d0b803d" providerId="ADAL" clId="{F29573DB-1724-4DBB-874F-73391F45B924}" dt="2021-02-18T00:38:26.069" v="3313" actId="21"/>
          <ac:spMkLst>
            <pc:docMk/>
            <pc:sldMk cId="1367292702" sldId="317"/>
            <ac:spMk id="13" creationId="{D028C444-1686-4F6C-95F7-C883EFEE3B97}"/>
          </ac:spMkLst>
        </pc:spChg>
        <pc:spChg chg="add del mod">
          <ac:chgData name="WILMAR SOTELO" userId="f82f9da2-c48a-449f-a1d0-f6628d0b803d" providerId="ADAL" clId="{F29573DB-1724-4DBB-874F-73391F45B924}" dt="2021-02-18T00:38:26.069" v="3313" actId="21"/>
          <ac:spMkLst>
            <pc:docMk/>
            <pc:sldMk cId="1367292702" sldId="317"/>
            <ac:spMk id="14" creationId="{94A5C658-B8B4-4802-B721-86155E47F2DC}"/>
          </ac:spMkLst>
        </pc:spChg>
        <pc:spChg chg="del">
          <ac:chgData name="WILMAR SOTELO" userId="f82f9da2-c48a-449f-a1d0-f6628d0b803d" providerId="ADAL" clId="{F29573DB-1724-4DBB-874F-73391F45B924}" dt="2021-02-16T02:05:16.069" v="3032" actId="478"/>
          <ac:spMkLst>
            <pc:docMk/>
            <pc:sldMk cId="1367292702" sldId="317"/>
            <ac:spMk id="14" creationId="{CE456ED2-A3F0-491E-9AC1-3DA5F0A6E815}"/>
          </ac:spMkLst>
        </pc:spChg>
        <pc:spChg chg="mod">
          <ac:chgData name="WILMAR SOTELO" userId="f82f9da2-c48a-449f-a1d0-f6628d0b803d" providerId="ADAL" clId="{F29573DB-1724-4DBB-874F-73391F45B924}" dt="2021-02-18T21:17:26.517" v="4282" actId="1076"/>
          <ac:spMkLst>
            <pc:docMk/>
            <pc:sldMk cId="1367292702" sldId="317"/>
            <ac:spMk id="16" creationId="{12420DC9-C532-44D4-97A1-9125C7F91205}"/>
          </ac:spMkLst>
        </pc:spChg>
        <pc:spChg chg="add del mod">
          <ac:chgData name="WILMAR SOTELO" userId="f82f9da2-c48a-449f-a1d0-f6628d0b803d" providerId="ADAL" clId="{F29573DB-1724-4DBB-874F-73391F45B924}" dt="2021-02-18T00:38:26.069" v="3313" actId="21"/>
          <ac:spMkLst>
            <pc:docMk/>
            <pc:sldMk cId="1367292702" sldId="317"/>
            <ac:spMk id="17" creationId="{424FF0BE-6958-4924-8075-77A53E79772A}"/>
          </ac:spMkLst>
        </pc:spChg>
        <pc:spChg chg="add del mod">
          <ac:chgData name="WILMAR SOTELO" userId="f82f9da2-c48a-449f-a1d0-f6628d0b803d" providerId="ADAL" clId="{F29573DB-1724-4DBB-874F-73391F45B924}" dt="2021-02-18T00:38:26.069" v="3313" actId="21"/>
          <ac:spMkLst>
            <pc:docMk/>
            <pc:sldMk cId="1367292702" sldId="317"/>
            <ac:spMk id="18" creationId="{D1416DCF-40EC-4184-A867-BFE0D6674589}"/>
          </ac:spMkLst>
        </pc:spChg>
        <pc:spChg chg="add mod">
          <ac:chgData name="WILMAR SOTELO" userId="f82f9da2-c48a-449f-a1d0-f6628d0b803d" providerId="ADAL" clId="{F29573DB-1724-4DBB-874F-73391F45B924}" dt="2021-02-18T21:17:16.155" v="4279" actId="1076"/>
          <ac:spMkLst>
            <pc:docMk/>
            <pc:sldMk cId="1367292702" sldId="317"/>
            <ac:spMk id="19" creationId="{5D25425F-63F3-42AE-BF96-1DB58BB6DA34}"/>
          </ac:spMkLst>
        </pc:spChg>
        <pc:spChg chg="add mod">
          <ac:chgData name="WILMAR SOTELO" userId="f82f9da2-c48a-449f-a1d0-f6628d0b803d" providerId="ADAL" clId="{F29573DB-1724-4DBB-874F-73391F45B924}" dt="2021-02-18T21:18:25.651" v="4329" actId="1076"/>
          <ac:spMkLst>
            <pc:docMk/>
            <pc:sldMk cId="1367292702" sldId="317"/>
            <ac:spMk id="20" creationId="{92D829C6-24BB-4703-A88A-8F3ABC38DD12}"/>
          </ac:spMkLst>
        </pc:spChg>
        <pc:spChg chg="add mod">
          <ac:chgData name="WILMAR SOTELO" userId="f82f9da2-c48a-449f-a1d0-f6628d0b803d" providerId="ADAL" clId="{F29573DB-1724-4DBB-874F-73391F45B924}" dt="2021-02-18T21:18:51.147" v="4346" actId="1076"/>
          <ac:spMkLst>
            <pc:docMk/>
            <pc:sldMk cId="1367292702" sldId="317"/>
            <ac:spMk id="21" creationId="{1AEACC13-D7F6-45CC-ABB2-643FAA7245C7}"/>
          </ac:spMkLst>
        </pc:spChg>
        <pc:spChg chg="add mod">
          <ac:chgData name="WILMAR SOTELO" userId="f82f9da2-c48a-449f-a1d0-f6628d0b803d" providerId="ADAL" clId="{F29573DB-1724-4DBB-874F-73391F45B924}" dt="2021-02-18T21:19:11.274" v="4376" actId="1076"/>
          <ac:spMkLst>
            <pc:docMk/>
            <pc:sldMk cId="1367292702" sldId="317"/>
            <ac:spMk id="22" creationId="{6B5F9F1F-1054-457E-8AF9-A566B9D47548}"/>
          </ac:spMkLst>
        </pc:spChg>
        <pc:spChg chg="add mod">
          <ac:chgData name="WILMAR SOTELO" userId="f82f9da2-c48a-449f-a1d0-f6628d0b803d" providerId="ADAL" clId="{F29573DB-1724-4DBB-874F-73391F45B924}" dt="2021-02-18T21:16:20.063" v="4226" actId="20577"/>
          <ac:spMkLst>
            <pc:docMk/>
            <pc:sldMk cId="1367292702" sldId="317"/>
            <ac:spMk id="23" creationId="{D59C56B2-08A5-43A6-8798-9C657443E825}"/>
          </ac:spMkLst>
        </pc:spChg>
        <pc:spChg chg="add mod">
          <ac:chgData name="WILMAR SOTELO" userId="f82f9da2-c48a-449f-a1d0-f6628d0b803d" providerId="ADAL" clId="{F29573DB-1724-4DBB-874F-73391F45B924}" dt="2021-02-18T21:11:24.053" v="4194" actId="14100"/>
          <ac:spMkLst>
            <pc:docMk/>
            <pc:sldMk cId="1367292702" sldId="317"/>
            <ac:spMk id="24" creationId="{55561C86-4279-4338-9193-24BDF6EE5D70}"/>
          </ac:spMkLst>
        </pc:spChg>
        <pc:spChg chg="del">
          <ac:chgData name="WILMAR SOTELO" userId="f82f9da2-c48a-449f-a1d0-f6628d0b803d" providerId="ADAL" clId="{F29573DB-1724-4DBB-874F-73391F45B924}" dt="2021-02-16T02:05:16.069" v="3032" actId="478"/>
          <ac:spMkLst>
            <pc:docMk/>
            <pc:sldMk cId="1367292702" sldId="317"/>
            <ac:spMk id="24" creationId="{BD012012-E1A8-4054-93D9-BAA9301968C4}"/>
          </ac:spMkLst>
        </pc:spChg>
        <pc:spChg chg="del">
          <ac:chgData name="WILMAR SOTELO" userId="f82f9da2-c48a-449f-a1d0-f6628d0b803d" providerId="ADAL" clId="{F29573DB-1724-4DBB-874F-73391F45B924}" dt="2021-02-16T02:05:16.768" v="3033" actId="478"/>
          <ac:spMkLst>
            <pc:docMk/>
            <pc:sldMk cId="1367292702" sldId="317"/>
            <ac:spMk id="25" creationId="{BCD7E0C8-C2E6-40EF-BE0D-68DED38D5ED7}"/>
          </ac:spMkLst>
        </pc:spChg>
        <pc:spChg chg="add del">
          <ac:chgData name="WILMAR SOTELO" userId="f82f9da2-c48a-449f-a1d0-f6628d0b803d" providerId="ADAL" clId="{F29573DB-1724-4DBB-874F-73391F45B924}" dt="2021-02-18T00:42:01.090" v="3362" actId="22"/>
          <ac:spMkLst>
            <pc:docMk/>
            <pc:sldMk cId="1367292702" sldId="317"/>
            <ac:spMk id="25" creationId="{C8E15C2D-CDBE-4E75-B345-890E66DF81E2}"/>
          </ac:spMkLst>
        </pc:spChg>
        <pc:spChg chg="del">
          <ac:chgData name="WILMAR SOTELO" userId="f82f9da2-c48a-449f-a1d0-f6628d0b803d" providerId="ADAL" clId="{F29573DB-1724-4DBB-874F-73391F45B924}" dt="2021-02-16T02:05:16.768" v="3033" actId="478"/>
          <ac:spMkLst>
            <pc:docMk/>
            <pc:sldMk cId="1367292702" sldId="317"/>
            <ac:spMk id="26" creationId="{F89CE2A0-9C9C-4A30-A1E7-450FF401E51B}"/>
          </ac:spMkLst>
        </pc:spChg>
        <pc:spChg chg="add del">
          <ac:chgData name="WILMAR SOTELO" userId="f82f9da2-c48a-449f-a1d0-f6628d0b803d" providerId="ADAL" clId="{F29573DB-1724-4DBB-874F-73391F45B924}" dt="2021-02-18T00:42:05.247" v="3364" actId="22"/>
          <ac:spMkLst>
            <pc:docMk/>
            <pc:sldMk cId="1367292702" sldId="317"/>
            <ac:spMk id="27" creationId="{7428A5B9-F749-4D84-8C38-760467C50A00}"/>
          </ac:spMkLst>
        </pc:spChg>
        <pc:picChg chg="add mod">
          <ac:chgData name="WILMAR SOTELO" userId="f82f9da2-c48a-449f-a1d0-f6628d0b803d" providerId="ADAL" clId="{F29573DB-1724-4DBB-874F-73391F45B924}" dt="2021-02-18T21:17:22.119" v="4281" actId="1076"/>
          <ac:picMkLst>
            <pc:docMk/>
            <pc:sldMk cId="1367292702" sldId="317"/>
            <ac:picMk id="9" creationId="{798AEB30-B676-41F1-A450-C8B12BA01873}"/>
          </ac:picMkLst>
        </pc:picChg>
        <pc:picChg chg="del">
          <ac:chgData name="WILMAR SOTELO" userId="f82f9da2-c48a-449f-a1d0-f6628d0b803d" providerId="ADAL" clId="{F29573DB-1724-4DBB-874F-73391F45B924}" dt="2021-02-16T02:05:15.099" v="3031" actId="478"/>
          <ac:picMkLst>
            <pc:docMk/>
            <pc:sldMk cId="1367292702" sldId="317"/>
            <ac:picMk id="19" creationId="{C21BA030-9C0E-4CE2-9655-97746C67C348}"/>
          </ac:picMkLst>
        </pc:picChg>
      </pc:sldChg>
      <pc:sldChg chg="addSp delSp modSp add mod">
        <pc:chgData name="WILMAR SOTELO" userId="f82f9da2-c48a-449f-a1d0-f6628d0b803d" providerId="ADAL" clId="{F29573DB-1724-4DBB-874F-73391F45B924}" dt="2021-02-18T21:48:21.672" v="4430" actId="123"/>
        <pc:sldMkLst>
          <pc:docMk/>
          <pc:sldMk cId="560225223" sldId="318"/>
        </pc:sldMkLst>
        <pc:spChg chg="del">
          <ac:chgData name="WILMAR SOTELO" userId="f82f9da2-c48a-449f-a1d0-f6628d0b803d" providerId="ADAL" clId="{F29573DB-1724-4DBB-874F-73391F45B924}" dt="2021-02-18T00:42:18.290" v="3366" actId="478"/>
          <ac:spMkLst>
            <pc:docMk/>
            <pc:sldMk cId="560225223" sldId="318"/>
            <ac:spMk id="16" creationId="{12420DC9-C532-44D4-97A1-9125C7F91205}"/>
          </ac:spMkLst>
        </pc:spChg>
        <pc:spChg chg="add del mod">
          <ac:chgData name="WILMAR SOTELO" userId="f82f9da2-c48a-449f-a1d0-f6628d0b803d" providerId="ADAL" clId="{F29573DB-1724-4DBB-874F-73391F45B924}" dt="2021-02-18T00:46:46.662" v="3455" actId="478"/>
          <ac:spMkLst>
            <pc:docMk/>
            <pc:sldMk cId="560225223" sldId="318"/>
            <ac:spMk id="17" creationId="{C34FC238-9DBD-4E95-8E67-FB0172E5BC93}"/>
          </ac:spMkLst>
        </pc:spChg>
        <pc:spChg chg="add del">
          <ac:chgData name="WILMAR SOTELO" userId="f82f9da2-c48a-449f-a1d0-f6628d0b803d" providerId="ADAL" clId="{F29573DB-1724-4DBB-874F-73391F45B924}" dt="2021-02-18T00:46:57.228" v="3457" actId="478"/>
          <ac:spMkLst>
            <pc:docMk/>
            <pc:sldMk cId="560225223" sldId="318"/>
            <ac:spMk id="18" creationId="{7B75687E-E7FB-4F18-A473-BDDC27083E7C}"/>
          </ac:spMkLst>
        </pc:spChg>
        <pc:spChg chg="del">
          <ac:chgData name="WILMAR SOTELO" userId="f82f9da2-c48a-449f-a1d0-f6628d0b803d" providerId="ADAL" clId="{F29573DB-1724-4DBB-874F-73391F45B924}" dt="2021-02-18T00:42:18.290" v="3366" actId="478"/>
          <ac:spMkLst>
            <pc:docMk/>
            <pc:sldMk cId="560225223" sldId="318"/>
            <ac:spMk id="19" creationId="{5D25425F-63F3-42AE-BF96-1DB58BB6DA34}"/>
          </ac:spMkLst>
        </pc:spChg>
        <pc:spChg chg="del">
          <ac:chgData name="WILMAR SOTELO" userId="f82f9da2-c48a-449f-a1d0-f6628d0b803d" providerId="ADAL" clId="{F29573DB-1724-4DBB-874F-73391F45B924}" dt="2021-02-18T00:42:18.290" v="3366" actId="478"/>
          <ac:spMkLst>
            <pc:docMk/>
            <pc:sldMk cId="560225223" sldId="318"/>
            <ac:spMk id="20" creationId="{92D829C6-24BB-4703-A88A-8F3ABC38DD12}"/>
          </ac:spMkLst>
        </pc:spChg>
        <pc:spChg chg="del">
          <ac:chgData name="WILMAR SOTELO" userId="f82f9da2-c48a-449f-a1d0-f6628d0b803d" providerId="ADAL" clId="{F29573DB-1724-4DBB-874F-73391F45B924}" dt="2021-02-18T00:42:18.290" v="3366" actId="478"/>
          <ac:spMkLst>
            <pc:docMk/>
            <pc:sldMk cId="560225223" sldId="318"/>
            <ac:spMk id="21" creationId="{1AEACC13-D7F6-45CC-ABB2-643FAA7245C7}"/>
          </ac:spMkLst>
        </pc:spChg>
        <pc:spChg chg="del">
          <ac:chgData name="WILMAR SOTELO" userId="f82f9da2-c48a-449f-a1d0-f6628d0b803d" providerId="ADAL" clId="{F29573DB-1724-4DBB-874F-73391F45B924}" dt="2021-02-18T00:42:18.290" v="3366" actId="478"/>
          <ac:spMkLst>
            <pc:docMk/>
            <pc:sldMk cId="560225223" sldId="318"/>
            <ac:spMk id="22" creationId="{6B5F9F1F-1054-457E-8AF9-A566B9D47548}"/>
          </ac:spMkLst>
        </pc:spChg>
        <pc:spChg chg="del">
          <ac:chgData name="WILMAR SOTELO" userId="f82f9da2-c48a-449f-a1d0-f6628d0b803d" providerId="ADAL" clId="{F29573DB-1724-4DBB-874F-73391F45B924}" dt="2021-02-18T00:42:20.722" v="3368" actId="478"/>
          <ac:spMkLst>
            <pc:docMk/>
            <pc:sldMk cId="560225223" sldId="318"/>
            <ac:spMk id="23" creationId="{D59C56B2-08A5-43A6-8798-9C657443E825}"/>
          </ac:spMkLst>
        </pc:spChg>
        <pc:spChg chg="mod">
          <ac:chgData name="WILMAR SOTELO" userId="f82f9da2-c48a-449f-a1d0-f6628d0b803d" providerId="ADAL" clId="{F29573DB-1724-4DBB-874F-73391F45B924}" dt="2021-02-18T00:44:04.004" v="3446" actId="14100"/>
          <ac:spMkLst>
            <pc:docMk/>
            <pc:sldMk cId="560225223" sldId="318"/>
            <ac:spMk id="24" creationId="{55561C86-4279-4338-9193-24BDF6EE5D70}"/>
          </ac:spMkLst>
        </pc:spChg>
        <pc:spChg chg="add mod">
          <ac:chgData name="WILMAR SOTELO" userId="f82f9da2-c48a-449f-a1d0-f6628d0b803d" providerId="ADAL" clId="{F29573DB-1724-4DBB-874F-73391F45B924}" dt="2021-02-18T00:48:04.120" v="3475" actId="1076"/>
          <ac:spMkLst>
            <pc:docMk/>
            <pc:sldMk cId="560225223" sldId="318"/>
            <ac:spMk id="25" creationId="{9D8E2AFB-43F3-49D5-9AC2-87780700318E}"/>
          </ac:spMkLst>
        </pc:spChg>
        <pc:spChg chg="add mod">
          <ac:chgData name="WILMAR SOTELO" userId="f82f9da2-c48a-449f-a1d0-f6628d0b803d" providerId="ADAL" clId="{F29573DB-1724-4DBB-874F-73391F45B924}" dt="2021-02-18T00:59:21.968" v="3524" actId="404"/>
          <ac:spMkLst>
            <pc:docMk/>
            <pc:sldMk cId="560225223" sldId="318"/>
            <ac:spMk id="26" creationId="{92CD96D2-466A-4D39-BEC2-77A589AECD7E}"/>
          </ac:spMkLst>
        </pc:spChg>
        <pc:spChg chg="add mod">
          <ac:chgData name="WILMAR SOTELO" userId="f82f9da2-c48a-449f-a1d0-f6628d0b803d" providerId="ADAL" clId="{F29573DB-1724-4DBB-874F-73391F45B924}" dt="2021-02-18T01:20:07.093" v="3856" actId="1076"/>
          <ac:spMkLst>
            <pc:docMk/>
            <pc:sldMk cId="560225223" sldId="318"/>
            <ac:spMk id="27" creationId="{00F562C8-E2D2-4B9B-8CC4-42781249816B}"/>
          </ac:spMkLst>
        </pc:spChg>
        <pc:spChg chg="add del mod">
          <ac:chgData name="WILMAR SOTELO" userId="f82f9da2-c48a-449f-a1d0-f6628d0b803d" providerId="ADAL" clId="{F29573DB-1724-4DBB-874F-73391F45B924}" dt="2021-02-18T00:58:40.240" v="3513" actId="21"/>
          <ac:spMkLst>
            <pc:docMk/>
            <pc:sldMk cId="560225223" sldId="318"/>
            <ac:spMk id="28" creationId="{779CA5F9-6B8F-49C2-8927-882FA6D78493}"/>
          </ac:spMkLst>
        </pc:spChg>
        <pc:spChg chg="add del mod">
          <ac:chgData name="WILMAR SOTELO" userId="f82f9da2-c48a-449f-a1d0-f6628d0b803d" providerId="ADAL" clId="{F29573DB-1724-4DBB-874F-73391F45B924}" dt="2021-02-18T00:58:50.714" v="3516" actId="21"/>
          <ac:spMkLst>
            <pc:docMk/>
            <pc:sldMk cId="560225223" sldId="318"/>
            <ac:spMk id="29" creationId="{0C54B81D-DB53-4259-81F5-11DFCB4317B9}"/>
          </ac:spMkLst>
        </pc:spChg>
        <pc:spChg chg="add mod">
          <ac:chgData name="WILMAR SOTELO" userId="f82f9da2-c48a-449f-a1d0-f6628d0b803d" providerId="ADAL" clId="{F29573DB-1724-4DBB-874F-73391F45B924}" dt="2021-02-18T01:20:53.556" v="3864" actId="1076"/>
          <ac:spMkLst>
            <pc:docMk/>
            <pc:sldMk cId="560225223" sldId="318"/>
            <ac:spMk id="31" creationId="{FE60B48D-8227-4781-939F-80B09316139E}"/>
          </ac:spMkLst>
        </pc:spChg>
        <pc:spChg chg="add mod">
          <ac:chgData name="WILMAR SOTELO" userId="f82f9da2-c48a-449f-a1d0-f6628d0b803d" providerId="ADAL" clId="{F29573DB-1724-4DBB-874F-73391F45B924}" dt="2021-02-18T21:48:21.672" v="4430" actId="123"/>
          <ac:spMkLst>
            <pc:docMk/>
            <pc:sldMk cId="560225223" sldId="318"/>
            <ac:spMk id="32" creationId="{CCC5A51E-63CB-4780-B6B6-09149DEF752F}"/>
          </ac:spMkLst>
        </pc:spChg>
        <pc:graphicFrameChg chg="add del mod">
          <ac:chgData name="WILMAR SOTELO" userId="f82f9da2-c48a-449f-a1d0-f6628d0b803d" providerId="ADAL" clId="{F29573DB-1724-4DBB-874F-73391F45B924}" dt="2021-02-18T00:47:45.309" v="3471" actId="478"/>
          <ac:graphicFrameMkLst>
            <pc:docMk/>
            <pc:sldMk cId="560225223" sldId="318"/>
            <ac:graphicFrameMk id="6" creationId="{9DF85590-70C0-4BD8-B087-9CB6486D571B}"/>
          </ac:graphicFrameMkLst>
        </pc:graphicFrameChg>
        <pc:picChg chg="add mod">
          <ac:chgData name="WILMAR SOTELO" userId="f82f9da2-c48a-449f-a1d0-f6628d0b803d" providerId="ADAL" clId="{F29573DB-1724-4DBB-874F-73391F45B924}" dt="2021-02-18T00:45:35.816" v="3452" actId="1076"/>
          <ac:picMkLst>
            <pc:docMk/>
            <pc:sldMk cId="560225223" sldId="318"/>
            <ac:picMk id="3" creationId="{60274F8B-F2F5-439F-B111-A1BADFC75F9D}"/>
          </ac:picMkLst>
        </pc:picChg>
        <pc:picChg chg="del">
          <ac:chgData name="WILMAR SOTELO" userId="f82f9da2-c48a-449f-a1d0-f6628d0b803d" providerId="ADAL" clId="{F29573DB-1724-4DBB-874F-73391F45B924}" dt="2021-02-18T00:42:19.953" v="3367" actId="478"/>
          <ac:picMkLst>
            <pc:docMk/>
            <pc:sldMk cId="560225223" sldId="318"/>
            <ac:picMk id="9" creationId="{798AEB30-B676-41F1-A450-C8B12BA01873}"/>
          </ac:picMkLst>
        </pc:picChg>
        <pc:picChg chg="add del mod">
          <ac:chgData name="WILMAR SOTELO" userId="f82f9da2-c48a-449f-a1d0-f6628d0b803d" providerId="ADAL" clId="{F29573DB-1724-4DBB-874F-73391F45B924}" dt="2021-02-18T00:45:25.570" v="3447" actId="478"/>
          <ac:picMkLst>
            <pc:docMk/>
            <pc:sldMk cId="560225223" sldId="318"/>
            <ac:picMk id="13" creationId="{4F7FEB43-4447-4950-B925-33119D0434BF}"/>
          </ac:picMkLst>
        </pc:picChg>
      </pc:sldChg>
      <pc:sldChg chg="addSp delSp modSp add del mod">
        <pc:chgData name="WILMAR SOTELO" userId="f82f9da2-c48a-449f-a1d0-f6628d0b803d" providerId="ADAL" clId="{F29573DB-1724-4DBB-874F-73391F45B924}" dt="2021-02-20T06:20:27.795" v="5269" actId="47"/>
        <pc:sldMkLst>
          <pc:docMk/>
          <pc:sldMk cId="878214801" sldId="319"/>
        </pc:sldMkLst>
        <pc:spChg chg="add del mod">
          <ac:chgData name="WILMAR SOTELO" userId="f82f9da2-c48a-449f-a1d0-f6628d0b803d" providerId="ADAL" clId="{F29573DB-1724-4DBB-874F-73391F45B924}" dt="2021-02-18T01:17:29.293" v="3826"/>
          <ac:spMkLst>
            <pc:docMk/>
            <pc:sldMk cId="878214801" sldId="319"/>
            <ac:spMk id="5" creationId="{126171CE-A45B-47AF-A7E3-CFB573614AE6}"/>
          </ac:spMkLst>
        </pc:spChg>
        <pc:spChg chg="add mod">
          <ac:chgData name="WILMAR SOTELO" userId="f82f9da2-c48a-449f-a1d0-f6628d0b803d" providerId="ADAL" clId="{F29573DB-1724-4DBB-874F-73391F45B924}" dt="2021-02-20T02:52:13.139" v="4990" actId="20577"/>
          <ac:spMkLst>
            <pc:docMk/>
            <pc:sldMk cId="878214801" sldId="319"/>
            <ac:spMk id="5" creationId="{5FD03583-6278-4FE0-BB97-170147359C64}"/>
          </ac:spMkLst>
        </pc:spChg>
        <pc:picChg chg="add mod">
          <ac:chgData name="WILMAR SOTELO" userId="f82f9da2-c48a-449f-a1d0-f6628d0b803d" providerId="ADAL" clId="{F29573DB-1724-4DBB-874F-73391F45B924}" dt="2021-02-20T02:54:12.521" v="5022" actId="14100"/>
          <ac:picMkLst>
            <pc:docMk/>
            <pc:sldMk cId="878214801" sldId="319"/>
            <ac:picMk id="6" creationId="{4E0F957D-EB82-462C-AEB0-4253748D0E89}"/>
          </ac:picMkLst>
        </pc:picChg>
        <pc:picChg chg="add mod">
          <ac:chgData name="WILMAR SOTELO" userId="f82f9da2-c48a-449f-a1d0-f6628d0b803d" providerId="ADAL" clId="{F29573DB-1724-4DBB-874F-73391F45B924}" dt="2021-02-20T02:54:20.646" v="5024" actId="1076"/>
          <ac:picMkLst>
            <pc:docMk/>
            <pc:sldMk cId="878214801" sldId="319"/>
            <ac:picMk id="8" creationId="{D5E375F8-3D23-43C6-957D-BA4DC5CD480B}"/>
          </ac:picMkLst>
        </pc:picChg>
        <pc:picChg chg="add mod">
          <ac:chgData name="WILMAR SOTELO" userId="f82f9da2-c48a-449f-a1d0-f6628d0b803d" providerId="ADAL" clId="{F29573DB-1724-4DBB-874F-73391F45B924}" dt="2021-02-20T02:54:07.128" v="5021" actId="1076"/>
          <ac:picMkLst>
            <pc:docMk/>
            <pc:sldMk cId="878214801" sldId="319"/>
            <ac:picMk id="9" creationId="{0834C8CC-838B-4B9B-8AEB-21ECF568F75A}"/>
          </ac:picMkLst>
        </pc:picChg>
        <pc:picChg chg="add mod">
          <ac:chgData name="WILMAR SOTELO" userId="f82f9da2-c48a-449f-a1d0-f6628d0b803d" providerId="ADAL" clId="{F29573DB-1724-4DBB-874F-73391F45B924}" dt="2021-02-20T02:53:58.694" v="5019" actId="1076"/>
          <ac:picMkLst>
            <pc:docMk/>
            <pc:sldMk cId="878214801" sldId="319"/>
            <ac:picMk id="10" creationId="{1A9F78EE-C30F-475C-9661-9F178786F38D}"/>
          </ac:picMkLst>
        </pc:picChg>
        <pc:picChg chg="add mod">
          <ac:chgData name="WILMAR SOTELO" userId="f82f9da2-c48a-449f-a1d0-f6628d0b803d" providerId="ADAL" clId="{F29573DB-1724-4DBB-874F-73391F45B924}" dt="2021-02-20T02:54:03.851" v="5020" actId="14100"/>
          <ac:picMkLst>
            <pc:docMk/>
            <pc:sldMk cId="878214801" sldId="319"/>
            <ac:picMk id="11" creationId="{80D67191-53B3-48C0-81C9-FFCA6FFE4C64}"/>
          </ac:picMkLst>
        </pc:picChg>
        <pc:picChg chg="add mod">
          <ac:chgData name="WILMAR SOTELO" userId="f82f9da2-c48a-449f-a1d0-f6628d0b803d" providerId="ADAL" clId="{F29573DB-1724-4DBB-874F-73391F45B924}" dt="2021-02-20T02:53:44.882" v="5015" actId="1076"/>
          <ac:picMkLst>
            <pc:docMk/>
            <pc:sldMk cId="878214801" sldId="319"/>
            <ac:picMk id="13" creationId="{C987A1D1-972E-4BBE-900C-46DF335C4452}"/>
          </ac:picMkLst>
        </pc:picChg>
      </pc:sldChg>
      <pc:sldChg chg="addSp delSp modSp add mod">
        <pc:chgData name="WILMAR SOTELO" userId="f82f9da2-c48a-449f-a1d0-f6628d0b803d" providerId="ADAL" clId="{F29573DB-1724-4DBB-874F-73391F45B924}" dt="2021-02-18T22:59:09.544" v="4546" actId="1076"/>
        <pc:sldMkLst>
          <pc:docMk/>
          <pc:sldMk cId="2783244670" sldId="320"/>
        </pc:sldMkLst>
        <pc:spChg chg="del">
          <ac:chgData name="WILMAR SOTELO" userId="f82f9da2-c48a-449f-a1d0-f6628d0b803d" providerId="ADAL" clId="{F29573DB-1724-4DBB-874F-73391F45B924}" dt="2021-02-18T19:15:55.126" v="4100" actId="478"/>
          <ac:spMkLst>
            <pc:docMk/>
            <pc:sldMk cId="2783244670" sldId="320"/>
            <ac:spMk id="2" creationId="{F1391FDE-B7A9-4E71-B6D5-E7EAF07CAEEC}"/>
          </ac:spMkLst>
        </pc:spChg>
        <pc:spChg chg="add del">
          <ac:chgData name="WILMAR SOTELO" userId="f82f9da2-c48a-449f-a1d0-f6628d0b803d" providerId="ADAL" clId="{F29573DB-1724-4DBB-874F-73391F45B924}" dt="2021-02-18T02:46:13.478" v="4021" actId="22"/>
          <ac:spMkLst>
            <pc:docMk/>
            <pc:sldMk cId="2783244670" sldId="320"/>
            <ac:spMk id="6" creationId="{624762F4-C52A-4109-8C00-E4E8679C475D}"/>
          </ac:spMkLst>
        </pc:spChg>
        <pc:spChg chg="add del mod">
          <ac:chgData name="WILMAR SOTELO" userId="f82f9da2-c48a-449f-a1d0-f6628d0b803d" providerId="ADAL" clId="{F29573DB-1724-4DBB-874F-73391F45B924}" dt="2021-02-18T22:58:51.270" v="4542" actId="21"/>
          <ac:spMkLst>
            <pc:docMk/>
            <pc:sldMk cId="2783244670" sldId="320"/>
            <ac:spMk id="8" creationId="{4EFB7DC8-56A0-42FB-AE67-29808FA07B45}"/>
          </ac:spMkLst>
        </pc:spChg>
        <pc:spChg chg="add del mod">
          <ac:chgData name="WILMAR SOTELO" userId="f82f9da2-c48a-449f-a1d0-f6628d0b803d" providerId="ADAL" clId="{F29573DB-1724-4DBB-874F-73391F45B924}" dt="2021-02-18T22:58:51.270" v="4542" actId="21"/>
          <ac:spMkLst>
            <pc:docMk/>
            <pc:sldMk cId="2783244670" sldId="320"/>
            <ac:spMk id="9" creationId="{C4DD1E28-346B-4287-B848-A1EBD18685C6}"/>
          </ac:spMkLst>
        </pc:spChg>
        <pc:spChg chg="add del mod">
          <ac:chgData name="WILMAR SOTELO" userId="f82f9da2-c48a-449f-a1d0-f6628d0b803d" providerId="ADAL" clId="{F29573DB-1724-4DBB-874F-73391F45B924}" dt="2021-02-18T19:14:30.136" v="4088" actId="21"/>
          <ac:spMkLst>
            <pc:docMk/>
            <pc:sldMk cId="2783244670" sldId="320"/>
            <ac:spMk id="11" creationId="{366A3D7B-B818-4B1A-898A-AA0FB46D0855}"/>
          </ac:spMkLst>
        </pc:spChg>
        <pc:spChg chg="mod">
          <ac:chgData name="WILMAR SOTELO" userId="f82f9da2-c48a-449f-a1d0-f6628d0b803d" providerId="ADAL" clId="{F29573DB-1724-4DBB-874F-73391F45B924}" dt="2021-02-18T02:48:08.732" v="4050" actId="20577"/>
          <ac:spMkLst>
            <pc:docMk/>
            <pc:sldMk cId="2783244670" sldId="320"/>
            <ac:spMk id="12" creationId="{EEA344E2-B737-4D30-912C-C92875DFF814}"/>
          </ac:spMkLst>
        </pc:spChg>
        <pc:spChg chg="add del mod">
          <ac:chgData name="WILMAR SOTELO" userId="f82f9da2-c48a-449f-a1d0-f6628d0b803d" providerId="ADAL" clId="{F29573DB-1724-4DBB-874F-73391F45B924}" dt="2021-02-18T19:14:30.136" v="4088" actId="21"/>
          <ac:spMkLst>
            <pc:docMk/>
            <pc:sldMk cId="2783244670" sldId="320"/>
            <ac:spMk id="13" creationId="{C109E64D-965A-4AED-B82C-6E3C4AA6C50C}"/>
          </ac:spMkLst>
        </pc:spChg>
        <pc:spChg chg="add del mod">
          <ac:chgData name="WILMAR SOTELO" userId="f82f9da2-c48a-449f-a1d0-f6628d0b803d" providerId="ADAL" clId="{F29573DB-1724-4DBB-874F-73391F45B924}" dt="2021-02-18T19:14:30.136" v="4088" actId="21"/>
          <ac:spMkLst>
            <pc:docMk/>
            <pc:sldMk cId="2783244670" sldId="320"/>
            <ac:spMk id="15" creationId="{9EE3E15C-5DF3-4E93-A5C8-702B3BF2E5CD}"/>
          </ac:spMkLst>
        </pc:spChg>
        <pc:spChg chg="add del mod">
          <ac:chgData name="WILMAR SOTELO" userId="f82f9da2-c48a-449f-a1d0-f6628d0b803d" providerId="ADAL" clId="{F29573DB-1724-4DBB-874F-73391F45B924}" dt="2021-02-18T22:58:51.270" v="4542" actId="21"/>
          <ac:spMkLst>
            <pc:docMk/>
            <pc:sldMk cId="2783244670" sldId="320"/>
            <ac:spMk id="16" creationId="{060798B0-3406-4D0C-964D-E5C88AB2057B}"/>
          </ac:spMkLst>
        </pc:spChg>
        <pc:spChg chg="add del mod">
          <ac:chgData name="WILMAR SOTELO" userId="f82f9da2-c48a-449f-a1d0-f6628d0b803d" providerId="ADAL" clId="{F29573DB-1724-4DBB-874F-73391F45B924}" dt="2021-02-18T22:58:51.270" v="4542" actId="21"/>
          <ac:spMkLst>
            <pc:docMk/>
            <pc:sldMk cId="2783244670" sldId="320"/>
            <ac:spMk id="17" creationId="{6BEF1FE0-5759-47DE-AC2F-DE380A63FF54}"/>
          </ac:spMkLst>
        </pc:spChg>
        <pc:spChg chg="add del mod">
          <ac:chgData name="WILMAR SOTELO" userId="f82f9da2-c48a-449f-a1d0-f6628d0b803d" providerId="ADAL" clId="{F29573DB-1724-4DBB-874F-73391F45B924}" dt="2021-02-18T22:58:51.270" v="4542" actId="21"/>
          <ac:spMkLst>
            <pc:docMk/>
            <pc:sldMk cId="2783244670" sldId="320"/>
            <ac:spMk id="18" creationId="{13DFC859-294E-42E8-BB04-9F222A29ABE5}"/>
          </ac:spMkLst>
        </pc:spChg>
        <pc:spChg chg="add mod">
          <ac:chgData name="WILMAR SOTELO" userId="f82f9da2-c48a-449f-a1d0-f6628d0b803d" providerId="ADAL" clId="{F29573DB-1724-4DBB-874F-73391F45B924}" dt="2021-02-18T22:57:25.929" v="4528" actId="1076"/>
          <ac:spMkLst>
            <pc:docMk/>
            <pc:sldMk cId="2783244670" sldId="320"/>
            <ac:spMk id="20" creationId="{FFF8553C-C1AB-4E5F-8CA2-CB93AD6DD8AE}"/>
          </ac:spMkLst>
        </pc:spChg>
        <pc:spChg chg="add del mod">
          <ac:chgData name="WILMAR SOTELO" userId="f82f9da2-c48a-449f-a1d0-f6628d0b803d" providerId="ADAL" clId="{F29573DB-1724-4DBB-874F-73391F45B924}" dt="2021-02-18T22:58:51.270" v="4542" actId="21"/>
          <ac:spMkLst>
            <pc:docMk/>
            <pc:sldMk cId="2783244670" sldId="320"/>
            <ac:spMk id="21" creationId="{21C59F69-512E-46BE-80DB-F1869417593E}"/>
          </ac:spMkLst>
        </pc:spChg>
        <pc:spChg chg="add del mod">
          <ac:chgData name="WILMAR SOTELO" userId="f82f9da2-c48a-449f-a1d0-f6628d0b803d" providerId="ADAL" clId="{F29573DB-1724-4DBB-874F-73391F45B924}" dt="2021-02-18T22:58:51.270" v="4542" actId="21"/>
          <ac:spMkLst>
            <pc:docMk/>
            <pc:sldMk cId="2783244670" sldId="320"/>
            <ac:spMk id="22" creationId="{F7360BEB-1701-49D4-85B9-45A4EEDD1156}"/>
          </ac:spMkLst>
        </pc:spChg>
        <pc:spChg chg="add del mod">
          <ac:chgData name="WILMAR SOTELO" userId="f82f9da2-c48a-449f-a1d0-f6628d0b803d" providerId="ADAL" clId="{F29573DB-1724-4DBB-874F-73391F45B924}" dt="2021-02-18T22:58:51.270" v="4542" actId="21"/>
          <ac:spMkLst>
            <pc:docMk/>
            <pc:sldMk cId="2783244670" sldId="320"/>
            <ac:spMk id="23" creationId="{559C074C-EFF9-47C0-8796-49AEFC5CC251}"/>
          </ac:spMkLst>
        </pc:spChg>
        <pc:spChg chg="add del mod">
          <ac:chgData name="WILMAR SOTELO" userId="f82f9da2-c48a-449f-a1d0-f6628d0b803d" providerId="ADAL" clId="{F29573DB-1724-4DBB-874F-73391F45B924}" dt="2021-02-18T22:58:51.270" v="4542" actId="21"/>
          <ac:spMkLst>
            <pc:docMk/>
            <pc:sldMk cId="2783244670" sldId="320"/>
            <ac:spMk id="24" creationId="{6DB7CA9D-A4D2-427A-99CA-5FAADD0C97AF}"/>
          </ac:spMkLst>
        </pc:spChg>
        <pc:spChg chg="add del mod">
          <ac:chgData name="WILMAR SOTELO" userId="f82f9da2-c48a-449f-a1d0-f6628d0b803d" providerId="ADAL" clId="{F29573DB-1724-4DBB-874F-73391F45B924}" dt="2021-02-18T22:58:51.270" v="4542" actId="21"/>
          <ac:spMkLst>
            <pc:docMk/>
            <pc:sldMk cId="2783244670" sldId="320"/>
            <ac:spMk id="25" creationId="{24BD535E-C1B1-41CB-A066-79CD37EB322E}"/>
          </ac:spMkLst>
        </pc:spChg>
        <pc:spChg chg="add del mod">
          <ac:chgData name="WILMAR SOTELO" userId="f82f9da2-c48a-449f-a1d0-f6628d0b803d" providerId="ADAL" clId="{F29573DB-1724-4DBB-874F-73391F45B924}" dt="2021-02-18T22:58:51.270" v="4542" actId="21"/>
          <ac:spMkLst>
            <pc:docMk/>
            <pc:sldMk cId="2783244670" sldId="320"/>
            <ac:spMk id="26" creationId="{1E649054-092A-4187-B9E0-E0FAD23B6A39}"/>
          </ac:spMkLst>
        </pc:spChg>
        <pc:spChg chg="add mod">
          <ac:chgData name="WILMAR SOTELO" userId="f82f9da2-c48a-449f-a1d0-f6628d0b803d" providerId="ADAL" clId="{F29573DB-1724-4DBB-874F-73391F45B924}" dt="2021-02-18T22:59:07.181" v="4545" actId="1076"/>
          <ac:spMkLst>
            <pc:docMk/>
            <pc:sldMk cId="2783244670" sldId="320"/>
            <ac:spMk id="28" creationId="{B32698DD-2971-4632-8E82-D93BBEDA62D4}"/>
          </ac:spMkLst>
        </pc:spChg>
        <pc:spChg chg="add mod">
          <ac:chgData name="WILMAR SOTELO" userId="f82f9da2-c48a-449f-a1d0-f6628d0b803d" providerId="ADAL" clId="{F29573DB-1724-4DBB-874F-73391F45B924}" dt="2021-02-18T22:59:09.544" v="4546" actId="1076"/>
          <ac:spMkLst>
            <pc:docMk/>
            <pc:sldMk cId="2783244670" sldId="320"/>
            <ac:spMk id="30" creationId="{3859C8C4-618C-455F-BA7B-CADF2B229062}"/>
          </ac:spMkLst>
        </pc:spChg>
        <pc:spChg chg="add mod">
          <ac:chgData name="WILMAR SOTELO" userId="f82f9da2-c48a-449f-a1d0-f6628d0b803d" providerId="ADAL" clId="{F29573DB-1724-4DBB-874F-73391F45B924}" dt="2021-02-18T22:59:01.800" v="4544" actId="1076"/>
          <ac:spMkLst>
            <pc:docMk/>
            <pc:sldMk cId="2783244670" sldId="320"/>
            <ac:spMk id="31" creationId="{4E9B44B9-0E67-46DD-AA58-29E6F43663F6}"/>
          </ac:spMkLst>
        </pc:spChg>
        <pc:spChg chg="add mod">
          <ac:chgData name="WILMAR SOTELO" userId="f82f9da2-c48a-449f-a1d0-f6628d0b803d" providerId="ADAL" clId="{F29573DB-1724-4DBB-874F-73391F45B924}" dt="2021-02-18T22:59:01.800" v="4544" actId="1076"/>
          <ac:spMkLst>
            <pc:docMk/>
            <pc:sldMk cId="2783244670" sldId="320"/>
            <ac:spMk id="32" creationId="{CA70A300-1520-496F-9D30-AF74AD3DA5A8}"/>
          </ac:spMkLst>
        </pc:spChg>
        <pc:spChg chg="add mod">
          <ac:chgData name="WILMAR SOTELO" userId="f82f9da2-c48a-449f-a1d0-f6628d0b803d" providerId="ADAL" clId="{F29573DB-1724-4DBB-874F-73391F45B924}" dt="2021-02-18T22:59:01.800" v="4544" actId="1076"/>
          <ac:spMkLst>
            <pc:docMk/>
            <pc:sldMk cId="2783244670" sldId="320"/>
            <ac:spMk id="33" creationId="{3A1816D0-A845-41B3-8EDE-CAB5F5EE261E}"/>
          </ac:spMkLst>
        </pc:spChg>
        <pc:spChg chg="add mod">
          <ac:chgData name="WILMAR SOTELO" userId="f82f9da2-c48a-449f-a1d0-f6628d0b803d" providerId="ADAL" clId="{F29573DB-1724-4DBB-874F-73391F45B924}" dt="2021-02-18T22:59:01.800" v="4544" actId="1076"/>
          <ac:spMkLst>
            <pc:docMk/>
            <pc:sldMk cId="2783244670" sldId="320"/>
            <ac:spMk id="34" creationId="{44B13C11-BE84-47C1-A755-F8452783BD56}"/>
          </ac:spMkLst>
        </pc:spChg>
        <pc:spChg chg="add mod">
          <ac:chgData name="WILMAR SOTELO" userId="f82f9da2-c48a-449f-a1d0-f6628d0b803d" providerId="ADAL" clId="{F29573DB-1724-4DBB-874F-73391F45B924}" dt="2021-02-18T22:59:01.800" v="4544" actId="1076"/>
          <ac:spMkLst>
            <pc:docMk/>
            <pc:sldMk cId="2783244670" sldId="320"/>
            <ac:spMk id="35" creationId="{AB31BAC4-7B13-4290-8CD3-9F3031FB0C22}"/>
          </ac:spMkLst>
        </pc:spChg>
        <pc:spChg chg="add mod">
          <ac:chgData name="WILMAR SOTELO" userId="f82f9da2-c48a-449f-a1d0-f6628d0b803d" providerId="ADAL" clId="{F29573DB-1724-4DBB-874F-73391F45B924}" dt="2021-02-18T22:59:01.800" v="4544" actId="1076"/>
          <ac:spMkLst>
            <pc:docMk/>
            <pc:sldMk cId="2783244670" sldId="320"/>
            <ac:spMk id="36" creationId="{2E96E222-9BEB-43F9-87A2-37D500C0B227}"/>
          </ac:spMkLst>
        </pc:spChg>
        <pc:spChg chg="add mod">
          <ac:chgData name="WILMAR SOTELO" userId="f82f9da2-c48a-449f-a1d0-f6628d0b803d" providerId="ADAL" clId="{F29573DB-1724-4DBB-874F-73391F45B924}" dt="2021-02-18T22:59:01.800" v="4544" actId="1076"/>
          <ac:spMkLst>
            <pc:docMk/>
            <pc:sldMk cId="2783244670" sldId="320"/>
            <ac:spMk id="37" creationId="{35583C57-6095-4EFB-9665-05EC4EF89CC7}"/>
          </ac:spMkLst>
        </pc:spChg>
        <pc:spChg chg="add mod">
          <ac:chgData name="WILMAR SOTELO" userId="f82f9da2-c48a-449f-a1d0-f6628d0b803d" providerId="ADAL" clId="{F29573DB-1724-4DBB-874F-73391F45B924}" dt="2021-02-18T22:59:01.800" v="4544" actId="1076"/>
          <ac:spMkLst>
            <pc:docMk/>
            <pc:sldMk cId="2783244670" sldId="320"/>
            <ac:spMk id="38" creationId="{530BAFF5-79EF-4BD8-A084-BA7DC7E0BC94}"/>
          </ac:spMkLst>
        </pc:spChg>
        <pc:spChg chg="add mod">
          <ac:chgData name="WILMAR SOTELO" userId="f82f9da2-c48a-449f-a1d0-f6628d0b803d" providerId="ADAL" clId="{F29573DB-1724-4DBB-874F-73391F45B924}" dt="2021-02-18T22:59:01.800" v="4544" actId="1076"/>
          <ac:spMkLst>
            <pc:docMk/>
            <pc:sldMk cId="2783244670" sldId="320"/>
            <ac:spMk id="39" creationId="{0131863F-7020-485E-B6CF-EC64BE2F5E19}"/>
          </ac:spMkLst>
        </pc:spChg>
        <pc:spChg chg="add mod">
          <ac:chgData name="WILMAR SOTELO" userId="f82f9da2-c48a-449f-a1d0-f6628d0b803d" providerId="ADAL" clId="{F29573DB-1724-4DBB-874F-73391F45B924}" dt="2021-02-18T22:59:01.800" v="4544" actId="1076"/>
          <ac:spMkLst>
            <pc:docMk/>
            <pc:sldMk cId="2783244670" sldId="320"/>
            <ac:spMk id="40" creationId="{1F925515-4475-4323-B0E9-8FEE43EEABCA}"/>
          </ac:spMkLst>
        </pc:spChg>
        <pc:spChg chg="add mod">
          <ac:chgData name="WILMAR SOTELO" userId="f82f9da2-c48a-449f-a1d0-f6628d0b803d" providerId="ADAL" clId="{F29573DB-1724-4DBB-874F-73391F45B924}" dt="2021-02-18T22:59:01.800" v="4544" actId="1076"/>
          <ac:spMkLst>
            <pc:docMk/>
            <pc:sldMk cId="2783244670" sldId="320"/>
            <ac:spMk id="41" creationId="{D9053689-D76E-4214-B1D0-0D788047D5F7}"/>
          </ac:spMkLst>
        </pc:spChg>
        <pc:picChg chg="add mod">
          <ac:chgData name="WILMAR SOTELO" userId="f82f9da2-c48a-449f-a1d0-f6628d0b803d" providerId="ADAL" clId="{F29573DB-1724-4DBB-874F-73391F45B924}" dt="2021-02-18T19:14:58.187" v="4094" actId="1076"/>
          <ac:picMkLst>
            <pc:docMk/>
            <pc:sldMk cId="2783244670" sldId="320"/>
            <ac:picMk id="5" creationId="{95A259A6-F54F-4423-BBCF-69961A41CE0F}"/>
          </ac:picMkLst>
        </pc:picChg>
      </pc:sldChg>
      <pc:sldChg chg="add del">
        <pc:chgData name="WILMAR SOTELO" userId="f82f9da2-c48a-449f-a1d0-f6628d0b803d" providerId="ADAL" clId="{F29573DB-1724-4DBB-874F-73391F45B924}" dt="2021-02-18T02:48:12.567" v="4051" actId="47"/>
        <pc:sldMkLst>
          <pc:docMk/>
          <pc:sldMk cId="1540343741" sldId="321"/>
        </pc:sldMkLst>
      </pc:sldChg>
      <pc:sldChg chg="add del">
        <pc:chgData name="WILMAR SOTELO" userId="f82f9da2-c48a-449f-a1d0-f6628d0b803d" providerId="ADAL" clId="{F29573DB-1724-4DBB-874F-73391F45B924}" dt="2021-02-18T02:48:29.613" v="4053"/>
        <pc:sldMkLst>
          <pc:docMk/>
          <pc:sldMk cId="4021687805" sldId="321"/>
        </pc:sldMkLst>
      </pc:sldChg>
      <pc:sldChg chg="addSp delSp modSp add mod ord">
        <pc:chgData name="WILMAR SOTELO" userId="f82f9da2-c48a-449f-a1d0-f6628d0b803d" providerId="ADAL" clId="{F29573DB-1724-4DBB-874F-73391F45B924}" dt="2021-02-21T02:12:34.759" v="5757" actId="20577"/>
        <pc:sldMkLst>
          <pc:docMk/>
          <pc:sldMk cId="658884452" sldId="322"/>
        </pc:sldMkLst>
        <pc:spChg chg="del">
          <ac:chgData name="WILMAR SOTELO" userId="f82f9da2-c48a-449f-a1d0-f6628d0b803d" providerId="ADAL" clId="{F29573DB-1724-4DBB-874F-73391F45B924}" dt="2021-02-20T05:37:29.155" v="5165" actId="478"/>
          <ac:spMkLst>
            <pc:docMk/>
            <pc:sldMk cId="658884452" sldId="322"/>
            <ac:spMk id="2" creationId="{F1391FDE-B7A9-4E71-B6D5-E7EAF07CAEEC}"/>
          </ac:spMkLst>
        </pc:spChg>
        <pc:spChg chg="add mod">
          <ac:chgData name="WILMAR SOTELO" userId="f82f9da2-c48a-449f-a1d0-f6628d0b803d" providerId="ADAL" clId="{F29573DB-1724-4DBB-874F-73391F45B924}" dt="2021-02-20T06:51:31.663" v="5638" actId="1076"/>
          <ac:spMkLst>
            <pc:docMk/>
            <pc:sldMk cId="658884452" sldId="322"/>
            <ac:spMk id="4" creationId="{46EEE2B0-9B1F-4A99-8F66-EE2E4D2F0311}"/>
          </ac:spMkLst>
        </pc:spChg>
        <pc:spChg chg="add mod">
          <ac:chgData name="WILMAR SOTELO" userId="f82f9da2-c48a-449f-a1d0-f6628d0b803d" providerId="ADAL" clId="{F29573DB-1724-4DBB-874F-73391F45B924}" dt="2021-02-21T02:12:34.759" v="5757" actId="20577"/>
          <ac:spMkLst>
            <pc:docMk/>
            <pc:sldMk cId="658884452" sldId="322"/>
            <ac:spMk id="6" creationId="{FAC1D910-7982-46BA-A5E2-269040460ED1}"/>
          </ac:spMkLst>
        </pc:spChg>
        <pc:spChg chg="del mod">
          <ac:chgData name="WILMAR SOTELO" userId="f82f9da2-c48a-449f-a1d0-f6628d0b803d" providerId="ADAL" clId="{F29573DB-1724-4DBB-874F-73391F45B924}" dt="2021-02-20T03:58:56.333" v="5034" actId="478"/>
          <ac:spMkLst>
            <pc:docMk/>
            <pc:sldMk cId="658884452" sldId="322"/>
            <ac:spMk id="12" creationId="{EEA344E2-B737-4D30-912C-C92875DFF814}"/>
          </ac:spMkLst>
        </pc:spChg>
        <pc:spChg chg="add mod">
          <ac:chgData name="WILMAR SOTELO" userId="f82f9da2-c48a-449f-a1d0-f6628d0b803d" providerId="ADAL" clId="{F29573DB-1724-4DBB-874F-73391F45B924}" dt="2021-02-20T06:51:33.817" v="5639" actId="1076"/>
          <ac:spMkLst>
            <pc:docMk/>
            <pc:sldMk cId="658884452" sldId="322"/>
            <ac:spMk id="37" creationId="{310D62FB-8ED1-4CA6-8E80-F2E993072C67}"/>
          </ac:spMkLst>
        </pc:spChg>
        <pc:spChg chg="add mod">
          <ac:chgData name="WILMAR SOTELO" userId="f82f9da2-c48a-449f-a1d0-f6628d0b803d" providerId="ADAL" clId="{F29573DB-1724-4DBB-874F-73391F45B924}" dt="2021-02-20T06:51:35.882" v="5640" actId="1076"/>
          <ac:spMkLst>
            <pc:docMk/>
            <pc:sldMk cId="658884452" sldId="322"/>
            <ac:spMk id="38" creationId="{51E904FC-6F1B-4EF7-9A82-F6725A897A70}"/>
          </ac:spMkLst>
        </pc:spChg>
        <pc:spChg chg="add mod">
          <ac:chgData name="WILMAR SOTELO" userId="f82f9da2-c48a-449f-a1d0-f6628d0b803d" providerId="ADAL" clId="{F29573DB-1724-4DBB-874F-73391F45B924}" dt="2021-02-20T06:51:37.798" v="5641" actId="1076"/>
          <ac:spMkLst>
            <pc:docMk/>
            <pc:sldMk cId="658884452" sldId="322"/>
            <ac:spMk id="39" creationId="{29D34C36-518F-4954-B761-43B8A17B5314}"/>
          </ac:spMkLst>
        </pc:spChg>
        <pc:picChg chg="add del mod">
          <ac:chgData name="WILMAR SOTELO" userId="f82f9da2-c48a-449f-a1d0-f6628d0b803d" providerId="ADAL" clId="{F29573DB-1724-4DBB-874F-73391F45B924}" dt="2021-02-20T05:39:18.411" v="5181" actId="21"/>
          <ac:picMkLst>
            <pc:docMk/>
            <pc:sldMk cId="658884452" sldId="322"/>
            <ac:picMk id="8" creationId="{B779FAE0-783C-40BB-ABE7-87C6D3DEFB81}"/>
          </ac:picMkLst>
        </pc:picChg>
        <pc:picChg chg="add del mod">
          <ac:chgData name="WILMAR SOTELO" userId="f82f9da2-c48a-449f-a1d0-f6628d0b803d" providerId="ADAL" clId="{F29573DB-1724-4DBB-874F-73391F45B924}" dt="2021-02-20T05:39:18.411" v="5181" actId="21"/>
          <ac:picMkLst>
            <pc:docMk/>
            <pc:sldMk cId="658884452" sldId="322"/>
            <ac:picMk id="9" creationId="{47C4CB2D-4034-45DB-AD62-26BEBFC32B65}"/>
          </ac:picMkLst>
        </pc:picChg>
        <pc:picChg chg="add del mod">
          <ac:chgData name="WILMAR SOTELO" userId="f82f9da2-c48a-449f-a1d0-f6628d0b803d" providerId="ADAL" clId="{F29573DB-1724-4DBB-874F-73391F45B924}" dt="2021-02-20T05:35:03.962" v="5127" actId="478"/>
          <ac:picMkLst>
            <pc:docMk/>
            <pc:sldMk cId="658884452" sldId="322"/>
            <ac:picMk id="10" creationId="{6AE53676-F4B2-4E99-A2F2-362F72677F3B}"/>
          </ac:picMkLst>
        </pc:picChg>
        <pc:picChg chg="add del mod">
          <ac:chgData name="WILMAR SOTELO" userId="f82f9da2-c48a-449f-a1d0-f6628d0b803d" providerId="ADAL" clId="{F29573DB-1724-4DBB-874F-73391F45B924}" dt="2021-02-20T05:34:02.959" v="5105" actId="478"/>
          <ac:picMkLst>
            <pc:docMk/>
            <pc:sldMk cId="658884452" sldId="322"/>
            <ac:picMk id="11" creationId="{A07DE663-E60F-4329-AEC9-934DAFBC6861}"/>
          </ac:picMkLst>
        </pc:picChg>
        <pc:picChg chg="add del mod">
          <ac:chgData name="WILMAR SOTELO" userId="f82f9da2-c48a-449f-a1d0-f6628d0b803d" providerId="ADAL" clId="{F29573DB-1724-4DBB-874F-73391F45B924}" dt="2021-02-20T05:39:18.411" v="5181" actId="21"/>
          <ac:picMkLst>
            <pc:docMk/>
            <pc:sldMk cId="658884452" sldId="322"/>
            <ac:picMk id="13" creationId="{369E0FDB-CA8F-4A52-9B5D-56DB72FEC58E}"/>
          </ac:picMkLst>
        </pc:picChg>
        <pc:picChg chg="add del mod">
          <ac:chgData name="WILMAR SOTELO" userId="f82f9da2-c48a-449f-a1d0-f6628d0b803d" providerId="ADAL" clId="{F29573DB-1724-4DBB-874F-73391F45B924}" dt="2021-02-20T05:34:03.717" v="5106" actId="478"/>
          <ac:picMkLst>
            <pc:docMk/>
            <pc:sldMk cId="658884452" sldId="322"/>
            <ac:picMk id="14" creationId="{75138067-602E-4C36-BE0F-76809DBFAD95}"/>
          </ac:picMkLst>
        </pc:picChg>
        <pc:picChg chg="add del mod">
          <ac:chgData name="WILMAR SOTELO" userId="f82f9da2-c48a-449f-a1d0-f6628d0b803d" providerId="ADAL" clId="{F29573DB-1724-4DBB-874F-73391F45B924}" dt="2021-02-20T05:39:18.411" v="5181" actId="21"/>
          <ac:picMkLst>
            <pc:docMk/>
            <pc:sldMk cId="658884452" sldId="322"/>
            <ac:picMk id="15" creationId="{44D86EC5-6748-4A15-9002-51BA28308BCA}"/>
          </ac:picMkLst>
        </pc:picChg>
        <pc:picChg chg="add del mod">
          <ac:chgData name="WILMAR SOTELO" userId="f82f9da2-c48a-449f-a1d0-f6628d0b803d" providerId="ADAL" clId="{F29573DB-1724-4DBB-874F-73391F45B924}" dt="2021-02-20T05:39:18.411" v="5181" actId="21"/>
          <ac:picMkLst>
            <pc:docMk/>
            <pc:sldMk cId="658884452" sldId="322"/>
            <ac:picMk id="16" creationId="{91351261-E16E-4455-9710-FB75EC80C8B6}"/>
          </ac:picMkLst>
        </pc:picChg>
        <pc:picChg chg="add del mod">
          <ac:chgData name="WILMAR SOTELO" userId="f82f9da2-c48a-449f-a1d0-f6628d0b803d" providerId="ADAL" clId="{F29573DB-1724-4DBB-874F-73391F45B924}" dt="2021-02-20T05:35:03.467" v="5126" actId="478"/>
          <ac:picMkLst>
            <pc:docMk/>
            <pc:sldMk cId="658884452" sldId="322"/>
            <ac:picMk id="17" creationId="{2767CD8E-3C8A-470D-9E09-662BD07F072A}"/>
          </ac:picMkLst>
        </pc:picChg>
        <pc:picChg chg="add del mod">
          <ac:chgData name="WILMAR SOTELO" userId="f82f9da2-c48a-449f-a1d0-f6628d0b803d" providerId="ADAL" clId="{F29573DB-1724-4DBB-874F-73391F45B924}" dt="2021-02-20T05:39:18.411" v="5181" actId="21"/>
          <ac:picMkLst>
            <pc:docMk/>
            <pc:sldMk cId="658884452" sldId="322"/>
            <ac:picMk id="18" creationId="{684B94FA-498B-4DEA-8257-FDA817A56707}"/>
          </ac:picMkLst>
        </pc:picChg>
        <pc:picChg chg="add del mod">
          <ac:chgData name="WILMAR SOTELO" userId="f82f9da2-c48a-449f-a1d0-f6628d0b803d" providerId="ADAL" clId="{F29573DB-1724-4DBB-874F-73391F45B924}" dt="2021-02-20T05:39:18.411" v="5181" actId="21"/>
          <ac:picMkLst>
            <pc:docMk/>
            <pc:sldMk cId="658884452" sldId="322"/>
            <ac:picMk id="19" creationId="{3987FE44-4240-4113-A01B-E2938D8DC536}"/>
          </ac:picMkLst>
        </pc:picChg>
        <pc:picChg chg="add del mod">
          <ac:chgData name="WILMAR SOTELO" userId="f82f9da2-c48a-449f-a1d0-f6628d0b803d" providerId="ADAL" clId="{F29573DB-1724-4DBB-874F-73391F45B924}" dt="2021-02-20T05:39:18.411" v="5181" actId="21"/>
          <ac:picMkLst>
            <pc:docMk/>
            <pc:sldMk cId="658884452" sldId="322"/>
            <ac:picMk id="20" creationId="{B2A6028A-DA1F-4FA6-BCE8-33D9DE30D8FC}"/>
          </ac:picMkLst>
        </pc:picChg>
        <pc:picChg chg="add del mod">
          <ac:chgData name="WILMAR SOTELO" userId="f82f9da2-c48a-449f-a1d0-f6628d0b803d" providerId="ADAL" clId="{F29573DB-1724-4DBB-874F-73391F45B924}" dt="2021-02-20T05:39:18.411" v="5181" actId="21"/>
          <ac:picMkLst>
            <pc:docMk/>
            <pc:sldMk cId="658884452" sldId="322"/>
            <ac:picMk id="21" creationId="{EBDD4495-D0E5-4A0B-99DD-22BE9E27D506}"/>
          </ac:picMkLst>
        </pc:picChg>
        <pc:picChg chg="add del mod">
          <ac:chgData name="WILMAR SOTELO" userId="f82f9da2-c48a-449f-a1d0-f6628d0b803d" providerId="ADAL" clId="{F29573DB-1724-4DBB-874F-73391F45B924}" dt="2021-02-20T05:39:18.411" v="5181" actId="21"/>
          <ac:picMkLst>
            <pc:docMk/>
            <pc:sldMk cId="658884452" sldId="322"/>
            <ac:picMk id="22" creationId="{19922305-55EB-43C0-B0C4-4D6A19B97F44}"/>
          </ac:picMkLst>
        </pc:picChg>
        <pc:picChg chg="add del mod">
          <ac:chgData name="WILMAR SOTELO" userId="f82f9da2-c48a-449f-a1d0-f6628d0b803d" providerId="ADAL" clId="{F29573DB-1724-4DBB-874F-73391F45B924}" dt="2021-02-20T05:39:18.411" v="5181" actId="21"/>
          <ac:picMkLst>
            <pc:docMk/>
            <pc:sldMk cId="658884452" sldId="322"/>
            <ac:picMk id="23" creationId="{A574C428-6271-4B56-8435-2228823E5485}"/>
          </ac:picMkLst>
        </pc:picChg>
        <pc:picChg chg="add del mod">
          <ac:chgData name="WILMAR SOTELO" userId="f82f9da2-c48a-449f-a1d0-f6628d0b803d" providerId="ADAL" clId="{F29573DB-1724-4DBB-874F-73391F45B924}" dt="2021-02-20T05:39:18.411" v="5181" actId="21"/>
          <ac:picMkLst>
            <pc:docMk/>
            <pc:sldMk cId="658884452" sldId="322"/>
            <ac:picMk id="24" creationId="{ADD05BF5-352B-48B1-9668-897D72B12EA9}"/>
          </ac:picMkLst>
        </pc:picChg>
        <pc:picChg chg="add mod">
          <ac:chgData name="WILMAR SOTELO" userId="f82f9da2-c48a-449f-a1d0-f6628d0b803d" providerId="ADAL" clId="{F29573DB-1724-4DBB-874F-73391F45B924}" dt="2021-02-20T06:51:14.738" v="5633" actId="1076"/>
          <ac:picMkLst>
            <pc:docMk/>
            <pc:sldMk cId="658884452" sldId="322"/>
            <ac:picMk id="25" creationId="{82523951-2F39-470E-B599-1FF25E8078AE}"/>
          </ac:picMkLst>
        </pc:picChg>
        <pc:picChg chg="add mod">
          <ac:chgData name="WILMAR SOTELO" userId="f82f9da2-c48a-449f-a1d0-f6628d0b803d" providerId="ADAL" clId="{F29573DB-1724-4DBB-874F-73391F45B924}" dt="2021-02-20T06:51:42.397" v="5642" actId="14100"/>
          <ac:picMkLst>
            <pc:docMk/>
            <pc:sldMk cId="658884452" sldId="322"/>
            <ac:picMk id="26" creationId="{CFA2D1C2-4B43-4410-B5C5-29FDFC1F00B3}"/>
          </ac:picMkLst>
        </pc:picChg>
        <pc:picChg chg="add del mod">
          <ac:chgData name="WILMAR SOTELO" userId="f82f9da2-c48a-449f-a1d0-f6628d0b803d" providerId="ADAL" clId="{F29573DB-1724-4DBB-874F-73391F45B924}" dt="2021-02-20T06:22:47.988" v="5293" actId="478"/>
          <ac:picMkLst>
            <pc:docMk/>
            <pc:sldMk cId="658884452" sldId="322"/>
            <ac:picMk id="27" creationId="{196A00C6-6617-4D35-A3ED-770E70E49C44}"/>
          </ac:picMkLst>
        </pc:picChg>
        <pc:picChg chg="add mod">
          <ac:chgData name="WILMAR SOTELO" userId="f82f9da2-c48a-449f-a1d0-f6628d0b803d" providerId="ADAL" clId="{F29573DB-1724-4DBB-874F-73391F45B924}" dt="2021-02-20T06:51:20.675" v="5635" actId="1076"/>
          <ac:picMkLst>
            <pc:docMk/>
            <pc:sldMk cId="658884452" sldId="322"/>
            <ac:picMk id="28" creationId="{CD98AD3F-8FFB-4DF1-8E9B-32DB84C02022}"/>
          </ac:picMkLst>
        </pc:picChg>
        <pc:picChg chg="add mod">
          <ac:chgData name="WILMAR SOTELO" userId="f82f9da2-c48a-449f-a1d0-f6628d0b803d" providerId="ADAL" clId="{F29573DB-1724-4DBB-874F-73391F45B924}" dt="2021-02-20T06:50:57.173" v="5628" actId="14100"/>
          <ac:picMkLst>
            <pc:docMk/>
            <pc:sldMk cId="658884452" sldId="322"/>
            <ac:picMk id="29" creationId="{56BEE86C-2381-40E6-B463-32EB65C82356}"/>
          </ac:picMkLst>
        </pc:picChg>
        <pc:picChg chg="add mod">
          <ac:chgData name="WILMAR SOTELO" userId="f82f9da2-c48a-449f-a1d0-f6628d0b803d" providerId="ADAL" clId="{F29573DB-1724-4DBB-874F-73391F45B924}" dt="2021-02-20T06:51:23.878" v="5636" actId="1076"/>
          <ac:picMkLst>
            <pc:docMk/>
            <pc:sldMk cId="658884452" sldId="322"/>
            <ac:picMk id="30" creationId="{4D20E199-0ABD-4582-B445-5E789A9BE4F2}"/>
          </ac:picMkLst>
        </pc:picChg>
        <pc:picChg chg="add mod">
          <ac:chgData name="WILMAR SOTELO" userId="f82f9da2-c48a-449f-a1d0-f6628d0b803d" providerId="ADAL" clId="{F29573DB-1724-4DBB-874F-73391F45B924}" dt="2021-02-20T06:50:59.543" v="5629" actId="1076"/>
          <ac:picMkLst>
            <pc:docMk/>
            <pc:sldMk cId="658884452" sldId="322"/>
            <ac:picMk id="31" creationId="{5776115A-FCBF-44B2-89A7-29F7A85A69E5}"/>
          </ac:picMkLst>
        </pc:picChg>
        <pc:picChg chg="add mod">
          <ac:chgData name="WILMAR SOTELO" userId="f82f9da2-c48a-449f-a1d0-f6628d0b803d" providerId="ADAL" clId="{F29573DB-1724-4DBB-874F-73391F45B924}" dt="2021-02-20T06:51:17.334" v="5634" actId="1076"/>
          <ac:picMkLst>
            <pc:docMk/>
            <pc:sldMk cId="658884452" sldId="322"/>
            <ac:picMk id="32" creationId="{D0E8485D-32F3-433C-8A61-58BDD8AF3834}"/>
          </ac:picMkLst>
        </pc:picChg>
        <pc:picChg chg="add mod">
          <ac:chgData name="WILMAR SOTELO" userId="f82f9da2-c48a-449f-a1d0-f6628d0b803d" providerId="ADAL" clId="{F29573DB-1724-4DBB-874F-73391F45B924}" dt="2021-02-20T06:51:51.882" v="5645" actId="14100"/>
          <ac:picMkLst>
            <pc:docMk/>
            <pc:sldMk cId="658884452" sldId="322"/>
            <ac:picMk id="33" creationId="{1D9EBCAE-D85B-4801-9C42-55A9DF944D2B}"/>
          </ac:picMkLst>
        </pc:picChg>
        <pc:picChg chg="add mod">
          <ac:chgData name="WILMAR SOTELO" userId="f82f9da2-c48a-449f-a1d0-f6628d0b803d" providerId="ADAL" clId="{F29573DB-1724-4DBB-874F-73391F45B924}" dt="2021-02-20T06:52:07.487" v="5649" actId="14100"/>
          <ac:picMkLst>
            <pc:docMk/>
            <pc:sldMk cId="658884452" sldId="322"/>
            <ac:picMk id="34" creationId="{68569077-052E-4658-BCB4-EDADA44D110A}"/>
          </ac:picMkLst>
        </pc:picChg>
        <pc:picChg chg="add mod">
          <ac:chgData name="WILMAR SOTELO" userId="f82f9da2-c48a-449f-a1d0-f6628d0b803d" providerId="ADAL" clId="{F29573DB-1724-4DBB-874F-73391F45B924}" dt="2021-02-20T06:51:56.014" v="5646" actId="14100"/>
          <ac:picMkLst>
            <pc:docMk/>
            <pc:sldMk cId="658884452" sldId="322"/>
            <ac:picMk id="35" creationId="{0C9D40A1-C6B2-4B31-B3C6-870B4AE6B62D}"/>
          </ac:picMkLst>
        </pc:picChg>
        <pc:picChg chg="add mod">
          <ac:chgData name="WILMAR SOTELO" userId="f82f9da2-c48a-449f-a1d0-f6628d0b803d" providerId="ADAL" clId="{F29573DB-1724-4DBB-874F-73391F45B924}" dt="2021-02-20T06:52:03.400" v="5648" actId="14100"/>
          <ac:picMkLst>
            <pc:docMk/>
            <pc:sldMk cId="658884452" sldId="322"/>
            <ac:picMk id="36" creationId="{84D16B70-F972-4C2B-A959-7382EFA0DD0F}"/>
          </ac:picMkLst>
        </pc:picChg>
        <pc:picChg chg="add mod">
          <ac:chgData name="WILMAR SOTELO" userId="f82f9da2-c48a-449f-a1d0-f6628d0b803d" providerId="ADAL" clId="{F29573DB-1724-4DBB-874F-73391F45B924}" dt="2021-02-20T06:50:49.148" v="5626" actId="14100"/>
          <ac:picMkLst>
            <pc:docMk/>
            <pc:sldMk cId="658884452" sldId="322"/>
            <ac:picMk id="40" creationId="{AEDF1208-5F09-423F-8ABC-7D55E0273792}"/>
          </ac:picMkLst>
        </pc:picChg>
        <pc:cxnChg chg="mod">
          <ac:chgData name="WILMAR SOTELO" userId="f82f9da2-c48a-449f-a1d0-f6628d0b803d" providerId="ADAL" clId="{F29573DB-1724-4DBB-874F-73391F45B924}" dt="2021-02-20T06:23:30.773" v="5302" actId="1076"/>
          <ac:cxnSpMkLst>
            <pc:docMk/>
            <pc:sldMk cId="658884452" sldId="322"/>
            <ac:cxnSpMk id="7" creationId="{01288CDE-F90C-43C1-B9E1-D9B030E77F2F}"/>
          </ac:cxnSpMkLst>
        </pc:cxnChg>
      </pc:sldChg>
      <pc:sldChg chg="addSp delSp modSp add mod">
        <pc:chgData name="WILMAR SOTELO" userId="f82f9da2-c48a-449f-a1d0-f6628d0b803d" providerId="ADAL" clId="{F29573DB-1724-4DBB-874F-73391F45B924}" dt="2021-02-19T04:45:19.387" v="4582" actId="20577"/>
        <pc:sldMkLst>
          <pc:docMk/>
          <pc:sldMk cId="3617932055" sldId="323"/>
        </pc:sldMkLst>
        <pc:spChg chg="del">
          <ac:chgData name="WILMAR SOTELO" userId="f82f9da2-c48a-449f-a1d0-f6628d0b803d" providerId="ADAL" clId="{F29573DB-1724-4DBB-874F-73391F45B924}" dt="2021-02-18T19:15:50.275" v="4099" actId="478"/>
          <ac:spMkLst>
            <pc:docMk/>
            <pc:sldMk cId="3617932055" sldId="323"/>
            <ac:spMk id="2" creationId="{F1391FDE-B7A9-4E71-B6D5-E7EAF07CAEEC}"/>
          </ac:spMkLst>
        </pc:spChg>
        <pc:spChg chg="add mod">
          <ac:chgData name="WILMAR SOTELO" userId="f82f9da2-c48a-449f-a1d0-f6628d0b803d" providerId="ADAL" clId="{F29573DB-1724-4DBB-874F-73391F45B924}" dt="2021-02-19T04:43:56.736" v="4560" actId="1076"/>
          <ac:spMkLst>
            <pc:docMk/>
            <pc:sldMk cId="3617932055" sldId="323"/>
            <ac:spMk id="8" creationId="{46E011EF-6758-4E44-958B-75D79662984E}"/>
          </ac:spMkLst>
        </pc:spChg>
        <pc:spChg chg="add del mod">
          <ac:chgData name="WILMAR SOTELO" userId="f82f9da2-c48a-449f-a1d0-f6628d0b803d" providerId="ADAL" clId="{F29573DB-1724-4DBB-874F-73391F45B924}" dt="2021-02-18T19:17:27.146" v="4107" actId="478"/>
          <ac:spMkLst>
            <pc:docMk/>
            <pc:sldMk cId="3617932055" sldId="323"/>
            <ac:spMk id="9" creationId="{BA973766-C46D-4AA8-8FA9-4D6C95C6E734}"/>
          </ac:spMkLst>
        </pc:spChg>
        <pc:spChg chg="add mod">
          <ac:chgData name="WILMAR SOTELO" userId="f82f9da2-c48a-449f-a1d0-f6628d0b803d" providerId="ADAL" clId="{F29573DB-1724-4DBB-874F-73391F45B924}" dt="2021-02-19T04:44:46.706" v="4570" actId="1076"/>
          <ac:spMkLst>
            <pc:docMk/>
            <pc:sldMk cId="3617932055" sldId="323"/>
            <ac:spMk id="11" creationId="{488740AF-078A-4903-A011-8993F1BCE677}"/>
          </ac:spMkLst>
        </pc:spChg>
        <pc:spChg chg="add mod">
          <ac:chgData name="WILMAR SOTELO" userId="f82f9da2-c48a-449f-a1d0-f6628d0b803d" providerId="ADAL" clId="{F29573DB-1724-4DBB-874F-73391F45B924}" dt="2021-02-19T04:44:52.274" v="4571" actId="1076"/>
          <ac:spMkLst>
            <pc:docMk/>
            <pc:sldMk cId="3617932055" sldId="323"/>
            <ac:spMk id="13" creationId="{259DAD81-048F-4E3E-A5C8-B4BF176E84B8}"/>
          </ac:spMkLst>
        </pc:spChg>
        <pc:spChg chg="add del mod">
          <ac:chgData name="WILMAR SOTELO" userId="f82f9da2-c48a-449f-a1d0-f6628d0b803d" providerId="ADAL" clId="{F29573DB-1724-4DBB-874F-73391F45B924}" dt="2021-02-19T04:44:29.746" v="4565" actId="21"/>
          <ac:spMkLst>
            <pc:docMk/>
            <pc:sldMk cId="3617932055" sldId="323"/>
            <ac:spMk id="15" creationId="{2D0FD5B5-373A-42DC-9950-7E3A2A295641}"/>
          </ac:spMkLst>
        </pc:spChg>
        <pc:spChg chg="add del mod">
          <ac:chgData name="WILMAR SOTELO" userId="f82f9da2-c48a-449f-a1d0-f6628d0b803d" providerId="ADAL" clId="{F29573DB-1724-4DBB-874F-73391F45B924}" dt="2021-02-19T04:44:29.746" v="4565" actId="21"/>
          <ac:spMkLst>
            <pc:docMk/>
            <pc:sldMk cId="3617932055" sldId="323"/>
            <ac:spMk id="17" creationId="{467B5198-2FB5-4DC6-9F67-B6A4BB18DD1C}"/>
          </ac:spMkLst>
        </pc:spChg>
        <pc:spChg chg="add del mod">
          <ac:chgData name="WILMAR SOTELO" userId="f82f9da2-c48a-449f-a1d0-f6628d0b803d" providerId="ADAL" clId="{F29573DB-1724-4DBB-874F-73391F45B924}" dt="2021-02-19T04:44:29.746" v="4565" actId="21"/>
          <ac:spMkLst>
            <pc:docMk/>
            <pc:sldMk cId="3617932055" sldId="323"/>
            <ac:spMk id="19" creationId="{BB8B4C23-1441-4A04-88A1-79518E76BF99}"/>
          </ac:spMkLst>
        </pc:spChg>
        <pc:spChg chg="add mod">
          <ac:chgData name="WILMAR SOTELO" userId="f82f9da2-c48a-449f-a1d0-f6628d0b803d" providerId="ADAL" clId="{F29573DB-1724-4DBB-874F-73391F45B924}" dt="2021-02-18T19:24:37.716" v="4152" actId="1076"/>
          <ac:spMkLst>
            <pc:docMk/>
            <pc:sldMk cId="3617932055" sldId="323"/>
            <ac:spMk id="21" creationId="{8F4BB481-F96C-4A06-BDE5-545235B3D8F4}"/>
          </ac:spMkLst>
        </pc:spChg>
        <pc:spChg chg="add mod">
          <ac:chgData name="WILMAR SOTELO" userId="f82f9da2-c48a-449f-a1d0-f6628d0b803d" providerId="ADAL" clId="{F29573DB-1724-4DBB-874F-73391F45B924}" dt="2021-02-19T04:43:51.426" v="4559" actId="1076"/>
          <ac:spMkLst>
            <pc:docMk/>
            <pc:sldMk cId="3617932055" sldId="323"/>
            <ac:spMk id="23" creationId="{16EBF825-8373-46EC-A06E-5A562F4387A0}"/>
          </ac:spMkLst>
        </pc:spChg>
        <pc:spChg chg="add mod">
          <ac:chgData name="WILMAR SOTELO" userId="f82f9da2-c48a-449f-a1d0-f6628d0b803d" providerId="ADAL" clId="{F29573DB-1724-4DBB-874F-73391F45B924}" dt="2021-02-19T04:44:42.590" v="4569" actId="1076"/>
          <ac:spMkLst>
            <pc:docMk/>
            <pc:sldMk cId="3617932055" sldId="323"/>
            <ac:spMk id="25" creationId="{5AFD01A8-278F-4F02-961A-EA2E31E5DDDB}"/>
          </ac:spMkLst>
        </pc:spChg>
        <pc:spChg chg="add mod">
          <ac:chgData name="WILMAR SOTELO" userId="f82f9da2-c48a-449f-a1d0-f6628d0b803d" providerId="ADAL" clId="{F29573DB-1724-4DBB-874F-73391F45B924}" dt="2021-02-19T04:44:37.264" v="4567" actId="1076"/>
          <ac:spMkLst>
            <pc:docMk/>
            <pc:sldMk cId="3617932055" sldId="323"/>
            <ac:spMk id="26" creationId="{1E10CD2F-69D4-44E7-92CA-02D16659E8F3}"/>
          </ac:spMkLst>
        </pc:spChg>
        <pc:spChg chg="add mod">
          <ac:chgData name="WILMAR SOTELO" userId="f82f9da2-c48a-449f-a1d0-f6628d0b803d" providerId="ADAL" clId="{F29573DB-1724-4DBB-874F-73391F45B924}" dt="2021-02-19T04:44:37.264" v="4567" actId="1076"/>
          <ac:spMkLst>
            <pc:docMk/>
            <pc:sldMk cId="3617932055" sldId="323"/>
            <ac:spMk id="27" creationId="{33615087-7304-45D6-B5C1-231BC8F87641}"/>
          </ac:spMkLst>
        </pc:spChg>
        <pc:spChg chg="add mod">
          <ac:chgData name="WILMAR SOTELO" userId="f82f9da2-c48a-449f-a1d0-f6628d0b803d" providerId="ADAL" clId="{F29573DB-1724-4DBB-874F-73391F45B924}" dt="2021-02-19T04:44:37.264" v="4567" actId="1076"/>
          <ac:spMkLst>
            <pc:docMk/>
            <pc:sldMk cId="3617932055" sldId="323"/>
            <ac:spMk id="28" creationId="{F1C754A9-E362-40EB-B1C6-E03E80685035}"/>
          </ac:spMkLst>
        </pc:spChg>
        <pc:spChg chg="add mod">
          <ac:chgData name="WILMAR SOTELO" userId="f82f9da2-c48a-449f-a1d0-f6628d0b803d" providerId="ADAL" clId="{F29573DB-1724-4DBB-874F-73391F45B924}" dt="2021-02-19T04:45:19.387" v="4582" actId="20577"/>
          <ac:spMkLst>
            <pc:docMk/>
            <pc:sldMk cId="3617932055" sldId="323"/>
            <ac:spMk id="29" creationId="{E2170359-E310-460D-81FA-D88C55CE6A57}"/>
          </ac:spMkLst>
        </pc:spChg>
        <pc:picChg chg="add mod">
          <ac:chgData name="WILMAR SOTELO" userId="f82f9da2-c48a-449f-a1d0-f6628d0b803d" providerId="ADAL" clId="{F29573DB-1724-4DBB-874F-73391F45B924}" dt="2021-02-18T19:24:30.932" v="4151" actId="14100"/>
          <ac:picMkLst>
            <pc:docMk/>
            <pc:sldMk cId="3617932055" sldId="323"/>
            <ac:picMk id="5" creationId="{61F2DBF6-1CE7-454A-95AA-3CB4D1E83210}"/>
          </ac:picMkLst>
        </pc:picChg>
      </pc:sldChg>
      <pc:sldChg chg="addSp delSp modSp add mod">
        <pc:chgData name="WILMAR SOTELO" userId="f82f9da2-c48a-449f-a1d0-f6628d0b803d" providerId="ADAL" clId="{F29573DB-1724-4DBB-874F-73391F45B924}" dt="2021-02-20T23:53:02.627" v="5739" actId="113"/>
        <pc:sldMkLst>
          <pc:docMk/>
          <pc:sldMk cId="3958260058" sldId="324"/>
        </pc:sldMkLst>
        <pc:spChg chg="add del">
          <ac:chgData name="WILMAR SOTELO" userId="f82f9da2-c48a-449f-a1d0-f6628d0b803d" providerId="ADAL" clId="{F29573DB-1724-4DBB-874F-73391F45B924}" dt="2021-02-18T19:25:27.522" v="4179" actId="22"/>
          <ac:spMkLst>
            <pc:docMk/>
            <pc:sldMk cId="3958260058" sldId="324"/>
            <ac:spMk id="6" creationId="{31131DFC-337E-437B-A7D0-61565BD203A9}"/>
          </ac:spMkLst>
        </pc:spChg>
        <pc:spChg chg="add del mod">
          <ac:chgData name="WILMAR SOTELO" userId="f82f9da2-c48a-449f-a1d0-f6628d0b803d" providerId="ADAL" clId="{F29573DB-1724-4DBB-874F-73391F45B924}" dt="2021-02-19T05:16:36.672" v="4594"/>
          <ac:spMkLst>
            <pc:docMk/>
            <pc:sldMk cId="3958260058" sldId="324"/>
            <ac:spMk id="9" creationId="{85CEED4E-1648-416E-9E72-E55ECE03D5D1}"/>
          </ac:spMkLst>
        </pc:spChg>
        <pc:spChg chg="mod">
          <ac:chgData name="WILMAR SOTELO" userId="f82f9da2-c48a-449f-a1d0-f6628d0b803d" providerId="ADAL" clId="{F29573DB-1724-4DBB-874F-73391F45B924}" dt="2021-02-18T19:25:02.293" v="4177" actId="20577"/>
          <ac:spMkLst>
            <pc:docMk/>
            <pc:sldMk cId="3958260058" sldId="324"/>
            <ac:spMk id="12" creationId="{EEA344E2-B737-4D30-912C-C92875DFF814}"/>
          </ac:spMkLst>
        </pc:spChg>
        <pc:spChg chg="add mod">
          <ac:chgData name="WILMAR SOTELO" userId="f82f9da2-c48a-449f-a1d0-f6628d0b803d" providerId="ADAL" clId="{F29573DB-1724-4DBB-874F-73391F45B924}" dt="2021-02-19T05:21:13.612" v="4627" actId="14100"/>
          <ac:spMkLst>
            <pc:docMk/>
            <pc:sldMk cId="3958260058" sldId="324"/>
            <ac:spMk id="13" creationId="{E245539C-926B-4DDB-B335-3003563744A3}"/>
          </ac:spMkLst>
        </pc:spChg>
        <pc:spChg chg="add del mod">
          <ac:chgData name="WILMAR SOTELO" userId="f82f9da2-c48a-449f-a1d0-f6628d0b803d" providerId="ADAL" clId="{F29573DB-1724-4DBB-874F-73391F45B924}" dt="2021-02-20T17:27:58.658" v="5694" actId="21"/>
          <ac:spMkLst>
            <pc:docMk/>
            <pc:sldMk cId="3958260058" sldId="324"/>
            <ac:spMk id="14" creationId="{A2AE1B65-AB3A-4963-808C-57A6DAFD4B9C}"/>
          </ac:spMkLst>
        </pc:spChg>
        <pc:spChg chg="add mod">
          <ac:chgData name="WILMAR SOTELO" userId="f82f9da2-c48a-449f-a1d0-f6628d0b803d" providerId="ADAL" clId="{F29573DB-1724-4DBB-874F-73391F45B924}" dt="2021-02-20T23:52:57.378" v="5737" actId="113"/>
          <ac:spMkLst>
            <pc:docMk/>
            <pc:sldMk cId="3958260058" sldId="324"/>
            <ac:spMk id="15" creationId="{52A4E6F0-F9DA-4C48-B3CB-07A3B39CA0D1}"/>
          </ac:spMkLst>
        </pc:spChg>
        <pc:spChg chg="add del mod">
          <ac:chgData name="WILMAR SOTELO" userId="f82f9da2-c48a-449f-a1d0-f6628d0b803d" providerId="ADAL" clId="{F29573DB-1724-4DBB-874F-73391F45B924}" dt="2021-02-20T17:27:58.658" v="5694" actId="21"/>
          <ac:spMkLst>
            <pc:docMk/>
            <pc:sldMk cId="3958260058" sldId="324"/>
            <ac:spMk id="16" creationId="{18189E4C-D250-4A8F-A6AE-C8E0C6260C02}"/>
          </ac:spMkLst>
        </pc:spChg>
        <pc:spChg chg="add mod">
          <ac:chgData name="WILMAR SOTELO" userId="f82f9da2-c48a-449f-a1d0-f6628d0b803d" providerId="ADAL" clId="{F29573DB-1724-4DBB-874F-73391F45B924}" dt="2021-02-20T23:52:47.142" v="5735" actId="1076"/>
          <ac:spMkLst>
            <pc:docMk/>
            <pc:sldMk cId="3958260058" sldId="324"/>
            <ac:spMk id="17" creationId="{4D61D025-AB07-498E-823E-50B70B105287}"/>
          </ac:spMkLst>
        </pc:spChg>
        <pc:spChg chg="add del mod">
          <ac:chgData name="WILMAR SOTELO" userId="f82f9da2-c48a-449f-a1d0-f6628d0b803d" providerId="ADAL" clId="{F29573DB-1724-4DBB-874F-73391F45B924}" dt="2021-02-20T17:27:58.658" v="5694" actId="21"/>
          <ac:spMkLst>
            <pc:docMk/>
            <pc:sldMk cId="3958260058" sldId="324"/>
            <ac:spMk id="18" creationId="{B4CEDC60-00B0-49AB-945D-49E86D9FDF4B}"/>
          </ac:spMkLst>
        </pc:spChg>
        <pc:spChg chg="add mod">
          <ac:chgData name="WILMAR SOTELO" userId="f82f9da2-c48a-449f-a1d0-f6628d0b803d" providerId="ADAL" clId="{F29573DB-1724-4DBB-874F-73391F45B924}" dt="2021-02-20T23:52:59.609" v="5738" actId="113"/>
          <ac:spMkLst>
            <pc:docMk/>
            <pc:sldMk cId="3958260058" sldId="324"/>
            <ac:spMk id="19" creationId="{FA050749-BEBE-45AE-8AE4-EE2D4C1D157A}"/>
          </ac:spMkLst>
        </pc:spChg>
        <pc:spChg chg="add del mod">
          <ac:chgData name="WILMAR SOTELO" userId="f82f9da2-c48a-449f-a1d0-f6628d0b803d" providerId="ADAL" clId="{F29573DB-1724-4DBB-874F-73391F45B924}" dt="2021-02-20T17:27:58.658" v="5694" actId="21"/>
          <ac:spMkLst>
            <pc:docMk/>
            <pc:sldMk cId="3958260058" sldId="324"/>
            <ac:spMk id="20" creationId="{5D4AF78A-618D-41BD-91FD-225E3608B1B5}"/>
          </ac:spMkLst>
        </pc:spChg>
        <pc:spChg chg="add mod">
          <ac:chgData name="WILMAR SOTELO" userId="f82f9da2-c48a-449f-a1d0-f6628d0b803d" providerId="ADAL" clId="{F29573DB-1724-4DBB-874F-73391F45B924}" dt="2021-02-20T23:52:50.851" v="5736" actId="1076"/>
          <ac:spMkLst>
            <pc:docMk/>
            <pc:sldMk cId="3958260058" sldId="324"/>
            <ac:spMk id="21" creationId="{4D41239C-F16B-45A0-9EC1-482824892C65}"/>
          </ac:spMkLst>
        </pc:spChg>
        <pc:spChg chg="add del mod">
          <ac:chgData name="WILMAR SOTELO" userId="f82f9da2-c48a-449f-a1d0-f6628d0b803d" providerId="ADAL" clId="{F29573DB-1724-4DBB-874F-73391F45B924}" dt="2021-02-20T17:27:58.658" v="5694" actId="21"/>
          <ac:spMkLst>
            <pc:docMk/>
            <pc:sldMk cId="3958260058" sldId="324"/>
            <ac:spMk id="22" creationId="{17F589CF-9A54-45F1-A3C1-9FFE24197939}"/>
          </ac:spMkLst>
        </pc:spChg>
        <pc:spChg chg="add mod">
          <ac:chgData name="WILMAR SOTELO" userId="f82f9da2-c48a-449f-a1d0-f6628d0b803d" providerId="ADAL" clId="{F29573DB-1724-4DBB-874F-73391F45B924}" dt="2021-02-20T23:53:02.627" v="5739" actId="113"/>
          <ac:spMkLst>
            <pc:docMk/>
            <pc:sldMk cId="3958260058" sldId="324"/>
            <ac:spMk id="23" creationId="{83A4B571-C925-4E3F-9126-A96E798F7CEA}"/>
          </ac:spMkLst>
        </pc:spChg>
        <pc:spChg chg="add del mod">
          <ac:chgData name="WILMAR SOTELO" userId="f82f9da2-c48a-449f-a1d0-f6628d0b803d" providerId="ADAL" clId="{F29573DB-1724-4DBB-874F-73391F45B924}" dt="2021-02-20T17:27:58.658" v="5694" actId="21"/>
          <ac:spMkLst>
            <pc:docMk/>
            <pc:sldMk cId="3958260058" sldId="324"/>
            <ac:spMk id="24" creationId="{77C7C1BB-F933-49BE-80AD-35DC95D61F78}"/>
          </ac:spMkLst>
        </pc:spChg>
        <pc:spChg chg="add mod">
          <ac:chgData name="WILMAR SOTELO" userId="f82f9da2-c48a-449f-a1d0-f6628d0b803d" providerId="ADAL" clId="{F29573DB-1724-4DBB-874F-73391F45B924}" dt="2021-02-20T23:52:16.232" v="5728" actId="1076"/>
          <ac:spMkLst>
            <pc:docMk/>
            <pc:sldMk cId="3958260058" sldId="324"/>
            <ac:spMk id="25" creationId="{CA052153-C0AA-49C6-99C7-C98AA1693DE9}"/>
          </ac:spMkLst>
        </pc:spChg>
        <pc:graphicFrameChg chg="add del mod modGraphic">
          <ac:chgData name="WILMAR SOTELO" userId="f82f9da2-c48a-449f-a1d0-f6628d0b803d" providerId="ADAL" clId="{F29573DB-1724-4DBB-874F-73391F45B924}" dt="2021-02-19T05:15:03.657" v="4592" actId="478"/>
          <ac:graphicFrameMkLst>
            <pc:docMk/>
            <pc:sldMk cId="3958260058" sldId="324"/>
            <ac:graphicFrameMk id="4" creationId="{4B339C72-F51A-4C78-93C4-F5B79DC61D99}"/>
          </ac:graphicFrameMkLst>
        </pc:graphicFrameChg>
        <pc:graphicFrameChg chg="add del mod">
          <ac:chgData name="WILMAR SOTELO" userId="f82f9da2-c48a-449f-a1d0-f6628d0b803d" providerId="ADAL" clId="{F29573DB-1724-4DBB-874F-73391F45B924}" dt="2021-02-19T05:16:36.672" v="4594"/>
          <ac:graphicFrameMkLst>
            <pc:docMk/>
            <pc:sldMk cId="3958260058" sldId="324"/>
            <ac:graphicFrameMk id="5" creationId="{63285301-F74C-457E-A01E-7AC11953B581}"/>
          </ac:graphicFrameMkLst>
        </pc:graphicFrameChg>
        <pc:graphicFrameChg chg="add del mod">
          <ac:chgData name="WILMAR SOTELO" userId="f82f9da2-c48a-449f-a1d0-f6628d0b803d" providerId="ADAL" clId="{F29573DB-1724-4DBB-874F-73391F45B924}" dt="2021-02-19T05:16:36.672" v="4594"/>
          <ac:graphicFrameMkLst>
            <pc:docMk/>
            <pc:sldMk cId="3958260058" sldId="324"/>
            <ac:graphicFrameMk id="8" creationId="{23881EC9-7B95-4C75-BA92-87C460C7232C}"/>
          </ac:graphicFrameMkLst>
        </pc:graphicFrameChg>
        <pc:picChg chg="add mod">
          <ac:chgData name="WILMAR SOTELO" userId="f82f9da2-c48a-449f-a1d0-f6628d0b803d" providerId="ADAL" clId="{F29573DB-1724-4DBB-874F-73391F45B924}" dt="2021-02-20T23:52:38.013" v="5734" actId="14100"/>
          <ac:picMkLst>
            <pc:docMk/>
            <pc:sldMk cId="3958260058" sldId="324"/>
            <ac:picMk id="26" creationId="{2FBF4AE9-8A81-4327-A395-10B23DDDBD46}"/>
          </ac:picMkLst>
        </pc:picChg>
      </pc:sldChg>
      <pc:sldChg chg="addSp delSp modSp add mod">
        <pc:chgData name="WILMAR SOTELO" userId="f82f9da2-c48a-449f-a1d0-f6628d0b803d" providerId="ADAL" clId="{F29573DB-1724-4DBB-874F-73391F45B924}" dt="2021-02-19T05:42:53.182" v="4817" actId="1076"/>
        <pc:sldMkLst>
          <pc:docMk/>
          <pc:sldMk cId="1516772403" sldId="325"/>
        </pc:sldMkLst>
        <pc:spChg chg="del">
          <ac:chgData name="WILMAR SOTELO" userId="f82f9da2-c48a-449f-a1d0-f6628d0b803d" providerId="ADAL" clId="{F29573DB-1724-4DBB-874F-73391F45B924}" dt="2021-02-19T05:28:59.131" v="4696" actId="478"/>
          <ac:spMkLst>
            <pc:docMk/>
            <pc:sldMk cId="1516772403" sldId="325"/>
            <ac:spMk id="2" creationId="{F1391FDE-B7A9-4E71-B6D5-E7EAF07CAEEC}"/>
          </ac:spMkLst>
        </pc:spChg>
        <pc:spChg chg="add mod">
          <ac:chgData name="WILMAR SOTELO" userId="f82f9da2-c48a-449f-a1d0-f6628d0b803d" providerId="ADAL" clId="{F29573DB-1724-4DBB-874F-73391F45B924}" dt="2021-02-19T05:29:05.330" v="4697" actId="1076"/>
          <ac:spMkLst>
            <pc:docMk/>
            <pc:sldMk cId="1516772403" sldId="325"/>
            <ac:spMk id="6" creationId="{B1930404-34FB-4F7E-A758-EF930ABD4EA6}"/>
          </ac:spMkLst>
        </pc:spChg>
        <pc:spChg chg="add mod">
          <ac:chgData name="WILMAR SOTELO" userId="f82f9da2-c48a-449f-a1d0-f6628d0b803d" providerId="ADAL" clId="{F29573DB-1724-4DBB-874F-73391F45B924}" dt="2021-02-19T05:29:07.982" v="4698" actId="1076"/>
          <ac:spMkLst>
            <pc:docMk/>
            <pc:sldMk cId="1516772403" sldId="325"/>
            <ac:spMk id="8" creationId="{57F2C356-E725-46C2-A61A-17884351AB50}"/>
          </ac:spMkLst>
        </pc:spChg>
        <pc:spChg chg="add mod">
          <ac:chgData name="WILMAR SOTELO" userId="f82f9da2-c48a-449f-a1d0-f6628d0b803d" providerId="ADAL" clId="{F29573DB-1724-4DBB-874F-73391F45B924}" dt="2021-02-19T05:42:53.182" v="4817" actId="1076"/>
          <ac:spMkLst>
            <pc:docMk/>
            <pc:sldMk cId="1516772403" sldId="325"/>
            <ac:spMk id="15" creationId="{8AE2148D-06A1-4DAE-B7B9-833B0FE3C375}"/>
          </ac:spMkLst>
        </pc:spChg>
        <pc:spChg chg="add mod">
          <ac:chgData name="WILMAR SOTELO" userId="f82f9da2-c48a-449f-a1d0-f6628d0b803d" providerId="ADAL" clId="{F29573DB-1724-4DBB-874F-73391F45B924}" dt="2021-02-19T05:42:16.721" v="4812" actId="1076"/>
          <ac:spMkLst>
            <pc:docMk/>
            <pc:sldMk cId="1516772403" sldId="325"/>
            <ac:spMk id="17" creationId="{24921089-84FC-4BF8-B542-BCF0A9F6FAF8}"/>
          </ac:spMkLst>
        </pc:spChg>
        <pc:graphicFrameChg chg="add del mod">
          <ac:chgData name="WILMAR SOTELO" userId="f82f9da2-c48a-449f-a1d0-f6628d0b803d" providerId="ADAL" clId="{F29573DB-1724-4DBB-874F-73391F45B924}" dt="2021-02-19T05:22:50.708" v="4641"/>
          <ac:graphicFrameMkLst>
            <pc:docMk/>
            <pc:sldMk cId="1516772403" sldId="325"/>
            <ac:graphicFrameMk id="5" creationId="{5AC5E609-71F9-47E5-9C3C-F7E47A9638F6}"/>
          </ac:graphicFrameMkLst>
        </pc:graphicFrameChg>
        <pc:picChg chg="add del mod">
          <ac:chgData name="WILMAR SOTELO" userId="f82f9da2-c48a-449f-a1d0-f6628d0b803d" providerId="ADAL" clId="{F29573DB-1724-4DBB-874F-73391F45B924}" dt="2021-02-19T05:23:03.042" v="4644" actId="478"/>
          <ac:picMkLst>
            <pc:docMk/>
            <pc:sldMk cId="1516772403" sldId="325"/>
            <ac:picMk id="9" creationId="{C5D22D81-CF0E-4C27-80D6-3445A65AA78C}"/>
          </ac:picMkLst>
        </pc:picChg>
        <pc:picChg chg="add mod">
          <ac:chgData name="WILMAR SOTELO" userId="f82f9da2-c48a-449f-a1d0-f6628d0b803d" providerId="ADAL" clId="{F29573DB-1724-4DBB-874F-73391F45B924}" dt="2021-02-19T05:42:47.093" v="4815" actId="14100"/>
          <ac:picMkLst>
            <pc:docMk/>
            <pc:sldMk cId="1516772403" sldId="325"/>
            <ac:picMk id="11" creationId="{33E24840-A16F-4E2F-9337-26FAF127F0E5}"/>
          </ac:picMkLst>
        </pc:picChg>
        <pc:picChg chg="add mod">
          <ac:chgData name="WILMAR SOTELO" userId="f82f9da2-c48a-449f-a1d0-f6628d0b803d" providerId="ADAL" clId="{F29573DB-1724-4DBB-874F-73391F45B924}" dt="2021-02-19T05:42:49.810" v="4816" actId="1076"/>
          <ac:picMkLst>
            <pc:docMk/>
            <pc:sldMk cId="1516772403" sldId="325"/>
            <ac:picMk id="13" creationId="{7B80EEC5-D5FE-4059-BBBD-D3018D8FD92D}"/>
          </ac:picMkLst>
        </pc:picChg>
      </pc:sldChg>
      <pc:sldChg chg="addSp delSp modSp add mod">
        <pc:chgData name="WILMAR SOTELO" userId="f82f9da2-c48a-449f-a1d0-f6628d0b803d" providerId="ADAL" clId="{F29573DB-1724-4DBB-874F-73391F45B924}" dt="2021-02-19T05:28:29.326" v="4686" actId="1076"/>
        <pc:sldMkLst>
          <pc:docMk/>
          <pc:sldMk cId="3702454919" sldId="326"/>
        </pc:sldMkLst>
        <pc:spChg chg="add mod">
          <ac:chgData name="WILMAR SOTELO" userId="f82f9da2-c48a-449f-a1d0-f6628d0b803d" providerId="ADAL" clId="{F29573DB-1724-4DBB-874F-73391F45B924}" dt="2021-02-19T05:28:04.483" v="4679" actId="20577"/>
          <ac:spMkLst>
            <pc:docMk/>
            <pc:sldMk cId="3702454919" sldId="326"/>
            <ac:spMk id="4" creationId="{DF69CA68-810F-4F44-92AC-6E0AACA99B73}"/>
          </ac:spMkLst>
        </pc:spChg>
        <pc:spChg chg="add del mod">
          <ac:chgData name="WILMAR SOTELO" userId="f82f9da2-c48a-449f-a1d0-f6628d0b803d" providerId="ADAL" clId="{F29573DB-1724-4DBB-874F-73391F45B924}" dt="2021-02-19T05:27:41.013" v="4676" actId="478"/>
          <ac:spMkLst>
            <pc:docMk/>
            <pc:sldMk cId="3702454919" sldId="326"/>
            <ac:spMk id="6" creationId="{BD1C6F18-791B-4DD7-9FDB-65A1B063D76B}"/>
          </ac:spMkLst>
        </pc:spChg>
        <pc:spChg chg="add mod">
          <ac:chgData name="WILMAR SOTELO" userId="f82f9da2-c48a-449f-a1d0-f6628d0b803d" providerId="ADAL" clId="{F29573DB-1724-4DBB-874F-73391F45B924}" dt="2021-02-19T05:28:29.326" v="4686" actId="1076"/>
          <ac:spMkLst>
            <pc:docMk/>
            <pc:sldMk cId="3702454919" sldId="326"/>
            <ac:spMk id="10" creationId="{04A3A949-5B1B-4212-B594-61F111CE4FFE}"/>
          </ac:spMkLst>
        </pc:spChg>
        <pc:picChg chg="add mod">
          <ac:chgData name="WILMAR SOTELO" userId="f82f9da2-c48a-449f-a1d0-f6628d0b803d" providerId="ADAL" clId="{F29573DB-1724-4DBB-874F-73391F45B924}" dt="2021-02-19T05:27:22.396" v="4672" actId="1076"/>
          <ac:picMkLst>
            <pc:docMk/>
            <pc:sldMk cId="3702454919" sldId="326"/>
            <ac:picMk id="8" creationId="{90D34E7A-D1FE-4210-9692-11362306E23F}"/>
          </ac:picMkLst>
        </pc:picChg>
      </pc:sldChg>
      <pc:sldChg chg="addSp delSp modSp add mod">
        <pc:chgData name="WILMAR SOTELO" userId="f82f9da2-c48a-449f-a1d0-f6628d0b803d" providerId="ADAL" clId="{F29573DB-1724-4DBB-874F-73391F45B924}" dt="2021-02-20T19:13:59.217" v="5709" actId="20577"/>
        <pc:sldMkLst>
          <pc:docMk/>
          <pc:sldMk cId="1509133010" sldId="327"/>
        </pc:sldMkLst>
        <pc:spChg chg="add mod">
          <ac:chgData name="WILMAR SOTELO" userId="f82f9da2-c48a-449f-a1d0-f6628d0b803d" providerId="ADAL" clId="{F29573DB-1724-4DBB-874F-73391F45B924}" dt="2021-02-20T19:13:59.217" v="5709" actId="20577"/>
          <ac:spMkLst>
            <pc:docMk/>
            <pc:sldMk cId="1509133010" sldId="327"/>
            <ac:spMk id="5" creationId="{E13E5CD8-1751-46A2-91E3-8FCCD80D590F}"/>
          </ac:spMkLst>
        </pc:spChg>
        <pc:spChg chg="add mod">
          <ac:chgData name="WILMAR SOTELO" userId="f82f9da2-c48a-449f-a1d0-f6628d0b803d" providerId="ADAL" clId="{F29573DB-1724-4DBB-874F-73391F45B924}" dt="2021-02-19T05:34:46.936" v="4778" actId="14100"/>
          <ac:spMkLst>
            <pc:docMk/>
            <pc:sldMk cId="1509133010" sldId="327"/>
            <ac:spMk id="6" creationId="{FC0BCF22-DBCF-4ED4-B6AA-64D507277D43}"/>
          </ac:spMkLst>
        </pc:spChg>
        <pc:spChg chg="add del mod">
          <ac:chgData name="WILMAR SOTELO" userId="f82f9da2-c48a-449f-a1d0-f6628d0b803d" providerId="ADAL" clId="{F29573DB-1724-4DBB-874F-73391F45B924}" dt="2021-02-19T05:31:29.480" v="4728" actId="478"/>
          <ac:spMkLst>
            <pc:docMk/>
            <pc:sldMk cId="1509133010" sldId="327"/>
            <ac:spMk id="8" creationId="{7F3640A6-B69A-404B-981E-96D6C8AA3CEF}"/>
          </ac:spMkLst>
        </pc:spChg>
        <pc:spChg chg="add mod">
          <ac:chgData name="WILMAR SOTELO" userId="f82f9da2-c48a-449f-a1d0-f6628d0b803d" providerId="ADAL" clId="{F29573DB-1724-4DBB-874F-73391F45B924}" dt="2021-02-19T05:34:08.875" v="4775" actId="1076"/>
          <ac:spMkLst>
            <pc:docMk/>
            <pc:sldMk cId="1509133010" sldId="327"/>
            <ac:spMk id="13" creationId="{1C028004-5E1D-4813-9187-96ADA40525EB}"/>
          </ac:spMkLst>
        </pc:spChg>
        <pc:picChg chg="add mod">
          <ac:chgData name="WILMAR SOTELO" userId="f82f9da2-c48a-449f-a1d0-f6628d0b803d" providerId="ADAL" clId="{F29573DB-1724-4DBB-874F-73391F45B924}" dt="2021-02-19T05:41:23.286" v="4796" actId="14100"/>
          <ac:picMkLst>
            <pc:docMk/>
            <pc:sldMk cId="1509133010" sldId="327"/>
            <ac:picMk id="10" creationId="{6C364891-D93F-4758-9688-A4CA859352DD}"/>
          </ac:picMkLst>
        </pc:picChg>
      </pc:sldChg>
      <pc:sldChg chg="addSp delSp modSp add mod ord">
        <pc:chgData name="WILMAR SOTELO" userId="f82f9da2-c48a-449f-a1d0-f6628d0b803d" providerId="ADAL" clId="{F29573DB-1724-4DBB-874F-73391F45B924}" dt="2021-02-20T06:41:36.446" v="5498"/>
        <pc:sldMkLst>
          <pc:docMk/>
          <pc:sldMk cId="4053939910" sldId="328"/>
        </pc:sldMkLst>
        <pc:spChg chg="add del">
          <ac:chgData name="WILMAR SOTELO" userId="f82f9da2-c48a-449f-a1d0-f6628d0b803d" providerId="ADAL" clId="{F29573DB-1724-4DBB-874F-73391F45B924}" dt="2021-02-19T05:29:43.406" v="4708" actId="22"/>
          <ac:spMkLst>
            <pc:docMk/>
            <pc:sldMk cId="4053939910" sldId="328"/>
            <ac:spMk id="6" creationId="{FEF48320-06C0-40F0-A009-94A0966DF29A}"/>
          </ac:spMkLst>
        </pc:spChg>
        <pc:spChg chg="add mod">
          <ac:chgData name="WILMAR SOTELO" userId="f82f9da2-c48a-449f-a1d0-f6628d0b803d" providerId="ADAL" clId="{F29573DB-1724-4DBB-874F-73391F45B924}" dt="2021-02-19T05:41:04.680" v="4793" actId="14100"/>
          <ac:spMkLst>
            <pc:docMk/>
            <pc:sldMk cId="4053939910" sldId="328"/>
            <ac:spMk id="10" creationId="{FDE2D133-F885-4E40-8884-2F895192BF06}"/>
          </ac:spMkLst>
        </pc:spChg>
        <pc:picChg chg="add mod">
          <ac:chgData name="WILMAR SOTELO" userId="f82f9da2-c48a-449f-a1d0-f6628d0b803d" providerId="ADAL" clId="{F29573DB-1724-4DBB-874F-73391F45B924}" dt="2021-02-19T05:37:20.722" v="4792" actId="1076"/>
          <ac:picMkLst>
            <pc:docMk/>
            <pc:sldMk cId="4053939910" sldId="328"/>
            <ac:picMk id="5" creationId="{07149D64-B574-4F1B-8DE8-F4352CCBB045}"/>
          </ac:picMkLst>
        </pc:picChg>
      </pc:sldChg>
      <pc:sldChg chg="add del">
        <pc:chgData name="WILMAR SOTELO" userId="f82f9da2-c48a-449f-a1d0-f6628d0b803d" providerId="ADAL" clId="{F29573DB-1724-4DBB-874F-73391F45B924}" dt="2021-02-20T06:20:33.709" v="5270" actId="47"/>
        <pc:sldMkLst>
          <pc:docMk/>
          <pc:sldMk cId="3395530220" sldId="329"/>
        </pc:sldMkLst>
      </pc:sldChg>
      <pc:sldChg chg="add del">
        <pc:chgData name="WILMAR SOTELO" userId="f82f9da2-c48a-449f-a1d0-f6628d0b803d" providerId="ADAL" clId="{F29573DB-1724-4DBB-874F-73391F45B924}" dt="2021-02-19T05:36:43.547" v="4790" actId="47"/>
        <pc:sldMkLst>
          <pc:docMk/>
          <pc:sldMk cId="3507452029" sldId="329"/>
        </pc:sldMkLst>
      </pc:sldChg>
      <pc:sldChg chg="add del">
        <pc:chgData name="WILMAR SOTELO" userId="f82f9da2-c48a-449f-a1d0-f6628d0b803d" providerId="ADAL" clId="{F29573DB-1724-4DBB-874F-73391F45B924}" dt="2021-02-20T06:20:36.451" v="5271" actId="47"/>
        <pc:sldMkLst>
          <pc:docMk/>
          <pc:sldMk cId="1516302071" sldId="330"/>
        </pc:sldMkLst>
      </pc:sldChg>
      <pc:sldChg chg="addSp delSp modSp add del mod">
        <pc:chgData name="WILMAR SOTELO" userId="f82f9da2-c48a-449f-a1d0-f6628d0b803d" providerId="ADAL" clId="{F29573DB-1724-4DBB-874F-73391F45B924}" dt="2021-02-20T06:20:06.688" v="5267" actId="47"/>
        <pc:sldMkLst>
          <pc:docMk/>
          <pc:sldMk cId="3957149247" sldId="331"/>
        </pc:sldMkLst>
        <pc:spChg chg="mod">
          <ac:chgData name="WILMAR SOTELO" userId="f82f9da2-c48a-449f-a1d0-f6628d0b803d" providerId="ADAL" clId="{F29573DB-1724-4DBB-874F-73391F45B924}" dt="2021-02-20T02:48:39.392" v="4945" actId="20577"/>
          <ac:spMkLst>
            <pc:docMk/>
            <pc:sldMk cId="3957149247" sldId="331"/>
            <ac:spMk id="6" creationId="{FAC1D910-7982-46BA-A5E2-269040460ED1}"/>
          </ac:spMkLst>
        </pc:spChg>
        <pc:picChg chg="del mod">
          <ac:chgData name="WILMAR SOTELO" userId="f82f9da2-c48a-449f-a1d0-f6628d0b803d" providerId="ADAL" clId="{F29573DB-1724-4DBB-874F-73391F45B924}" dt="2021-02-20T02:49:25.035" v="4956" actId="478"/>
          <ac:picMkLst>
            <pc:docMk/>
            <pc:sldMk cId="3957149247" sldId="331"/>
            <ac:picMk id="8" creationId="{B779FAE0-783C-40BB-ABE7-87C6D3DEFB81}"/>
          </ac:picMkLst>
        </pc:picChg>
        <pc:picChg chg="del">
          <ac:chgData name="WILMAR SOTELO" userId="f82f9da2-c48a-449f-a1d0-f6628d0b803d" providerId="ADAL" clId="{F29573DB-1724-4DBB-874F-73391F45B924}" dt="2021-02-20T02:49:34.624" v="4958" actId="478"/>
          <ac:picMkLst>
            <pc:docMk/>
            <pc:sldMk cId="3957149247" sldId="331"/>
            <ac:picMk id="9" creationId="{47C4CB2D-4034-45DB-AD62-26BEBFC32B65}"/>
          </ac:picMkLst>
        </pc:picChg>
        <pc:picChg chg="del">
          <ac:chgData name="WILMAR SOTELO" userId="f82f9da2-c48a-449f-a1d0-f6628d0b803d" providerId="ADAL" clId="{F29573DB-1724-4DBB-874F-73391F45B924}" dt="2021-02-20T02:49:55.715" v="4964" actId="478"/>
          <ac:picMkLst>
            <pc:docMk/>
            <pc:sldMk cId="3957149247" sldId="331"/>
            <ac:picMk id="10" creationId="{6AE53676-F4B2-4E99-A2F2-362F72677F3B}"/>
          </ac:picMkLst>
        </pc:picChg>
        <pc:picChg chg="del">
          <ac:chgData name="WILMAR SOTELO" userId="f82f9da2-c48a-449f-a1d0-f6628d0b803d" providerId="ADAL" clId="{F29573DB-1724-4DBB-874F-73391F45B924}" dt="2021-02-20T02:50:39.188" v="4968" actId="478"/>
          <ac:picMkLst>
            <pc:docMk/>
            <pc:sldMk cId="3957149247" sldId="331"/>
            <ac:picMk id="11" creationId="{A07DE663-E60F-4329-AEC9-934DAFBC6861}"/>
          </ac:picMkLst>
        </pc:picChg>
        <pc:picChg chg="del">
          <ac:chgData name="WILMAR SOTELO" userId="f82f9da2-c48a-449f-a1d0-f6628d0b803d" providerId="ADAL" clId="{F29573DB-1724-4DBB-874F-73391F45B924}" dt="2021-02-20T02:50:51.539" v="4973" actId="478"/>
          <ac:picMkLst>
            <pc:docMk/>
            <pc:sldMk cId="3957149247" sldId="331"/>
            <ac:picMk id="13" creationId="{369E0FDB-CA8F-4A52-9B5D-56DB72FEC58E}"/>
          </ac:picMkLst>
        </pc:picChg>
        <pc:picChg chg="del">
          <ac:chgData name="WILMAR SOTELO" userId="f82f9da2-c48a-449f-a1d0-f6628d0b803d" providerId="ADAL" clId="{F29573DB-1724-4DBB-874F-73391F45B924}" dt="2021-02-20T02:51:06.828" v="4978" actId="478"/>
          <ac:picMkLst>
            <pc:docMk/>
            <pc:sldMk cId="3957149247" sldId="331"/>
            <ac:picMk id="14" creationId="{75138067-602E-4C36-BE0F-76809DBFAD95}"/>
          </ac:picMkLst>
        </pc:picChg>
        <pc:picChg chg="add mod">
          <ac:chgData name="WILMAR SOTELO" userId="f82f9da2-c48a-449f-a1d0-f6628d0b803d" providerId="ADAL" clId="{F29573DB-1724-4DBB-874F-73391F45B924}" dt="2021-02-20T02:49:23.358" v="4955" actId="1076"/>
          <ac:picMkLst>
            <pc:docMk/>
            <pc:sldMk cId="3957149247" sldId="331"/>
            <ac:picMk id="15" creationId="{E922C431-01D5-49B8-8286-4696A72530E9}"/>
          </ac:picMkLst>
        </pc:picChg>
        <pc:picChg chg="add mod">
          <ac:chgData name="WILMAR SOTELO" userId="f82f9da2-c48a-449f-a1d0-f6628d0b803d" providerId="ADAL" clId="{F29573DB-1724-4DBB-874F-73391F45B924}" dt="2021-02-20T02:49:49.121" v="4962" actId="1076"/>
          <ac:picMkLst>
            <pc:docMk/>
            <pc:sldMk cId="3957149247" sldId="331"/>
            <ac:picMk id="16" creationId="{F67B5AE5-A643-400B-8A37-9CBC6D020342}"/>
          </ac:picMkLst>
        </pc:picChg>
        <pc:picChg chg="add mod">
          <ac:chgData name="WILMAR SOTELO" userId="f82f9da2-c48a-449f-a1d0-f6628d0b803d" providerId="ADAL" clId="{F29573DB-1724-4DBB-874F-73391F45B924}" dt="2021-02-20T02:50:04.977" v="4966" actId="1076"/>
          <ac:picMkLst>
            <pc:docMk/>
            <pc:sldMk cId="3957149247" sldId="331"/>
            <ac:picMk id="17" creationId="{A9B48161-C67F-465A-A2E4-E95F4FB409F7}"/>
          </ac:picMkLst>
        </pc:picChg>
        <pc:picChg chg="add mod">
          <ac:chgData name="WILMAR SOTELO" userId="f82f9da2-c48a-449f-a1d0-f6628d0b803d" providerId="ADAL" clId="{F29573DB-1724-4DBB-874F-73391F45B924}" dt="2021-02-20T02:50:50.014" v="4972" actId="1076"/>
          <ac:picMkLst>
            <pc:docMk/>
            <pc:sldMk cId="3957149247" sldId="331"/>
            <ac:picMk id="18" creationId="{55055374-4B2A-478C-9A64-BA378F7E223A}"/>
          </ac:picMkLst>
        </pc:picChg>
        <pc:picChg chg="add mod">
          <ac:chgData name="WILMAR SOTELO" userId="f82f9da2-c48a-449f-a1d0-f6628d0b803d" providerId="ADAL" clId="{F29573DB-1724-4DBB-874F-73391F45B924}" dt="2021-02-20T02:51:04.864" v="4977" actId="1076"/>
          <ac:picMkLst>
            <pc:docMk/>
            <pc:sldMk cId="3957149247" sldId="331"/>
            <ac:picMk id="19" creationId="{F38A9F17-BF7F-4584-8954-E1CCC4E6F530}"/>
          </ac:picMkLst>
        </pc:picChg>
        <pc:picChg chg="add mod">
          <ac:chgData name="WILMAR SOTELO" userId="f82f9da2-c48a-449f-a1d0-f6628d0b803d" providerId="ADAL" clId="{F29573DB-1724-4DBB-874F-73391F45B924}" dt="2021-02-20T02:51:27.693" v="4984" actId="1076"/>
          <ac:picMkLst>
            <pc:docMk/>
            <pc:sldMk cId="3957149247" sldId="331"/>
            <ac:picMk id="20" creationId="{057F3510-5719-4A08-AD5E-E4B3B44454EB}"/>
          </ac:picMkLst>
        </pc:picChg>
      </pc:sldChg>
      <pc:sldChg chg="addSp delSp modSp add del mod">
        <pc:chgData name="WILMAR SOTELO" userId="f82f9da2-c48a-449f-a1d0-f6628d0b803d" providerId="ADAL" clId="{F29573DB-1724-4DBB-874F-73391F45B924}" dt="2021-02-21T02:12:12.631" v="5741" actId="47"/>
        <pc:sldMkLst>
          <pc:docMk/>
          <pc:sldMk cId="3381099084" sldId="332"/>
        </pc:sldMkLst>
        <pc:spChg chg="mod">
          <ac:chgData name="WILMAR SOTELO" userId="f82f9da2-c48a-449f-a1d0-f6628d0b803d" providerId="ADAL" clId="{F29573DB-1724-4DBB-874F-73391F45B924}" dt="2021-02-20T06:54:26.470" v="5653" actId="1076"/>
          <ac:spMkLst>
            <pc:docMk/>
            <pc:sldMk cId="3381099084" sldId="332"/>
            <ac:spMk id="12" creationId="{EEA344E2-B737-4D30-912C-C92875DFF814}"/>
          </ac:spMkLst>
        </pc:spChg>
        <pc:picChg chg="add del mod">
          <ac:chgData name="WILMAR SOTELO" userId="f82f9da2-c48a-449f-a1d0-f6628d0b803d" providerId="ADAL" clId="{F29573DB-1724-4DBB-874F-73391F45B924}" dt="2021-02-20T06:56:13.074" v="5656" actId="478"/>
          <ac:picMkLst>
            <pc:docMk/>
            <pc:sldMk cId="3381099084" sldId="332"/>
            <ac:picMk id="4" creationId="{0DC623F7-1F9A-4059-8CCB-0E4F7C937064}"/>
          </ac:picMkLst>
        </pc:picChg>
        <pc:picChg chg="add del mod">
          <ac:chgData name="WILMAR SOTELO" userId="f82f9da2-c48a-449f-a1d0-f6628d0b803d" providerId="ADAL" clId="{F29573DB-1724-4DBB-874F-73391F45B924}" dt="2021-02-21T02:12:09.689" v="5740" actId="478"/>
          <ac:picMkLst>
            <pc:docMk/>
            <pc:sldMk cId="3381099084" sldId="332"/>
            <ac:picMk id="6" creationId="{C725A61A-C3EF-4B67-ABA7-9C9099AAC15B}"/>
          </ac:picMkLst>
        </pc:picChg>
        <pc:cxnChg chg="mod">
          <ac:chgData name="WILMAR SOTELO" userId="f82f9da2-c48a-449f-a1d0-f6628d0b803d" providerId="ADAL" clId="{F29573DB-1724-4DBB-874F-73391F45B924}" dt="2021-02-20T06:54:28.376" v="5654" actId="1076"/>
          <ac:cxnSpMkLst>
            <pc:docMk/>
            <pc:sldMk cId="3381099084" sldId="332"/>
            <ac:cxnSpMk id="7" creationId="{01288CDE-F90C-43C1-B9E1-D9B030E77F2F}"/>
          </ac:cxnSpMkLst>
        </pc:cxnChg>
      </pc:sldChg>
      <pc:sldChg chg="modSp add del mod">
        <pc:chgData name="WILMAR SOTELO" userId="f82f9da2-c48a-449f-a1d0-f6628d0b803d" providerId="ADAL" clId="{F29573DB-1724-4DBB-874F-73391F45B924}" dt="2021-02-20T06:20:15.515" v="5268" actId="47"/>
        <pc:sldMkLst>
          <pc:docMk/>
          <pc:sldMk cId="936515489" sldId="333"/>
        </pc:sldMkLst>
        <pc:spChg chg="mod">
          <ac:chgData name="WILMAR SOTELO" userId="f82f9da2-c48a-449f-a1d0-f6628d0b803d" providerId="ADAL" clId="{F29573DB-1724-4DBB-874F-73391F45B924}" dt="2021-02-20T02:55:14.924" v="5031" actId="14100"/>
          <ac:spMkLst>
            <pc:docMk/>
            <pc:sldMk cId="936515489" sldId="333"/>
            <ac:spMk id="5" creationId="{5FD03583-6278-4FE0-BB97-170147359C64}"/>
          </ac:spMkLst>
        </pc:spChg>
      </pc:sldChg>
      <pc:sldChg chg="addSp delSp modSp add mod ord">
        <pc:chgData name="WILMAR SOTELO" userId="f82f9da2-c48a-449f-a1d0-f6628d0b803d" providerId="ADAL" clId="{F29573DB-1724-4DBB-874F-73391F45B924}" dt="2021-02-21T02:12:45.710" v="5773" actId="20577"/>
        <pc:sldMkLst>
          <pc:docMk/>
          <pc:sldMk cId="2806042116" sldId="333"/>
        </pc:sldMkLst>
        <pc:spChg chg="mod">
          <ac:chgData name="WILMAR SOTELO" userId="f82f9da2-c48a-449f-a1d0-f6628d0b803d" providerId="ADAL" clId="{F29573DB-1724-4DBB-874F-73391F45B924}" dt="2021-02-20T06:50:19.802" v="5620" actId="1076"/>
          <ac:spMkLst>
            <pc:docMk/>
            <pc:sldMk cId="2806042116" sldId="333"/>
            <ac:spMk id="4" creationId="{46EEE2B0-9B1F-4A99-8F66-EE2E4D2F0311}"/>
          </ac:spMkLst>
        </pc:spChg>
        <pc:spChg chg="mod">
          <ac:chgData name="WILMAR SOTELO" userId="f82f9da2-c48a-449f-a1d0-f6628d0b803d" providerId="ADAL" clId="{F29573DB-1724-4DBB-874F-73391F45B924}" dt="2021-02-21T02:12:45.710" v="5773" actId="20577"/>
          <ac:spMkLst>
            <pc:docMk/>
            <pc:sldMk cId="2806042116" sldId="333"/>
            <ac:spMk id="6" creationId="{FAC1D910-7982-46BA-A5E2-269040460ED1}"/>
          </ac:spMkLst>
        </pc:spChg>
        <pc:spChg chg="mod">
          <ac:chgData name="WILMAR SOTELO" userId="f82f9da2-c48a-449f-a1d0-f6628d0b803d" providerId="ADAL" clId="{F29573DB-1724-4DBB-874F-73391F45B924}" dt="2021-02-20T06:50:22.511" v="5621" actId="1076"/>
          <ac:spMkLst>
            <pc:docMk/>
            <pc:sldMk cId="2806042116" sldId="333"/>
            <ac:spMk id="37" creationId="{310D62FB-8ED1-4CA6-8E80-F2E993072C67}"/>
          </ac:spMkLst>
        </pc:spChg>
        <pc:spChg chg="mod">
          <ac:chgData name="WILMAR SOTELO" userId="f82f9da2-c48a-449f-a1d0-f6628d0b803d" providerId="ADAL" clId="{F29573DB-1724-4DBB-874F-73391F45B924}" dt="2021-02-20T06:50:25.434" v="5622" actId="1076"/>
          <ac:spMkLst>
            <pc:docMk/>
            <pc:sldMk cId="2806042116" sldId="333"/>
            <ac:spMk id="38" creationId="{51E904FC-6F1B-4EF7-9A82-F6725A897A70}"/>
          </ac:spMkLst>
        </pc:spChg>
        <pc:spChg chg="mod">
          <ac:chgData name="WILMAR SOTELO" userId="f82f9da2-c48a-449f-a1d0-f6628d0b803d" providerId="ADAL" clId="{F29573DB-1724-4DBB-874F-73391F45B924}" dt="2021-02-20T06:50:28.215" v="5623" actId="1076"/>
          <ac:spMkLst>
            <pc:docMk/>
            <pc:sldMk cId="2806042116" sldId="333"/>
            <ac:spMk id="39" creationId="{29D34C36-518F-4954-B761-43B8A17B5314}"/>
          </ac:spMkLst>
        </pc:spChg>
        <pc:picChg chg="add mod">
          <ac:chgData name="WILMAR SOTELO" userId="f82f9da2-c48a-449f-a1d0-f6628d0b803d" providerId="ADAL" clId="{F29573DB-1724-4DBB-874F-73391F45B924}" dt="2021-02-20T06:21:57.665" v="5292" actId="1076"/>
          <ac:picMkLst>
            <pc:docMk/>
            <pc:sldMk cId="2806042116" sldId="333"/>
            <ac:picMk id="20" creationId="{32644F2F-83BB-4317-9419-A0D87FD0EE84}"/>
          </ac:picMkLst>
        </pc:picChg>
        <pc:picChg chg="add mod">
          <ac:chgData name="WILMAR SOTELO" userId="f82f9da2-c48a-449f-a1d0-f6628d0b803d" providerId="ADAL" clId="{F29573DB-1724-4DBB-874F-73391F45B924}" dt="2021-02-20T06:30:51.056" v="5384" actId="14100"/>
          <ac:picMkLst>
            <pc:docMk/>
            <pc:sldMk cId="2806042116" sldId="333"/>
            <ac:picMk id="21" creationId="{0C05455A-B768-4064-8FF6-845B3BB2A528}"/>
          </ac:picMkLst>
        </pc:picChg>
        <pc:picChg chg="add mod">
          <ac:chgData name="WILMAR SOTELO" userId="f82f9da2-c48a-449f-a1d0-f6628d0b803d" providerId="ADAL" clId="{F29573DB-1724-4DBB-874F-73391F45B924}" dt="2021-02-20T06:26:00.852" v="5320" actId="1076"/>
          <ac:picMkLst>
            <pc:docMk/>
            <pc:sldMk cId="2806042116" sldId="333"/>
            <ac:picMk id="22" creationId="{6F09EA14-FC56-4365-ADF1-231BC82555C4}"/>
          </ac:picMkLst>
        </pc:picChg>
        <pc:picChg chg="add mod">
          <ac:chgData name="WILMAR SOTELO" userId="f82f9da2-c48a-449f-a1d0-f6628d0b803d" providerId="ADAL" clId="{F29573DB-1724-4DBB-874F-73391F45B924}" dt="2021-02-20T06:26:27.620" v="5327" actId="1076"/>
          <ac:picMkLst>
            <pc:docMk/>
            <pc:sldMk cId="2806042116" sldId="333"/>
            <ac:picMk id="23" creationId="{2F371F5C-706D-42A3-916F-FF6A8071CED2}"/>
          </ac:picMkLst>
        </pc:picChg>
        <pc:picChg chg="add mod">
          <ac:chgData name="WILMAR SOTELO" userId="f82f9da2-c48a-449f-a1d0-f6628d0b803d" providerId="ADAL" clId="{F29573DB-1724-4DBB-874F-73391F45B924}" dt="2021-02-20T06:30:48.044" v="5382" actId="14100"/>
          <ac:picMkLst>
            <pc:docMk/>
            <pc:sldMk cId="2806042116" sldId="333"/>
            <ac:picMk id="24" creationId="{4C2B1CD2-15B2-41FA-A825-71B8A821EF95}"/>
          </ac:picMkLst>
        </pc:picChg>
        <pc:picChg chg="del">
          <ac:chgData name="WILMAR SOTELO" userId="f82f9da2-c48a-449f-a1d0-f6628d0b803d" providerId="ADAL" clId="{F29573DB-1724-4DBB-874F-73391F45B924}" dt="2021-02-20T06:21:20.606" v="5280" actId="478"/>
          <ac:picMkLst>
            <pc:docMk/>
            <pc:sldMk cId="2806042116" sldId="333"/>
            <ac:picMk id="25" creationId="{82523951-2F39-470E-B599-1FF25E8078AE}"/>
          </ac:picMkLst>
        </pc:picChg>
        <pc:picChg chg="del">
          <ac:chgData name="WILMAR SOTELO" userId="f82f9da2-c48a-449f-a1d0-f6628d0b803d" providerId="ADAL" clId="{F29573DB-1724-4DBB-874F-73391F45B924}" dt="2021-02-20T06:24:57.624" v="5305" actId="478"/>
          <ac:picMkLst>
            <pc:docMk/>
            <pc:sldMk cId="2806042116" sldId="333"/>
            <ac:picMk id="26" creationId="{CFA2D1C2-4B43-4410-B5C5-29FDFC1F00B3}"/>
          </ac:picMkLst>
        </pc:picChg>
        <pc:picChg chg="mod">
          <ac:chgData name="WILMAR SOTELO" userId="f82f9da2-c48a-449f-a1d0-f6628d0b803d" providerId="ADAL" clId="{F29573DB-1724-4DBB-874F-73391F45B924}" dt="2021-02-20T06:26:19.849" v="5325" actId="1076"/>
          <ac:picMkLst>
            <pc:docMk/>
            <pc:sldMk cId="2806042116" sldId="333"/>
            <ac:picMk id="27" creationId="{196A00C6-6617-4D35-A3ED-770E70E49C44}"/>
          </ac:picMkLst>
        </pc:picChg>
        <pc:picChg chg="del">
          <ac:chgData name="WILMAR SOTELO" userId="f82f9da2-c48a-449f-a1d0-f6628d0b803d" providerId="ADAL" clId="{F29573DB-1724-4DBB-874F-73391F45B924}" dt="2021-02-20T06:27:29.169" v="5339" actId="478"/>
          <ac:picMkLst>
            <pc:docMk/>
            <pc:sldMk cId="2806042116" sldId="333"/>
            <ac:picMk id="28" creationId="{CD98AD3F-8FFB-4DF1-8E9B-32DB84C02022}"/>
          </ac:picMkLst>
        </pc:picChg>
        <pc:picChg chg="del">
          <ac:chgData name="WILMAR SOTELO" userId="f82f9da2-c48a-449f-a1d0-f6628d0b803d" providerId="ADAL" clId="{F29573DB-1724-4DBB-874F-73391F45B924}" dt="2021-02-20T06:27:53.579" v="5343" actId="478"/>
          <ac:picMkLst>
            <pc:docMk/>
            <pc:sldMk cId="2806042116" sldId="333"/>
            <ac:picMk id="29" creationId="{56BEE86C-2381-40E6-B463-32EB65C82356}"/>
          </ac:picMkLst>
        </pc:picChg>
        <pc:picChg chg="del">
          <ac:chgData name="WILMAR SOTELO" userId="f82f9da2-c48a-449f-a1d0-f6628d0b803d" providerId="ADAL" clId="{F29573DB-1724-4DBB-874F-73391F45B924}" dt="2021-02-20T06:29:13.085" v="5357" actId="478"/>
          <ac:picMkLst>
            <pc:docMk/>
            <pc:sldMk cId="2806042116" sldId="333"/>
            <ac:picMk id="30" creationId="{4D20E199-0ABD-4582-B445-5E789A9BE4F2}"/>
          </ac:picMkLst>
        </pc:picChg>
        <pc:picChg chg="del">
          <ac:chgData name="WILMAR SOTELO" userId="f82f9da2-c48a-449f-a1d0-f6628d0b803d" providerId="ADAL" clId="{F29573DB-1724-4DBB-874F-73391F45B924}" dt="2021-02-20T06:29:55.771" v="5365" actId="478"/>
          <ac:picMkLst>
            <pc:docMk/>
            <pc:sldMk cId="2806042116" sldId="333"/>
            <ac:picMk id="31" creationId="{5776115A-FCBF-44B2-89A7-29F7A85A69E5}"/>
          </ac:picMkLst>
        </pc:picChg>
        <pc:picChg chg="del">
          <ac:chgData name="WILMAR SOTELO" userId="f82f9da2-c48a-449f-a1d0-f6628d0b803d" providerId="ADAL" clId="{F29573DB-1724-4DBB-874F-73391F45B924}" dt="2021-02-20T06:25:53.900" v="5317" actId="478"/>
          <ac:picMkLst>
            <pc:docMk/>
            <pc:sldMk cId="2806042116" sldId="333"/>
            <ac:picMk id="32" creationId="{D0E8485D-32F3-433C-8A61-58BDD8AF3834}"/>
          </ac:picMkLst>
        </pc:picChg>
        <pc:picChg chg="del">
          <ac:chgData name="WILMAR SOTELO" userId="f82f9da2-c48a-449f-a1d0-f6628d0b803d" providerId="ADAL" clId="{F29573DB-1724-4DBB-874F-73391F45B924}" dt="2021-02-20T06:25:23.526" v="5310" actId="478"/>
          <ac:picMkLst>
            <pc:docMk/>
            <pc:sldMk cId="2806042116" sldId="333"/>
            <ac:picMk id="33" creationId="{1D9EBCAE-D85B-4801-9C42-55A9DF944D2B}"/>
          </ac:picMkLst>
        </pc:picChg>
        <pc:picChg chg="del">
          <ac:chgData name="WILMAR SOTELO" userId="f82f9da2-c48a-449f-a1d0-f6628d0b803d" providerId="ADAL" clId="{F29573DB-1724-4DBB-874F-73391F45B924}" dt="2021-02-20T06:26:57.877" v="5332" actId="478"/>
          <ac:picMkLst>
            <pc:docMk/>
            <pc:sldMk cId="2806042116" sldId="333"/>
            <ac:picMk id="34" creationId="{68569077-052E-4658-BCB4-EDADA44D110A}"/>
          </ac:picMkLst>
        </pc:picChg>
        <pc:picChg chg="del">
          <ac:chgData name="WILMAR SOTELO" userId="f82f9da2-c48a-449f-a1d0-f6628d0b803d" providerId="ADAL" clId="{F29573DB-1724-4DBB-874F-73391F45B924}" dt="2021-02-20T06:28:28.303" v="5352" actId="478"/>
          <ac:picMkLst>
            <pc:docMk/>
            <pc:sldMk cId="2806042116" sldId="333"/>
            <ac:picMk id="35" creationId="{0C9D40A1-C6B2-4B31-B3C6-870B4AE6B62D}"/>
          </ac:picMkLst>
        </pc:picChg>
        <pc:picChg chg="del">
          <ac:chgData name="WILMAR SOTELO" userId="f82f9da2-c48a-449f-a1d0-f6628d0b803d" providerId="ADAL" clId="{F29573DB-1724-4DBB-874F-73391F45B924}" dt="2021-02-20T06:30:23.964" v="5372" actId="478"/>
          <ac:picMkLst>
            <pc:docMk/>
            <pc:sldMk cId="2806042116" sldId="333"/>
            <ac:picMk id="36" creationId="{84D16B70-F972-4C2B-A959-7382EFA0DD0F}"/>
          </ac:picMkLst>
        </pc:picChg>
        <pc:picChg chg="add mod">
          <ac:chgData name="WILMAR SOTELO" userId="f82f9da2-c48a-449f-a1d0-f6628d0b803d" providerId="ADAL" clId="{F29573DB-1724-4DBB-874F-73391F45B924}" dt="2021-02-20T06:27:32.727" v="5340" actId="1076"/>
          <ac:picMkLst>
            <pc:docMk/>
            <pc:sldMk cId="2806042116" sldId="333"/>
            <ac:picMk id="40" creationId="{7E50A828-2776-4D06-B7CC-B7E111B2FA0F}"/>
          </ac:picMkLst>
        </pc:picChg>
        <pc:picChg chg="add mod">
          <ac:chgData name="WILMAR SOTELO" userId="f82f9da2-c48a-449f-a1d0-f6628d0b803d" providerId="ADAL" clId="{F29573DB-1724-4DBB-874F-73391F45B924}" dt="2021-02-20T06:28:01.610" v="5346" actId="1076"/>
          <ac:picMkLst>
            <pc:docMk/>
            <pc:sldMk cId="2806042116" sldId="333"/>
            <ac:picMk id="41" creationId="{EC874A3C-A95C-4A1E-8C9A-AEA5141D765F}"/>
          </ac:picMkLst>
        </pc:picChg>
        <pc:picChg chg="add mod">
          <ac:chgData name="WILMAR SOTELO" userId="f82f9da2-c48a-449f-a1d0-f6628d0b803d" providerId="ADAL" clId="{F29573DB-1724-4DBB-874F-73391F45B924}" dt="2021-02-20T06:50:06.208" v="5616" actId="14100"/>
          <ac:picMkLst>
            <pc:docMk/>
            <pc:sldMk cId="2806042116" sldId="333"/>
            <ac:picMk id="42" creationId="{8D1F8AD5-3636-4717-A17B-F4E048F5460F}"/>
          </ac:picMkLst>
        </pc:picChg>
        <pc:picChg chg="add mod">
          <ac:chgData name="WILMAR SOTELO" userId="f82f9da2-c48a-449f-a1d0-f6628d0b803d" providerId="ADAL" clId="{F29573DB-1724-4DBB-874F-73391F45B924}" dt="2021-02-20T06:29:26.062" v="5359" actId="14100"/>
          <ac:picMkLst>
            <pc:docMk/>
            <pc:sldMk cId="2806042116" sldId="333"/>
            <ac:picMk id="43" creationId="{4C900FE2-4A55-478B-9FE0-5DEE7EEA893B}"/>
          </ac:picMkLst>
        </pc:picChg>
        <pc:picChg chg="add mod">
          <ac:chgData name="WILMAR SOTELO" userId="f82f9da2-c48a-449f-a1d0-f6628d0b803d" providerId="ADAL" clId="{F29573DB-1724-4DBB-874F-73391F45B924}" dt="2021-02-20T06:50:02.517" v="5615" actId="14100"/>
          <ac:picMkLst>
            <pc:docMk/>
            <pc:sldMk cId="2806042116" sldId="333"/>
            <ac:picMk id="44" creationId="{187B1381-E37F-4B72-A7E5-5E574A2A6632}"/>
          </ac:picMkLst>
        </pc:picChg>
        <pc:picChg chg="add mod">
          <ac:chgData name="WILMAR SOTELO" userId="f82f9da2-c48a-449f-a1d0-f6628d0b803d" providerId="ADAL" clId="{F29573DB-1724-4DBB-874F-73391F45B924}" dt="2021-02-20T06:50:12.580" v="5619" actId="14100"/>
          <ac:picMkLst>
            <pc:docMk/>
            <pc:sldMk cId="2806042116" sldId="333"/>
            <ac:picMk id="45" creationId="{B5210122-7EA2-4999-836C-B8AC8CE8D071}"/>
          </ac:picMkLst>
        </pc:picChg>
        <pc:cxnChg chg="mod">
          <ac:chgData name="WILMAR SOTELO" userId="f82f9da2-c48a-449f-a1d0-f6628d0b803d" providerId="ADAL" clId="{F29573DB-1724-4DBB-874F-73391F45B924}" dt="2021-02-20T06:21:54.684" v="5291" actId="1076"/>
          <ac:cxnSpMkLst>
            <pc:docMk/>
            <pc:sldMk cId="2806042116" sldId="333"/>
            <ac:cxnSpMk id="7" creationId="{01288CDE-F90C-43C1-B9E1-D9B030E77F2F}"/>
          </ac:cxnSpMkLst>
        </pc:cxnChg>
      </pc:sldChg>
      <pc:sldChg chg="addSp delSp modSp add mod">
        <pc:chgData name="WILMAR SOTELO" userId="f82f9da2-c48a-449f-a1d0-f6628d0b803d" providerId="ADAL" clId="{F29573DB-1724-4DBB-874F-73391F45B924}" dt="2021-02-21T21:52:39.592" v="5814" actId="1076"/>
        <pc:sldMkLst>
          <pc:docMk/>
          <pc:sldMk cId="3661434162" sldId="334"/>
        </pc:sldMkLst>
        <pc:spChg chg="mod">
          <ac:chgData name="WILMAR SOTELO" userId="f82f9da2-c48a-449f-a1d0-f6628d0b803d" providerId="ADAL" clId="{F29573DB-1724-4DBB-874F-73391F45B924}" dt="2021-02-21T02:13:02.308" v="5790" actId="14100"/>
          <ac:spMkLst>
            <pc:docMk/>
            <pc:sldMk cId="3661434162" sldId="334"/>
            <ac:spMk id="6" creationId="{FAC1D910-7982-46BA-A5E2-269040460ED1}"/>
          </ac:spMkLst>
        </pc:spChg>
        <pc:picChg chg="del">
          <ac:chgData name="WILMAR SOTELO" userId="f82f9da2-c48a-449f-a1d0-f6628d0b803d" providerId="ADAL" clId="{F29573DB-1724-4DBB-874F-73391F45B924}" dt="2021-02-20T06:33:10.730" v="5395" actId="478"/>
          <ac:picMkLst>
            <pc:docMk/>
            <pc:sldMk cId="3661434162" sldId="334"/>
            <ac:picMk id="20" creationId="{32644F2F-83BB-4317-9419-A0D87FD0EE84}"/>
          </ac:picMkLst>
        </pc:picChg>
        <pc:picChg chg="del">
          <ac:chgData name="WILMAR SOTELO" userId="f82f9da2-c48a-449f-a1d0-f6628d0b803d" providerId="ADAL" clId="{F29573DB-1724-4DBB-874F-73391F45B924}" dt="2021-02-20T06:34:13.455" v="5414" actId="478"/>
          <ac:picMkLst>
            <pc:docMk/>
            <pc:sldMk cId="3661434162" sldId="334"/>
            <ac:picMk id="21" creationId="{0C05455A-B768-4064-8FF6-845B3BB2A528}"/>
          </ac:picMkLst>
        </pc:picChg>
        <pc:picChg chg="del">
          <ac:chgData name="WILMAR SOTELO" userId="f82f9da2-c48a-449f-a1d0-f6628d0b803d" providerId="ADAL" clId="{F29573DB-1724-4DBB-874F-73391F45B924}" dt="2021-02-20T06:35:03.607" v="5420" actId="478"/>
          <ac:picMkLst>
            <pc:docMk/>
            <pc:sldMk cId="3661434162" sldId="334"/>
            <ac:picMk id="22" creationId="{6F09EA14-FC56-4365-ADF1-231BC82555C4}"/>
          </ac:picMkLst>
        </pc:picChg>
        <pc:picChg chg="del">
          <ac:chgData name="WILMAR SOTELO" userId="f82f9da2-c48a-449f-a1d0-f6628d0b803d" providerId="ADAL" clId="{F29573DB-1724-4DBB-874F-73391F45B924}" dt="2021-02-20T06:35:29.751" v="5427" actId="478"/>
          <ac:picMkLst>
            <pc:docMk/>
            <pc:sldMk cId="3661434162" sldId="334"/>
            <ac:picMk id="23" creationId="{2F371F5C-706D-42A3-916F-FF6A8071CED2}"/>
          </ac:picMkLst>
        </pc:picChg>
        <pc:picChg chg="del">
          <ac:chgData name="WILMAR SOTELO" userId="f82f9da2-c48a-449f-a1d0-f6628d0b803d" providerId="ADAL" clId="{F29573DB-1724-4DBB-874F-73391F45B924}" dt="2021-02-20T06:35:53.255" v="5432" actId="478"/>
          <ac:picMkLst>
            <pc:docMk/>
            <pc:sldMk cId="3661434162" sldId="334"/>
            <ac:picMk id="24" creationId="{4C2B1CD2-15B2-41FA-A825-71B8A821EF95}"/>
          </ac:picMkLst>
        </pc:picChg>
        <pc:picChg chg="add mod">
          <ac:chgData name="WILMAR SOTELO" userId="f82f9da2-c48a-449f-a1d0-f6628d0b803d" providerId="ADAL" clId="{F29573DB-1724-4DBB-874F-73391F45B924}" dt="2021-02-20T06:39:00.544" v="5466" actId="1076"/>
          <ac:picMkLst>
            <pc:docMk/>
            <pc:sldMk cId="3661434162" sldId="334"/>
            <ac:picMk id="25" creationId="{EE176AEC-23F1-45A1-98FA-83CC076E2F1F}"/>
          </ac:picMkLst>
        </pc:picChg>
        <pc:picChg chg="add mod">
          <ac:chgData name="WILMAR SOTELO" userId="f82f9da2-c48a-449f-a1d0-f6628d0b803d" providerId="ADAL" clId="{F29573DB-1724-4DBB-874F-73391F45B924}" dt="2021-02-20T06:33:49.570" v="5408" actId="1076"/>
          <ac:picMkLst>
            <pc:docMk/>
            <pc:sldMk cId="3661434162" sldId="334"/>
            <ac:picMk id="26" creationId="{E71AB6E7-590B-4587-9F8D-730F55101221}"/>
          </ac:picMkLst>
        </pc:picChg>
        <pc:picChg chg="del">
          <ac:chgData name="WILMAR SOTELO" userId="f82f9da2-c48a-449f-a1d0-f6628d0b803d" providerId="ADAL" clId="{F29573DB-1724-4DBB-874F-73391F45B924}" dt="2021-02-20T06:33:47.770" v="5407" actId="478"/>
          <ac:picMkLst>
            <pc:docMk/>
            <pc:sldMk cId="3661434162" sldId="334"/>
            <ac:picMk id="27" creationId="{196A00C6-6617-4D35-A3ED-770E70E49C44}"/>
          </ac:picMkLst>
        </pc:picChg>
        <pc:picChg chg="add mod">
          <ac:chgData name="WILMAR SOTELO" userId="f82f9da2-c48a-449f-a1d0-f6628d0b803d" providerId="ADAL" clId="{F29573DB-1724-4DBB-874F-73391F45B924}" dt="2021-02-21T21:52:39.592" v="5814" actId="1076"/>
          <ac:picMkLst>
            <pc:docMk/>
            <pc:sldMk cId="3661434162" sldId="334"/>
            <ac:picMk id="28" creationId="{B026F938-E1B7-4F66-AF57-651316DEF876}"/>
          </ac:picMkLst>
        </pc:picChg>
        <pc:picChg chg="add mod">
          <ac:chgData name="WILMAR SOTELO" userId="f82f9da2-c48a-449f-a1d0-f6628d0b803d" providerId="ADAL" clId="{F29573DB-1724-4DBB-874F-73391F45B924}" dt="2021-02-20T06:39:04.196" v="5467" actId="1076"/>
          <ac:picMkLst>
            <pc:docMk/>
            <pc:sldMk cId="3661434162" sldId="334"/>
            <ac:picMk id="29" creationId="{211A9DCA-2C98-4ABB-8CA8-14966CC03460}"/>
          </ac:picMkLst>
        </pc:picChg>
        <pc:picChg chg="add mod">
          <ac:chgData name="WILMAR SOTELO" userId="f82f9da2-c48a-449f-a1d0-f6628d0b803d" providerId="ADAL" clId="{F29573DB-1724-4DBB-874F-73391F45B924}" dt="2021-02-20T06:35:37.380" v="5428" actId="1076"/>
          <ac:picMkLst>
            <pc:docMk/>
            <pc:sldMk cId="3661434162" sldId="334"/>
            <ac:picMk id="30" creationId="{F41F40B3-BBE8-4656-852A-E57CE94B63DC}"/>
          </ac:picMkLst>
        </pc:picChg>
        <pc:picChg chg="add mod">
          <ac:chgData name="WILMAR SOTELO" userId="f82f9da2-c48a-449f-a1d0-f6628d0b803d" providerId="ADAL" clId="{F29573DB-1724-4DBB-874F-73391F45B924}" dt="2021-02-20T06:35:57.295" v="5433" actId="1076"/>
          <ac:picMkLst>
            <pc:docMk/>
            <pc:sldMk cId="3661434162" sldId="334"/>
            <ac:picMk id="31" creationId="{3703CAC6-F33E-4CE3-A3A9-070EE0C9DB79}"/>
          </ac:picMkLst>
        </pc:picChg>
        <pc:picChg chg="add mod">
          <ac:chgData name="WILMAR SOTELO" userId="f82f9da2-c48a-449f-a1d0-f6628d0b803d" providerId="ADAL" clId="{F29573DB-1724-4DBB-874F-73391F45B924}" dt="2021-02-20T06:39:07.224" v="5468" actId="1076"/>
          <ac:picMkLst>
            <pc:docMk/>
            <pc:sldMk cId="3661434162" sldId="334"/>
            <ac:picMk id="32" creationId="{3BDBF90E-198B-4D7C-915E-DAA63140AEDB}"/>
          </ac:picMkLst>
        </pc:picChg>
        <pc:picChg chg="add mod">
          <ac:chgData name="WILMAR SOTELO" userId="f82f9da2-c48a-449f-a1d0-f6628d0b803d" providerId="ADAL" clId="{F29573DB-1724-4DBB-874F-73391F45B924}" dt="2021-02-20T06:38:00.178" v="5454" actId="1076"/>
          <ac:picMkLst>
            <pc:docMk/>
            <pc:sldMk cId="3661434162" sldId="334"/>
            <ac:picMk id="33" creationId="{46E2EEB4-6DFC-4FB3-863C-11D2D53CE9C2}"/>
          </ac:picMkLst>
        </pc:picChg>
        <pc:picChg chg="add mod">
          <ac:chgData name="WILMAR SOTELO" userId="f82f9da2-c48a-449f-a1d0-f6628d0b803d" providerId="ADAL" clId="{F29573DB-1724-4DBB-874F-73391F45B924}" dt="2021-02-20T06:38:33.836" v="5463" actId="1076"/>
          <ac:picMkLst>
            <pc:docMk/>
            <pc:sldMk cId="3661434162" sldId="334"/>
            <ac:picMk id="34" creationId="{331752EE-1F23-4072-AC4F-E1E71254D79C}"/>
          </ac:picMkLst>
        </pc:picChg>
        <pc:picChg chg="add mod">
          <ac:chgData name="WILMAR SOTELO" userId="f82f9da2-c48a-449f-a1d0-f6628d0b803d" providerId="ADAL" clId="{F29573DB-1724-4DBB-874F-73391F45B924}" dt="2021-02-20T06:39:44.702" v="5475" actId="1076"/>
          <ac:picMkLst>
            <pc:docMk/>
            <pc:sldMk cId="3661434162" sldId="334"/>
            <ac:picMk id="35" creationId="{2E06EE83-4619-4187-A64F-179D15BF2F17}"/>
          </ac:picMkLst>
        </pc:picChg>
        <pc:picChg chg="add mod">
          <ac:chgData name="WILMAR SOTELO" userId="f82f9da2-c48a-449f-a1d0-f6628d0b803d" providerId="ADAL" clId="{F29573DB-1724-4DBB-874F-73391F45B924}" dt="2021-02-20T06:43:25.217" v="5519" actId="14100"/>
          <ac:picMkLst>
            <pc:docMk/>
            <pc:sldMk cId="3661434162" sldId="334"/>
            <ac:picMk id="36" creationId="{D301E3EA-9239-4429-9865-FD7DC986DECA}"/>
          </ac:picMkLst>
        </pc:picChg>
        <pc:picChg chg="del">
          <ac:chgData name="WILMAR SOTELO" userId="f82f9da2-c48a-449f-a1d0-f6628d0b803d" providerId="ADAL" clId="{F29573DB-1724-4DBB-874F-73391F45B924}" dt="2021-02-20T06:36:51.091" v="5442" actId="478"/>
          <ac:picMkLst>
            <pc:docMk/>
            <pc:sldMk cId="3661434162" sldId="334"/>
            <ac:picMk id="40" creationId="{7E50A828-2776-4D06-B7CC-B7E111B2FA0F}"/>
          </ac:picMkLst>
        </pc:picChg>
        <pc:picChg chg="del">
          <ac:chgData name="WILMAR SOTELO" userId="f82f9da2-c48a-449f-a1d0-f6628d0b803d" providerId="ADAL" clId="{F29573DB-1724-4DBB-874F-73391F45B924}" dt="2021-02-20T06:37:53.096" v="5453" actId="478"/>
          <ac:picMkLst>
            <pc:docMk/>
            <pc:sldMk cId="3661434162" sldId="334"/>
            <ac:picMk id="41" creationId="{EC874A3C-A95C-4A1E-8C9A-AEA5141D765F}"/>
          </ac:picMkLst>
        </pc:picChg>
        <pc:picChg chg="del">
          <ac:chgData name="WILMAR SOTELO" userId="f82f9da2-c48a-449f-a1d0-f6628d0b803d" providerId="ADAL" clId="{F29573DB-1724-4DBB-874F-73391F45B924}" dt="2021-02-20T06:38:25.195" v="5462" actId="478"/>
          <ac:picMkLst>
            <pc:docMk/>
            <pc:sldMk cId="3661434162" sldId="334"/>
            <ac:picMk id="42" creationId="{8D1F8AD5-3636-4717-A17B-F4E048F5460F}"/>
          </ac:picMkLst>
        </pc:picChg>
        <pc:picChg chg="del">
          <ac:chgData name="WILMAR SOTELO" userId="f82f9da2-c48a-449f-a1d0-f6628d0b803d" providerId="ADAL" clId="{F29573DB-1724-4DBB-874F-73391F45B924}" dt="2021-02-20T06:39:40.758" v="5474" actId="478"/>
          <ac:picMkLst>
            <pc:docMk/>
            <pc:sldMk cId="3661434162" sldId="334"/>
            <ac:picMk id="43" creationId="{4C900FE2-4A55-478B-9FE0-5DEE7EEA893B}"/>
          </ac:picMkLst>
        </pc:picChg>
        <pc:picChg chg="del">
          <ac:chgData name="WILMAR SOTELO" userId="f82f9da2-c48a-449f-a1d0-f6628d0b803d" providerId="ADAL" clId="{F29573DB-1724-4DBB-874F-73391F45B924}" dt="2021-02-20T06:40:14.543" v="5482" actId="478"/>
          <ac:picMkLst>
            <pc:docMk/>
            <pc:sldMk cId="3661434162" sldId="334"/>
            <ac:picMk id="44" creationId="{187B1381-E37F-4B72-A7E5-5E574A2A6632}"/>
          </ac:picMkLst>
        </pc:picChg>
        <pc:picChg chg="del">
          <ac:chgData name="WILMAR SOTELO" userId="f82f9da2-c48a-449f-a1d0-f6628d0b803d" providerId="ADAL" clId="{F29573DB-1724-4DBB-874F-73391F45B924}" dt="2021-02-20T06:40:40.514" v="5491" actId="478"/>
          <ac:picMkLst>
            <pc:docMk/>
            <pc:sldMk cId="3661434162" sldId="334"/>
            <ac:picMk id="45" creationId="{B5210122-7EA2-4999-836C-B8AC8CE8D071}"/>
          </ac:picMkLst>
        </pc:picChg>
        <pc:picChg chg="add mod">
          <ac:chgData name="WILMAR SOTELO" userId="f82f9da2-c48a-449f-a1d0-f6628d0b803d" providerId="ADAL" clId="{F29573DB-1724-4DBB-874F-73391F45B924}" dt="2021-02-20T06:40:44.364" v="5492" actId="1076"/>
          <ac:picMkLst>
            <pc:docMk/>
            <pc:sldMk cId="3661434162" sldId="334"/>
            <ac:picMk id="46" creationId="{6372E9EF-DF66-4DC7-A9EF-683849FFBE2D}"/>
          </ac:picMkLst>
        </pc:picChg>
      </pc:sldChg>
      <pc:sldChg chg="addSp delSp modSp add mod">
        <pc:chgData name="WILMAR SOTELO" userId="f82f9da2-c48a-449f-a1d0-f6628d0b803d" providerId="ADAL" clId="{F29573DB-1724-4DBB-874F-73391F45B924}" dt="2021-02-22T18:09:46.372" v="5851" actId="14100"/>
        <pc:sldMkLst>
          <pc:docMk/>
          <pc:sldMk cId="3323468278" sldId="335"/>
        </pc:sldMkLst>
        <pc:spChg chg="mod">
          <ac:chgData name="WILMAR SOTELO" userId="f82f9da2-c48a-449f-a1d0-f6628d0b803d" providerId="ADAL" clId="{F29573DB-1724-4DBB-874F-73391F45B924}" dt="2021-02-20T06:44:10.645" v="5530" actId="1076"/>
          <ac:spMkLst>
            <pc:docMk/>
            <pc:sldMk cId="3323468278" sldId="335"/>
            <ac:spMk id="4" creationId="{46EEE2B0-9B1F-4A99-8F66-EE2E4D2F0311}"/>
          </ac:spMkLst>
        </pc:spChg>
        <pc:spChg chg="mod">
          <ac:chgData name="WILMAR SOTELO" userId="f82f9da2-c48a-449f-a1d0-f6628d0b803d" providerId="ADAL" clId="{F29573DB-1724-4DBB-874F-73391F45B924}" dt="2021-02-21T02:13:13.352" v="5807" actId="14100"/>
          <ac:spMkLst>
            <pc:docMk/>
            <pc:sldMk cId="3323468278" sldId="335"/>
            <ac:spMk id="6" creationId="{FAC1D910-7982-46BA-A5E2-269040460ED1}"/>
          </ac:spMkLst>
        </pc:spChg>
        <pc:spChg chg="mod">
          <ac:chgData name="WILMAR SOTELO" userId="f82f9da2-c48a-449f-a1d0-f6628d0b803d" providerId="ADAL" clId="{F29573DB-1724-4DBB-874F-73391F45B924}" dt="2021-02-20T06:44:49.666" v="5539" actId="1076"/>
          <ac:spMkLst>
            <pc:docMk/>
            <pc:sldMk cId="3323468278" sldId="335"/>
            <ac:spMk id="37" creationId="{310D62FB-8ED1-4CA6-8E80-F2E993072C67}"/>
          </ac:spMkLst>
        </pc:spChg>
        <pc:spChg chg="mod">
          <ac:chgData name="WILMAR SOTELO" userId="f82f9da2-c48a-449f-a1d0-f6628d0b803d" providerId="ADAL" clId="{F29573DB-1724-4DBB-874F-73391F45B924}" dt="2021-02-20T06:46:49.206" v="5569" actId="1076"/>
          <ac:spMkLst>
            <pc:docMk/>
            <pc:sldMk cId="3323468278" sldId="335"/>
            <ac:spMk id="38" creationId="{51E904FC-6F1B-4EF7-9A82-F6725A897A70}"/>
          </ac:spMkLst>
        </pc:spChg>
        <pc:spChg chg="mod">
          <ac:chgData name="WILMAR SOTELO" userId="f82f9da2-c48a-449f-a1d0-f6628d0b803d" providerId="ADAL" clId="{F29573DB-1724-4DBB-874F-73391F45B924}" dt="2021-02-20T06:46:52.202" v="5570" actId="1076"/>
          <ac:spMkLst>
            <pc:docMk/>
            <pc:sldMk cId="3323468278" sldId="335"/>
            <ac:spMk id="39" creationId="{29D34C36-518F-4954-B761-43B8A17B5314}"/>
          </ac:spMkLst>
        </pc:spChg>
        <pc:picChg chg="add mod">
          <ac:chgData name="WILMAR SOTELO" userId="f82f9da2-c48a-449f-a1d0-f6628d0b803d" providerId="ADAL" clId="{F29573DB-1724-4DBB-874F-73391F45B924}" dt="2021-02-20T06:42:50.662" v="5510" actId="1076"/>
          <ac:picMkLst>
            <pc:docMk/>
            <pc:sldMk cId="3323468278" sldId="335"/>
            <ac:picMk id="20" creationId="{AEFA4F18-0CF9-4251-8618-A5B2116D709E}"/>
          </ac:picMkLst>
        </pc:picChg>
        <pc:picChg chg="add mod">
          <ac:chgData name="WILMAR SOTELO" userId="f82f9da2-c48a-449f-a1d0-f6628d0b803d" providerId="ADAL" clId="{F29573DB-1724-4DBB-874F-73391F45B924}" dt="2021-02-20T06:43:19.842" v="5518" actId="1076"/>
          <ac:picMkLst>
            <pc:docMk/>
            <pc:sldMk cId="3323468278" sldId="335"/>
            <ac:picMk id="21" creationId="{EB8C6705-1FFA-40E1-B085-26325F3D8B5D}"/>
          </ac:picMkLst>
        </pc:picChg>
        <pc:picChg chg="add mod">
          <ac:chgData name="WILMAR SOTELO" userId="f82f9da2-c48a-449f-a1d0-f6628d0b803d" providerId="ADAL" clId="{F29573DB-1724-4DBB-874F-73391F45B924}" dt="2021-02-22T18:09:46.372" v="5851" actId="14100"/>
          <ac:picMkLst>
            <pc:docMk/>
            <pc:sldMk cId="3323468278" sldId="335"/>
            <ac:picMk id="22" creationId="{F3A10EB2-B436-4480-A382-02B68EE42C51}"/>
          </ac:picMkLst>
        </pc:picChg>
        <pc:picChg chg="add mod">
          <ac:chgData name="WILMAR SOTELO" userId="f82f9da2-c48a-449f-a1d0-f6628d0b803d" providerId="ADAL" clId="{F29573DB-1724-4DBB-874F-73391F45B924}" dt="2021-02-20T06:44:44.066" v="5538" actId="1076"/>
          <ac:picMkLst>
            <pc:docMk/>
            <pc:sldMk cId="3323468278" sldId="335"/>
            <ac:picMk id="23" creationId="{0A516856-B6D3-4086-9532-8F05CF726FDF}"/>
          </ac:picMkLst>
        </pc:picChg>
        <pc:picChg chg="add mod">
          <ac:chgData name="WILMAR SOTELO" userId="f82f9da2-c48a-449f-a1d0-f6628d0b803d" providerId="ADAL" clId="{F29573DB-1724-4DBB-874F-73391F45B924}" dt="2021-02-20T06:45:18.224" v="5547" actId="1076"/>
          <ac:picMkLst>
            <pc:docMk/>
            <pc:sldMk cId="3323468278" sldId="335"/>
            <ac:picMk id="24" creationId="{4AC12F1E-D143-40AF-827B-1DC0A4259768}"/>
          </ac:picMkLst>
        </pc:picChg>
        <pc:picChg chg="del">
          <ac:chgData name="WILMAR SOTELO" userId="f82f9da2-c48a-449f-a1d0-f6628d0b803d" providerId="ADAL" clId="{F29573DB-1724-4DBB-874F-73391F45B924}" dt="2021-02-20T06:42:45.863" v="5509" actId="478"/>
          <ac:picMkLst>
            <pc:docMk/>
            <pc:sldMk cId="3323468278" sldId="335"/>
            <ac:picMk id="25" creationId="{EE176AEC-23F1-45A1-98FA-83CC076E2F1F}"/>
          </ac:picMkLst>
        </pc:picChg>
        <pc:picChg chg="del">
          <ac:chgData name="WILMAR SOTELO" userId="f82f9da2-c48a-449f-a1d0-f6628d0b803d" providerId="ADAL" clId="{F29573DB-1724-4DBB-874F-73391F45B924}" dt="2021-02-20T06:43:14.124" v="5517" actId="478"/>
          <ac:picMkLst>
            <pc:docMk/>
            <pc:sldMk cId="3323468278" sldId="335"/>
            <ac:picMk id="26" creationId="{E71AB6E7-590B-4587-9F8D-730F55101221}"/>
          </ac:picMkLst>
        </pc:picChg>
        <pc:picChg chg="add mod">
          <ac:chgData name="WILMAR SOTELO" userId="f82f9da2-c48a-449f-a1d0-f6628d0b803d" providerId="ADAL" clId="{F29573DB-1724-4DBB-874F-73391F45B924}" dt="2021-02-20T06:46:01.138" v="5556" actId="1076"/>
          <ac:picMkLst>
            <pc:docMk/>
            <pc:sldMk cId="3323468278" sldId="335"/>
            <ac:picMk id="27" creationId="{1D221EA4-3C1B-4043-9A1A-93D16749BD02}"/>
          </ac:picMkLst>
        </pc:picChg>
        <pc:picChg chg="del">
          <ac:chgData name="WILMAR SOTELO" userId="f82f9da2-c48a-449f-a1d0-f6628d0b803d" providerId="ADAL" clId="{F29573DB-1724-4DBB-874F-73391F45B924}" dt="2021-02-20T06:44:02.847" v="5528" actId="478"/>
          <ac:picMkLst>
            <pc:docMk/>
            <pc:sldMk cId="3323468278" sldId="335"/>
            <ac:picMk id="28" creationId="{B026F938-E1B7-4F66-AF57-651316DEF876}"/>
          </ac:picMkLst>
        </pc:picChg>
        <pc:picChg chg="del">
          <ac:chgData name="WILMAR SOTELO" userId="f82f9da2-c48a-449f-a1d0-f6628d0b803d" providerId="ADAL" clId="{F29573DB-1724-4DBB-874F-73391F45B924}" dt="2021-02-20T06:44:38.358" v="5537" actId="478"/>
          <ac:picMkLst>
            <pc:docMk/>
            <pc:sldMk cId="3323468278" sldId="335"/>
            <ac:picMk id="29" creationId="{211A9DCA-2C98-4ABB-8CA8-14966CC03460}"/>
          </ac:picMkLst>
        </pc:picChg>
        <pc:picChg chg="del">
          <ac:chgData name="WILMAR SOTELO" userId="f82f9da2-c48a-449f-a1d0-f6628d0b803d" providerId="ADAL" clId="{F29573DB-1724-4DBB-874F-73391F45B924}" dt="2021-02-20T06:45:12.309" v="5546" actId="478"/>
          <ac:picMkLst>
            <pc:docMk/>
            <pc:sldMk cId="3323468278" sldId="335"/>
            <ac:picMk id="30" creationId="{F41F40B3-BBE8-4656-852A-E57CE94B63DC}"/>
          </ac:picMkLst>
        </pc:picChg>
        <pc:picChg chg="del">
          <ac:chgData name="WILMAR SOTELO" userId="f82f9da2-c48a-449f-a1d0-f6628d0b803d" providerId="ADAL" clId="{F29573DB-1724-4DBB-874F-73391F45B924}" dt="2021-02-20T06:45:56.991" v="5555" actId="478"/>
          <ac:picMkLst>
            <pc:docMk/>
            <pc:sldMk cId="3323468278" sldId="335"/>
            <ac:picMk id="31" creationId="{3703CAC6-F33E-4CE3-A3A9-070EE0C9DB79}"/>
          </ac:picMkLst>
        </pc:picChg>
        <pc:picChg chg="del">
          <ac:chgData name="WILMAR SOTELO" userId="f82f9da2-c48a-449f-a1d0-f6628d0b803d" providerId="ADAL" clId="{F29573DB-1724-4DBB-874F-73391F45B924}" dt="2021-02-20T06:46:36.748" v="5566" actId="478"/>
          <ac:picMkLst>
            <pc:docMk/>
            <pc:sldMk cId="3323468278" sldId="335"/>
            <ac:picMk id="32" creationId="{3BDBF90E-198B-4D7C-915E-DAA63140AEDB}"/>
          </ac:picMkLst>
        </pc:picChg>
        <pc:picChg chg="del">
          <ac:chgData name="WILMAR SOTELO" userId="f82f9da2-c48a-449f-a1d0-f6628d0b803d" providerId="ADAL" clId="{F29573DB-1724-4DBB-874F-73391F45B924}" dt="2021-02-20T06:47:15.343" v="5577" actId="478"/>
          <ac:picMkLst>
            <pc:docMk/>
            <pc:sldMk cId="3323468278" sldId="335"/>
            <ac:picMk id="33" creationId="{46E2EEB4-6DFC-4FB3-863C-11D2D53CE9C2}"/>
          </ac:picMkLst>
        </pc:picChg>
        <pc:picChg chg="del">
          <ac:chgData name="WILMAR SOTELO" userId="f82f9da2-c48a-449f-a1d0-f6628d0b803d" providerId="ADAL" clId="{F29573DB-1724-4DBB-874F-73391F45B924}" dt="2021-02-20T06:47:54.894" v="5587" actId="478"/>
          <ac:picMkLst>
            <pc:docMk/>
            <pc:sldMk cId="3323468278" sldId="335"/>
            <ac:picMk id="34" creationId="{331752EE-1F23-4072-AC4F-E1E71254D79C}"/>
          </ac:picMkLst>
        </pc:picChg>
        <pc:picChg chg="del">
          <ac:chgData name="WILMAR SOTELO" userId="f82f9da2-c48a-449f-a1d0-f6628d0b803d" providerId="ADAL" clId="{F29573DB-1724-4DBB-874F-73391F45B924}" dt="2021-02-20T06:48:34.990" v="5596" actId="478"/>
          <ac:picMkLst>
            <pc:docMk/>
            <pc:sldMk cId="3323468278" sldId="335"/>
            <ac:picMk id="35" creationId="{2E06EE83-4619-4187-A64F-179D15BF2F17}"/>
          </ac:picMkLst>
        </pc:picChg>
        <pc:picChg chg="del">
          <ac:chgData name="WILMAR SOTELO" userId="f82f9da2-c48a-449f-a1d0-f6628d0b803d" providerId="ADAL" clId="{F29573DB-1724-4DBB-874F-73391F45B924}" dt="2021-02-20T06:49:01.086" v="5603" actId="478"/>
          <ac:picMkLst>
            <pc:docMk/>
            <pc:sldMk cId="3323468278" sldId="335"/>
            <ac:picMk id="36" creationId="{D301E3EA-9239-4429-9865-FD7DC986DECA}"/>
          </ac:picMkLst>
        </pc:picChg>
        <pc:picChg chg="add mod">
          <ac:chgData name="WILMAR SOTELO" userId="f82f9da2-c48a-449f-a1d0-f6628d0b803d" providerId="ADAL" clId="{F29573DB-1724-4DBB-874F-73391F45B924}" dt="2021-02-20T06:46:41.302" v="5567" actId="1076"/>
          <ac:picMkLst>
            <pc:docMk/>
            <pc:sldMk cId="3323468278" sldId="335"/>
            <ac:picMk id="40" creationId="{55F14025-3CC4-4E94-AAA3-5C384EC807D1}"/>
          </ac:picMkLst>
        </pc:picChg>
        <pc:picChg chg="add mod">
          <ac:chgData name="WILMAR SOTELO" userId="f82f9da2-c48a-449f-a1d0-f6628d0b803d" providerId="ADAL" clId="{F29573DB-1724-4DBB-874F-73391F45B924}" dt="2021-02-20T06:47:23.160" v="5579" actId="14100"/>
          <ac:picMkLst>
            <pc:docMk/>
            <pc:sldMk cId="3323468278" sldId="335"/>
            <ac:picMk id="41" creationId="{D92DB736-3BB5-425F-BE86-C182A604B229}"/>
          </ac:picMkLst>
        </pc:picChg>
        <pc:picChg chg="add mod">
          <ac:chgData name="WILMAR SOTELO" userId="f82f9da2-c48a-449f-a1d0-f6628d0b803d" providerId="ADAL" clId="{F29573DB-1724-4DBB-874F-73391F45B924}" dt="2021-02-20T06:48:01.802" v="5588" actId="1076"/>
          <ac:picMkLst>
            <pc:docMk/>
            <pc:sldMk cId="3323468278" sldId="335"/>
            <ac:picMk id="42" creationId="{26C813D1-C2F9-4397-8A86-6FF4B53D29B2}"/>
          </ac:picMkLst>
        </pc:picChg>
        <pc:picChg chg="add mod">
          <ac:chgData name="WILMAR SOTELO" userId="f82f9da2-c48a-449f-a1d0-f6628d0b803d" providerId="ADAL" clId="{F29573DB-1724-4DBB-874F-73391F45B924}" dt="2021-02-20T06:48:38.430" v="5597" actId="1076"/>
          <ac:picMkLst>
            <pc:docMk/>
            <pc:sldMk cId="3323468278" sldId="335"/>
            <ac:picMk id="43" creationId="{84E7DA12-E2F3-435C-BB79-F057DBA646D5}"/>
          </ac:picMkLst>
        </pc:picChg>
        <pc:picChg chg="add mod">
          <ac:chgData name="WILMAR SOTELO" userId="f82f9da2-c48a-449f-a1d0-f6628d0b803d" providerId="ADAL" clId="{F29573DB-1724-4DBB-874F-73391F45B924}" dt="2021-02-20T06:49:14.838" v="5606" actId="14100"/>
          <ac:picMkLst>
            <pc:docMk/>
            <pc:sldMk cId="3323468278" sldId="335"/>
            <ac:picMk id="44" creationId="{2083956D-38A6-4815-84AA-D37165A65F72}"/>
          </ac:picMkLst>
        </pc:picChg>
        <pc:picChg chg="add mod">
          <ac:chgData name="WILMAR SOTELO" userId="f82f9da2-c48a-449f-a1d0-f6628d0b803d" providerId="ADAL" clId="{F29573DB-1724-4DBB-874F-73391F45B924}" dt="2021-02-20T06:49:39.424" v="5614" actId="1076"/>
          <ac:picMkLst>
            <pc:docMk/>
            <pc:sldMk cId="3323468278" sldId="335"/>
            <ac:picMk id="45" creationId="{97207910-4737-497F-9044-8715EB207C8C}"/>
          </ac:picMkLst>
        </pc:picChg>
        <pc:picChg chg="del">
          <ac:chgData name="WILMAR SOTELO" userId="f82f9da2-c48a-449f-a1d0-f6628d0b803d" providerId="ADAL" clId="{F29573DB-1724-4DBB-874F-73391F45B924}" dt="2021-02-20T06:49:34.948" v="5613" actId="478"/>
          <ac:picMkLst>
            <pc:docMk/>
            <pc:sldMk cId="3323468278" sldId="335"/>
            <ac:picMk id="46" creationId="{6372E9EF-DF66-4DC7-A9EF-683849FFBE2D}"/>
          </ac:picMkLst>
        </pc:picChg>
      </pc:sldChg>
      <pc:sldChg chg="modSp add mod">
        <pc:chgData name="WILMAR SOTELO" userId="f82f9da2-c48a-449f-a1d0-f6628d0b803d" providerId="ADAL" clId="{F29573DB-1724-4DBB-874F-73391F45B924}" dt="2021-02-21T19:58:22.804" v="5813" actId="20577"/>
        <pc:sldMkLst>
          <pc:docMk/>
          <pc:sldMk cId="3010529917" sldId="336"/>
        </pc:sldMkLst>
        <pc:spChg chg="mod">
          <ac:chgData name="WILMAR SOTELO" userId="f82f9da2-c48a-449f-a1d0-f6628d0b803d" providerId="ADAL" clId="{F29573DB-1724-4DBB-874F-73391F45B924}" dt="2021-02-21T19:58:22.804" v="5813" actId="20577"/>
          <ac:spMkLst>
            <pc:docMk/>
            <pc:sldMk cId="3010529917" sldId="336"/>
            <ac:spMk id="3" creationId="{61C89590-3421-4B92-8348-BB52D42F2530}"/>
          </ac:spMkLst>
        </pc:spChg>
      </pc:sldChg>
      <pc:sldChg chg="delSp new del mod">
        <pc:chgData name="WILMAR SOTELO" userId="f82f9da2-c48a-449f-a1d0-f6628d0b803d" providerId="ADAL" clId="{F29573DB-1724-4DBB-874F-73391F45B924}" dt="2021-02-25T21:29:02.946" v="5852" actId="47"/>
        <pc:sldMkLst>
          <pc:docMk/>
          <pc:sldMk cId="4067203123" sldId="337"/>
        </pc:sldMkLst>
        <pc:spChg chg="del">
          <ac:chgData name="WILMAR SOTELO" userId="f82f9da2-c48a-449f-a1d0-f6628d0b803d" providerId="ADAL" clId="{F29573DB-1724-4DBB-874F-73391F45B924}" dt="2021-02-22T18:09:33.003" v="5848" actId="478"/>
          <ac:spMkLst>
            <pc:docMk/>
            <pc:sldMk cId="4067203123" sldId="337"/>
            <ac:spMk id="2" creationId="{5A6374F9-7D8C-4498-909F-231E11DDCC1C}"/>
          </ac:spMkLst>
        </pc:spChg>
        <pc:spChg chg="del">
          <ac:chgData name="WILMAR SOTELO" userId="f82f9da2-c48a-449f-a1d0-f6628d0b803d" providerId="ADAL" clId="{F29573DB-1724-4DBB-874F-73391F45B924}" dt="2021-02-22T18:09:34.024" v="5849" actId="478"/>
          <ac:spMkLst>
            <pc:docMk/>
            <pc:sldMk cId="4067203123" sldId="337"/>
            <ac:spMk id="3" creationId="{73F0EC42-61AB-43B3-B6DD-E9B1CA610162}"/>
          </ac:spMkLst>
        </pc:spChg>
      </pc:sldChg>
    </pc:docChg>
  </pc:docChgLst>
  <pc:docChgLst>
    <pc:chgData name="wilmar alejandro Sotelo Rueda" userId="06742550ab524a11" providerId="LiveId" clId="{7DB4E80F-0735-432B-BE92-AD3B3DF249C6}"/>
    <pc:docChg chg="undo custSel addSld delSld modSld sldOrd modSection">
      <pc:chgData name="wilmar alejandro Sotelo Rueda" userId="06742550ab524a11" providerId="LiveId" clId="{7DB4E80F-0735-432B-BE92-AD3B3DF249C6}" dt="2021-10-08T21:35:43.614" v="1272" actId="20577"/>
      <pc:docMkLst>
        <pc:docMk/>
      </pc:docMkLst>
      <pc:sldChg chg="modSp mod">
        <pc:chgData name="wilmar alejandro Sotelo Rueda" userId="06742550ab524a11" providerId="LiveId" clId="{7DB4E80F-0735-432B-BE92-AD3B3DF249C6}" dt="2021-10-08T21:35:43.614" v="1272" actId="20577"/>
        <pc:sldMkLst>
          <pc:docMk/>
          <pc:sldMk cId="2180755229" sldId="259"/>
        </pc:sldMkLst>
        <pc:spChg chg="mod">
          <ac:chgData name="wilmar alejandro Sotelo Rueda" userId="06742550ab524a11" providerId="LiveId" clId="{7DB4E80F-0735-432B-BE92-AD3B3DF249C6}" dt="2021-10-08T17:41:11.594" v="806" actId="403"/>
          <ac:spMkLst>
            <pc:docMk/>
            <pc:sldMk cId="2180755229" sldId="259"/>
            <ac:spMk id="2" creationId="{F1391FDE-B7A9-4E71-B6D5-E7EAF07CAEEC}"/>
          </ac:spMkLst>
        </pc:spChg>
        <pc:spChg chg="mod">
          <ac:chgData name="wilmar alejandro Sotelo Rueda" userId="06742550ab524a11" providerId="LiveId" clId="{7DB4E80F-0735-432B-BE92-AD3B3DF249C6}" dt="2021-10-08T21:35:43.614" v="1272" actId="20577"/>
          <ac:spMkLst>
            <pc:docMk/>
            <pc:sldMk cId="2180755229" sldId="259"/>
            <ac:spMk id="12" creationId="{EEA344E2-B737-4D30-912C-C92875DFF814}"/>
          </ac:spMkLst>
        </pc:spChg>
      </pc:sldChg>
      <pc:sldChg chg="delSp modSp mod">
        <pc:chgData name="wilmar alejandro Sotelo Rueda" userId="06742550ab524a11" providerId="LiveId" clId="{7DB4E80F-0735-432B-BE92-AD3B3DF249C6}" dt="2021-10-08T16:30:27.426" v="429" actId="1076"/>
        <pc:sldMkLst>
          <pc:docMk/>
          <pc:sldMk cId="488385326" sldId="285"/>
        </pc:sldMkLst>
        <pc:spChg chg="mod">
          <ac:chgData name="wilmar alejandro Sotelo Rueda" userId="06742550ab524a11" providerId="LiveId" clId="{7DB4E80F-0735-432B-BE92-AD3B3DF249C6}" dt="2021-10-08T16:30:27.426" v="429" actId="1076"/>
          <ac:spMkLst>
            <pc:docMk/>
            <pc:sldMk cId="488385326" sldId="285"/>
            <ac:spMk id="3" creationId="{A5CBA8C5-33B7-41DB-BC7C-3362079D7842}"/>
          </ac:spMkLst>
        </pc:spChg>
        <pc:spChg chg="mod">
          <ac:chgData name="wilmar alejandro Sotelo Rueda" userId="06742550ab524a11" providerId="LiveId" clId="{7DB4E80F-0735-432B-BE92-AD3B3DF249C6}" dt="2021-10-08T15:52:02.676" v="240" actId="20577"/>
          <ac:spMkLst>
            <pc:docMk/>
            <pc:sldMk cId="488385326" sldId="285"/>
            <ac:spMk id="12" creationId="{EEA344E2-B737-4D30-912C-C92875DFF814}"/>
          </ac:spMkLst>
        </pc:spChg>
        <pc:graphicFrameChg chg="del">
          <ac:chgData name="wilmar alejandro Sotelo Rueda" userId="06742550ab524a11" providerId="LiveId" clId="{7DB4E80F-0735-432B-BE92-AD3B3DF249C6}" dt="2021-10-08T15:52:07.014" v="241" actId="478"/>
          <ac:graphicFrameMkLst>
            <pc:docMk/>
            <pc:sldMk cId="488385326" sldId="285"/>
            <ac:graphicFrameMk id="9" creationId="{89FA773E-4166-4265-A242-0310062A0259}"/>
          </ac:graphicFrameMkLst>
        </pc:graphicFrameChg>
        <pc:picChg chg="del">
          <ac:chgData name="wilmar alejandro Sotelo Rueda" userId="06742550ab524a11" providerId="LiveId" clId="{7DB4E80F-0735-432B-BE92-AD3B3DF249C6}" dt="2021-10-08T15:52:08.480" v="242" actId="478"/>
          <ac:picMkLst>
            <pc:docMk/>
            <pc:sldMk cId="488385326" sldId="285"/>
            <ac:picMk id="5" creationId="{25D9CF86-AE04-48D5-AA2C-21D4F8280552}"/>
          </ac:picMkLst>
        </pc:picChg>
      </pc:sldChg>
      <pc:sldChg chg="addSp delSp modSp mod ord">
        <pc:chgData name="wilmar alejandro Sotelo Rueda" userId="06742550ab524a11" providerId="LiveId" clId="{7DB4E80F-0735-432B-BE92-AD3B3DF249C6}" dt="2021-10-08T16:44:16.017" v="660" actId="6549"/>
        <pc:sldMkLst>
          <pc:docMk/>
          <pc:sldMk cId="399488269" sldId="286"/>
        </pc:sldMkLst>
        <pc:spChg chg="add mod">
          <ac:chgData name="wilmar alejandro Sotelo Rueda" userId="06742550ab524a11" providerId="LiveId" clId="{7DB4E80F-0735-432B-BE92-AD3B3DF249C6}" dt="2021-10-08T16:44:16.017" v="660" actId="6549"/>
          <ac:spMkLst>
            <pc:docMk/>
            <pc:sldMk cId="399488269" sldId="286"/>
            <ac:spMk id="9" creationId="{1BCF862E-8322-4A22-BB90-48280E12B052}"/>
          </ac:spMkLst>
        </pc:spChg>
        <pc:spChg chg="add del mod">
          <ac:chgData name="wilmar alejandro Sotelo Rueda" userId="06742550ab524a11" providerId="LiveId" clId="{7DB4E80F-0735-432B-BE92-AD3B3DF249C6}" dt="2021-10-08T16:42:28.296" v="625" actId="478"/>
          <ac:spMkLst>
            <pc:docMk/>
            <pc:sldMk cId="399488269" sldId="286"/>
            <ac:spMk id="11" creationId="{6C00D0CC-A893-4DB6-B162-C97DC5804E33}"/>
          </ac:spMkLst>
        </pc:spChg>
        <pc:spChg chg="mod">
          <ac:chgData name="wilmar alejandro Sotelo Rueda" userId="06742550ab524a11" providerId="LiveId" clId="{7DB4E80F-0735-432B-BE92-AD3B3DF249C6}" dt="2021-10-08T16:39:07.611" v="602" actId="20577"/>
          <ac:spMkLst>
            <pc:docMk/>
            <pc:sldMk cId="399488269" sldId="286"/>
            <ac:spMk id="12" creationId="{EEA344E2-B737-4D30-912C-C92875DFF814}"/>
          </ac:spMkLst>
        </pc:spChg>
        <pc:picChg chg="del">
          <ac:chgData name="wilmar alejandro Sotelo Rueda" userId="06742550ab524a11" providerId="LiveId" clId="{7DB4E80F-0735-432B-BE92-AD3B3DF249C6}" dt="2021-10-08T16:28:07.455" v="309" actId="478"/>
          <ac:picMkLst>
            <pc:docMk/>
            <pc:sldMk cId="399488269" sldId="286"/>
            <ac:picMk id="5" creationId="{98BE43D6-5BFA-4599-AD6E-CD0CA6C25BBF}"/>
          </ac:picMkLst>
        </pc:picChg>
        <pc:picChg chg="del">
          <ac:chgData name="wilmar alejandro Sotelo Rueda" userId="06742550ab524a11" providerId="LiveId" clId="{7DB4E80F-0735-432B-BE92-AD3B3DF249C6}" dt="2021-10-08T16:28:03.276" v="307" actId="478"/>
          <ac:picMkLst>
            <pc:docMk/>
            <pc:sldMk cId="399488269" sldId="286"/>
            <ac:picMk id="6" creationId="{54B40E6E-4DEE-448D-8897-F3E46CA72FF5}"/>
          </ac:picMkLst>
        </pc:picChg>
        <pc:picChg chg="del">
          <ac:chgData name="wilmar alejandro Sotelo Rueda" userId="06742550ab524a11" providerId="LiveId" clId="{7DB4E80F-0735-432B-BE92-AD3B3DF249C6}" dt="2021-10-08T16:28:04.956" v="308" actId="478"/>
          <ac:picMkLst>
            <pc:docMk/>
            <pc:sldMk cId="399488269" sldId="286"/>
            <ac:picMk id="10" creationId="{AE3B9C14-CBB6-4863-9E0D-50CE543A30C0}"/>
          </ac:picMkLst>
        </pc:picChg>
        <pc:cxnChg chg="mod">
          <ac:chgData name="wilmar alejandro Sotelo Rueda" userId="06742550ab524a11" providerId="LiveId" clId="{7DB4E80F-0735-432B-BE92-AD3B3DF249C6}" dt="2021-10-08T16:31:39.018" v="455" actId="1076"/>
          <ac:cxnSpMkLst>
            <pc:docMk/>
            <pc:sldMk cId="399488269" sldId="286"/>
            <ac:cxnSpMk id="7" creationId="{01288CDE-F90C-43C1-B9E1-D9B030E77F2F}"/>
          </ac:cxnSpMkLst>
        </pc:cxnChg>
      </pc:sldChg>
      <pc:sldChg chg="addSp delSp modSp mod">
        <pc:chgData name="wilmar alejandro Sotelo Rueda" userId="06742550ab524a11" providerId="LiveId" clId="{7DB4E80F-0735-432B-BE92-AD3B3DF249C6}" dt="2021-10-08T17:04:26.811" v="799" actId="20577"/>
        <pc:sldMkLst>
          <pc:docMk/>
          <pc:sldMk cId="123550702" sldId="287"/>
        </pc:sldMkLst>
        <pc:spChg chg="add mod">
          <ac:chgData name="wilmar alejandro Sotelo Rueda" userId="06742550ab524a11" providerId="LiveId" clId="{7DB4E80F-0735-432B-BE92-AD3B3DF249C6}" dt="2021-10-08T17:04:26.811" v="799" actId="20577"/>
          <ac:spMkLst>
            <pc:docMk/>
            <pc:sldMk cId="123550702" sldId="287"/>
            <ac:spMk id="8" creationId="{6FC3F4C9-60DE-4E4B-82ED-BBAED3B6FEAF}"/>
          </ac:spMkLst>
        </pc:spChg>
        <pc:spChg chg="mod">
          <ac:chgData name="wilmar alejandro Sotelo Rueda" userId="06742550ab524a11" providerId="LiveId" clId="{7DB4E80F-0735-432B-BE92-AD3B3DF249C6}" dt="2021-10-08T16:32:02.970" v="476" actId="20577"/>
          <ac:spMkLst>
            <pc:docMk/>
            <pc:sldMk cId="123550702" sldId="287"/>
            <ac:spMk id="12" creationId="{EEA344E2-B737-4D30-912C-C92875DFF814}"/>
          </ac:spMkLst>
        </pc:spChg>
        <pc:picChg chg="add mod modCrop">
          <ac:chgData name="wilmar alejandro Sotelo Rueda" userId="06742550ab524a11" providerId="LiveId" clId="{7DB4E80F-0735-432B-BE92-AD3B3DF249C6}" dt="2021-10-08T17:02:25.289" v="720" actId="732"/>
          <ac:picMkLst>
            <pc:docMk/>
            <pc:sldMk cId="123550702" sldId="287"/>
            <ac:picMk id="4" creationId="{5662F6E7-11E8-48A4-9E59-93C10865C544}"/>
          </ac:picMkLst>
        </pc:picChg>
        <pc:picChg chg="del">
          <ac:chgData name="wilmar alejandro Sotelo Rueda" userId="06742550ab524a11" providerId="LiveId" clId="{7DB4E80F-0735-432B-BE92-AD3B3DF249C6}" dt="2021-10-08T16:23:45.976" v="303" actId="478"/>
          <ac:picMkLst>
            <pc:docMk/>
            <pc:sldMk cId="123550702" sldId="287"/>
            <ac:picMk id="13" creationId="{DEDE4E90-A1D8-409B-8EBF-CEEECA60108A}"/>
          </ac:picMkLst>
        </pc:picChg>
      </pc:sldChg>
      <pc:sldChg chg="addSp delSp modSp mod">
        <pc:chgData name="wilmar alejandro Sotelo Rueda" userId="06742550ab524a11" providerId="LiveId" clId="{7DB4E80F-0735-432B-BE92-AD3B3DF249C6}" dt="2021-10-08T17:40:45.782" v="803" actId="20577"/>
        <pc:sldMkLst>
          <pc:docMk/>
          <pc:sldMk cId="2782148749" sldId="288"/>
        </pc:sldMkLst>
        <pc:spChg chg="del">
          <ac:chgData name="wilmar alejandro Sotelo Rueda" userId="06742550ab524a11" providerId="LiveId" clId="{7DB4E80F-0735-432B-BE92-AD3B3DF249C6}" dt="2021-10-08T16:32:22.062" v="482" actId="478"/>
          <ac:spMkLst>
            <pc:docMk/>
            <pc:sldMk cId="2782148749" sldId="288"/>
            <ac:spMk id="3" creationId="{A5CBA8C5-33B7-41DB-BC7C-3362079D7842}"/>
          </ac:spMkLst>
        </pc:spChg>
        <pc:spChg chg="mod">
          <ac:chgData name="wilmar alejandro Sotelo Rueda" userId="06742550ab524a11" providerId="LiveId" clId="{7DB4E80F-0735-432B-BE92-AD3B3DF249C6}" dt="2021-10-08T17:40:45.782" v="803" actId="20577"/>
          <ac:spMkLst>
            <pc:docMk/>
            <pc:sldMk cId="2782148749" sldId="288"/>
            <ac:spMk id="12" creationId="{EEA344E2-B737-4D30-912C-C92875DFF814}"/>
          </ac:spMkLst>
        </pc:spChg>
        <pc:picChg chg="add del">
          <ac:chgData name="wilmar alejandro Sotelo Rueda" userId="06742550ab524a11" providerId="LiveId" clId="{7DB4E80F-0735-432B-BE92-AD3B3DF249C6}" dt="2021-10-08T16:32:20.532" v="481" actId="478"/>
          <ac:picMkLst>
            <pc:docMk/>
            <pc:sldMk cId="2782148749" sldId="288"/>
            <ac:picMk id="5" creationId="{40A91A3F-AE7D-409C-B6EF-360143762554}"/>
          </ac:picMkLst>
        </pc:picChg>
        <pc:cxnChg chg="mod">
          <ac:chgData name="wilmar alejandro Sotelo Rueda" userId="06742550ab524a11" providerId="LiveId" clId="{7DB4E80F-0735-432B-BE92-AD3B3DF249C6}" dt="2021-10-08T15:47:50.198" v="208" actId="1076"/>
          <ac:cxnSpMkLst>
            <pc:docMk/>
            <pc:sldMk cId="2782148749" sldId="288"/>
            <ac:cxnSpMk id="7" creationId="{01288CDE-F90C-43C1-B9E1-D9B030E77F2F}"/>
          </ac:cxnSpMkLst>
        </pc:cxnChg>
      </pc:sldChg>
      <pc:sldChg chg="addSp delSp modSp mod">
        <pc:chgData name="wilmar alejandro Sotelo Rueda" userId="06742550ab524a11" providerId="LiveId" clId="{7DB4E80F-0735-432B-BE92-AD3B3DF249C6}" dt="2021-10-08T18:15:37.190" v="930" actId="14100"/>
        <pc:sldMkLst>
          <pc:docMk/>
          <pc:sldMk cId="3037677585" sldId="289"/>
        </pc:sldMkLst>
        <pc:spChg chg="del mod">
          <ac:chgData name="wilmar alejandro Sotelo Rueda" userId="06742550ab524a11" providerId="LiveId" clId="{7DB4E80F-0735-432B-BE92-AD3B3DF249C6}" dt="2021-10-08T16:32:15.472" v="480" actId="478"/>
          <ac:spMkLst>
            <pc:docMk/>
            <pc:sldMk cId="3037677585" sldId="289"/>
            <ac:spMk id="3" creationId="{A5CBA8C5-33B7-41DB-BC7C-3362079D7842}"/>
          </ac:spMkLst>
        </pc:spChg>
        <pc:spChg chg="mod">
          <ac:chgData name="wilmar alejandro Sotelo Rueda" userId="06742550ab524a11" providerId="LiveId" clId="{7DB4E80F-0735-432B-BE92-AD3B3DF249C6}" dt="2021-10-08T17:46:02.567" v="850" actId="1076"/>
          <ac:spMkLst>
            <pc:docMk/>
            <pc:sldMk cId="3037677585" sldId="289"/>
            <ac:spMk id="12" creationId="{EEA344E2-B737-4D30-912C-C92875DFF814}"/>
          </ac:spMkLst>
        </pc:spChg>
        <pc:spChg chg="add mod">
          <ac:chgData name="wilmar alejandro Sotelo Rueda" userId="06742550ab524a11" providerId="LiveId" clId="{7DB4E80F-0735-432B-BE92-AD3B3DF249C6}" dt="2021-10-08T18:11:56.976" v="903" actId="1076"/>
          <ac:spMkLst>
            <pc:docMk/>
            <pc:sldMk cId="3037677585" sldId="289"/>
            <ac:spMk id="16" creationId="{BF0996A0-6D4C-4BFA-B3A8-47E967C4D9A2}"/>
          </ac:spMkLst>
        </pc:spChg>
        <pc:spChg chg="add mod">
          <ac:chgData name="wilmar alejandro Sotelo Rueda" userId="06742550ab524a11" providerId="LiveId" clId="{7DB4E80F-0735-432B-BE92-AD3B3DF249C6}" dt="2021-10-08T18:12:01.620" v="905" actId="1076"/>
          <ac:spMkLst>
            <pc:docMk/>
            <pc:sldMk cId="3037677585" sldId="289"/>
            <ac:spMk id="17" creationId="{C68DA5BB-CE8D-49F8-B30B-518B6455824C}"/>
          </ac:spMkLst>
        </pc:spChg>
        <pc:picChg chg="del">
          <ac:chgData name="wilmar alejandro Sotelo Rueda" userId="06742550ab524a11" providerId="LiveId" clId="{7DB4E80F-0735-432B-BE92-AD3B3DF249C6}" dt="2021-10-08T16:32:08.503" v="477" actId="478"/>
          <ac:picMkLst>
            <pc:docMk/>
            <pc:sldMk cId="3037677585" sldId="289"/>
            <ac:picMk id="5" creationId="{471739E2-FD76-403F-978F-07C9D739FB53}"/>
          </ac:picMkLst>
        </pc:picChg>
        <pc:picChg chg="add mod">
          <ac:chgData name="wilmar alejandro Sotelo Rueda" userId="06742550ab524a11" providerId="LiveId" clId="{7DB4E80F-0735-432B-BE92-AD3B3DF249C6}" dt="2021-10-08T18:11:53.727" v="902" actId="14100"/>
          <ac:picMkLst>
            <pc:docMk/>
            <pc:sldMk cId="3037677585" sldId="289"/>
            <ac:picMk id="6" creationId="{E8D1E445-2FED-4D1C-83DF-11B07C728927}"/>
          </ac:picMkLst>
        </pc:picChg>
        <pc:picChg chg="del">
          <ac:chgData name="wilmar alejandro Sotelo Rueda" userId="06742550ab524a11" providerId="LiveId" clId="{7DB4E80F-0735-432B-BE92-AD3B3DF249C6}" dt="2021-10-08T16:32:13.722" v="479" actId="478"/>
          <ac:picMkLst>
            <pc:docMk/>
            <pc:sldMk cId="3037677585" sldId="289"/>
            <ac:picMk id="8" creationId="{902ED7BB-3152-4601-B191-B6068730A895}"/>
          </ac:picMkLst>
        </pc:picChg>
        <pc:picChg chg="del">
          <ac:chgData name="wilmar alejandro Sotelo Rueda" userId="06742550ab524a11" providerId="LiveId" clId="{7DB4E80F-0735-432B-BE92-AD3B3DF249C6}" dt="2021-10-08T16:32:13.722" v="479" actId="478"/>
          <ac:picMkLst>
            <pc:docMk/>
            <pc:sldMk cId="3037677585" sldId="289"/>
            <ac:picMk id="10" creationId="{2078775A-B68F-4501-9FC9-7DC37FD31A99}"/>
          </ac:picMkLst>
        </pc:picChg>
        <pc:picChg chg="add mod modCrop">
          <ac:chgData name="wilmar alejandro Sotelo Rueda" userId="06742550ab524a11" providerId="LiveId" clId="{7DB4E80F-0735-432B-BE92-AD3B3DF249C6}" dt="2021-10-08T18:11:53.727" v="902" actId="14100"/>
          <ac:picMkLst>
            <pc:docMk/>
            <pc:sldMk cId="3037677585" sldId="289"/>
            <ac:picMk id="11" creationId="{7B91C37E-C2D9-41A3-90AB-D23042F636B5}"/>
          </ac:picMkLst>
        </pc:picChg>
        <pc:picChg chg="add mod">
          <ac:chgData name="wilmar alejandro Sotelo Rueda" userId="06742550ab524a11" providerId="LiveId" clId="{7DB4E80F-0735-432B-BE92-AD3B3DF249C6}" dt="2021-10-08T18:11:58.335" v="904" actId="1076"/>
          <ac:picMkLst>
            <pc:docMk/>
            <pc:sldMk cId="3037677585" sldId="289"/>
            <ac:picMk id="13" creationId="{94B580CC-7DB4-4D90-AD5F-AB05E9C7A86D}"/>
          </ac:picMkLst>
        </pc:picChg>
        <pc:picChg chg="add mod">
          <ac:chgData name="wilmar alejandro Sotelo Rueda" userId="06742550ab524a11" providerId="LiveId" clId="{7DB4E80F-0735-432B-BE92-AD3B3DF249C6}" dt="2021-10-08T18:12:02.901" v="906" actId="1076"/>
          <ac:picMkLst>
            <pc:docMk/>
            <pc:sldMk cId="3037677585" sldId="289"/>
            <ac:picMk id="15" creationId="{B8E34D20-F8FA-4B43-9778-A26E640E867E}"/>
          </ac:picMkLst>
        </pc:picChg>
        <pc:picChg chg="add del mod">
          <ac:chgData name="wilmar alejandro Sotelo Rueda" userId="06742550ab524a11" providerId="LiveId" clId="{7DB4E80F-0735-432B-BE92-AD3B3DF249C6}" dt="2021-10-08T17:57:14.800" v="883" actId="478"/>
          <ac:picMkLst>
            <pc:docMk/>
            <pc:sldMk cId="3037677585" sldId="289"/>
            <ac:picMk id="19" creationId="{617E7CFE-1199-4897-B21D-C0E1431D8373}"/>
          </ac:picMkLst>
        </pc:picChg>
        <pc:picChg chg="add del mod">
          <ac:chgData name="wilmar alejandro Sotelo Rueda" userId="06742550ab524a11" providerId="LiveId" clId="{7DB4E80F-0735-432B-BE92-AD3B3DF249C6}" dt="2021-10-08T18:01:05.957" v="887" actId="478"/>
          <ac:picMkLst>
            <pc:docMk/>
            <pc:sldMk cId="3037677585" sldId="289"/>
            <ac:picMk id="21" creationId="{8F7228B0-EF9C-46CC-AC30-007FEB84EF9A}"/>
          </ac:picMkLst>
        </pc:picChg>
        <pc:picChg chg="add mod modCrop">
          <ac:chgData name="wilmar alejandro Sotelo Rueda" userId="06742550ab524a11" providerId="LiveId" clId="{7DB4E80F-0735-432B-BE92-AD3B3DF249C6}" dt="2021-10-08T18:15:10.169" v="926" actId="1076"/>
          <ac:picMkLst>
            <pc:docMk/>
            <pc:sldMk cId="3037677585" sldId="289"/>
            <ac:picMk id="23" creationId="{1D65F880-EBBA-4A17-B1E6-F8618A643E10}"/>
          </ac:picMkLst>
        </pc:picChg>
        <pc:picChg chg="add del mod">
          <ac:chgData name="wilmar alejandro Sotelo Rueda" userId="06742550ab524a11" providerId="LiveId" clId="{7DB4E80F-0735-432B-BE92-AD3B3DF249C6}" dt="2021-10-08T18:12:25.405" v="913" actId="478"/>
          <ac:picMkLst>
            <pc:docMk/>
            <pc:sldMk cId="3037677585" sldId="289"/>
            <ac:picMk id="25" creationId="{C113EC55-54E0-427A-BEA3-E2145976A4DA}"/>
          </ac:picMkLst>
        </pc:picChg>
        <pc:picChg chg="add del mod">
          <ac:chgData name="wilmar alejandro Sotelo Rueda" userId="06742550ab524a11" providerId="LiveId" clId="{7DB4E80F-0735-432B-BE92-AD3B3DF249C6}" dt="2021-10-08T18:12:37.950" v="917" actId="478"/>
          <ac:picMkLst>
            <pc:docMk/>
            <pc:sldMk cId="3037677585" sldId="289"/>
            <ac:picMk id="27" creationId="{A3CA1EE7-D0AC-4D0D-85F6-70A6DFC8ACD7}"/>
          </ac:picMkLst>
        </pc:picChg>
        <pc:picChg chg="add mod modCrop">
          <ac:chgData name="wilmar alejandro Sotelo Rueda" userId="06742550ab524a11" providerId="LiveId" clId="{7DB4E80F-0735-432B-BE92-AD3B3DF249C6}" dt="2021-10-08T18:15:37.190" v="930" actId="14100"/>
          <ac:picMkLst>
            <pc:docMk/>
            <pc:sldMk cId="3037677585" sldId="289"/>
            <ac:picMk id="29" creationId="{DAE460D8-DEBB-4008-8A59-DBEB15803C25}"/>
          </ac:picMkLst>
        </pc:picChg>
        <pc:cxnChg chg="mod">
          <ac:chgData name="wilmar alejandro Sotelo Rueda" userId="06742550ab524a11" providerId="LiveId" clId="{7DB4E80F-0735-432B-BE92-AD3B3DF249C6}" dt="2021-10-08T17:46:03.882" v="851" actId="1076"/>
          <ac:cxnSpMkLst>
            <pc:docMk/>
            <pc:sldMk cId="3037677585" sldId="289"/>
            <ac:cxnSpMk id="7" creationId="{01288CDE-F90C-43C1-B9E1-D9B030E77F2F}"/>
          </ac:cxnSpMkLst>
        </pc:cxnChg>
      </pc:sldChg>
      <pc:sldChg chg="new del">
        <pc:chgData name="wilmar alejandro Sotelo Rueda" userId="06742550ab524a11" providerId="LiveId" clId="{7DB4E80F-0735-432B-BE92-AD3B3DF249C6}" dt="2021-10-08T15:51:51.201" v="230" actId="47"/>
        <pc:sldMkLst>
          <pc:docMk/>
          <pc:sldMk cId="485306755" sldId="290"/>
        </pc:sldMkLst>
      </pc:sldChg>
      <pc:sldChg chg="delSp modSp add mod">
        <pc:chgData name="wilmar alejandro Sotelo Rueda" userId="06742550ab524a11" providerId="LiveId" clId="{7DB4E80F-0735-432B-BE92-AD3B3DF249C6}" dt="2021-10-08T20:34:47.424" v="1258" actId="20577"/>
        <pc:sldMkLst>
          <pc:docMk/>
          <pc:sldMk cId="614138042" sldId="290"/>
        </pc:sldMkLst>
        <pc:spChg chg="mod">
          <ac:chgData name="wilmar alejandro Sotelo Rueda" userId="06742550ab524a11" providerId="LiveId" clId="{7DB4E80F-0735-432B-BE92-AD3B3DF249C6}" dt="2021-10-08T20:34:47.424" v="1258" actId="20577"/>
          <ac:spMkLst>
            <pc:docMk/>
            <pc:sldMk cId="614138042" sldId="290"/>
            <ac:spMk id="3" creationId="{A5CBA8C5-33B7-41DB-BC7C-3362079D7842}"/>
          </ac:spMkLst>
        </pc:spChg>
        <pc:spChg chg="mod">
          <ac:chgData name="wilmar alejandro Sotelo Rueda" userId="06742550ab524a11" providerId="LiveId" clId="{7DB4E80F-0735-432B-BE92-AD3B3DF249C6}" dt="2021-10-08T16:30:41.646" v="445" actId="20577"/>
          <ac:spMkLst>
            <pc:docMk/>
            <pc:sldMk cId="614138042" sldId="290"/>
            <ac:spMk id="12" creationId="{EEA344E2-B737-4D30-912C-C92875DFF814}"/>
          </ac:spMkLst>
        </pc:spChg>
        <pc:graphicFrameChg chg="del">
          <ac:chgData name="wilmar alejandro Sotelo Rueda" userId="06742550ab524a11" providerId="LiveId" clId="{7DB4E80F-0735-432B-BE92-AD3B3DF249C6}" dt="2021-10-08T16:33:36.455" v="484" actId="478"/>
          <ac:graphicFrameMkLst>
            <pc:docMk/>
            <pc:sldMk cId="614138042" sldId="290"/>
            <ac:graphicFrameMk id="9" creationId="{89FA773E-4166-4265-A242-0310062A0259}"/>
          </ac:graphicFrameMkLst>
        </pc:graphicFrameChg>
        <pc:picChg chg="del">
          <ac:chgData name="wilmar alejandro Sotelo Rueda" userId="06742550ab524a11" providerId="LiveId" clId="{7DB4E80F-0735-432B-BE92-AD3B3DF249C6}" dt="2021-10-08T16:33:38.576" v="485" actId="478"/>
          <ac:picMkLst>
            <pc:docMk/>
            <pc:sldMk cId="614138042" sldId="290"/>
            <ac:picMk id="5" creationId="{25D9CF86-AE04-48D5-AA2C-21D4F8280552}"/>
          </ac:picMkLst>
        </pc:picChg>
      </pc:sldChg>
      <pc:sldChg chg="delSp modSp add mod">
        <pc:chgData name="wilmar alejandro Sotelo Rueda" userId="06742550ab524a11" providerId="LiveId" clId="{7DB4E80F-0735-432B-BE92-AD3B3DF249C6}" dt="2021-10-08T16:32:26.442" v="483" actId="478"/>
        <pc:sldMkLst>
          <pc:docMk/>
          <pc:sldMk cId="789438947" sldId="291"/>
        </pc:sldMkLst>
        <pc:spChg chg="del">
          <ac:chgData name="wilmar alejandro Sotelo Rueda" userId="06742550ab524a11" providerId="LiveId" clId="{7DB4E80F-0735-432B-BE92-AD3B3DF249C6}" dt="2021-10-08T16:32:26.442" v="483" actId="478"/>
          <ac:spMkLst>
            <pc:docMk/>
            <pc:sldMk cId="789438947" sldId="291"/>
            <ac:spMk id="3" creationId="{A5CBA8C5-33B7-41DB-BC7C-3362079D7842}"/>
          </ac:spMkLst>
        </pc:spChg>
        <pc:spChg chg="mod">
          <ac:chgData name="wilmar alejandro Sotelo Rueda" userId="06742550ab524a11" providerId="LiveId" clId="{7DB4E80F-0735-432B-BE92-AD3B3DF249C6}" dt="2021-10-08T15:52:39.089" v="285" actId="20577"/>
          <ac:spMkLst>
            <pc:docMk/>
            <pc:sldMk cId="789438947" sldId="291"/>
            <ac:spMk id="12" creationId="{EEA344E2-B737-4D30-912C-C92875DFF814}"/>
          </ac:spMkLst>
        </pc:spChg>
        <pc:picChg chg="del">
          <ac:chgData name="wilmar alejandro Sotelo Rueda" userId="06742550ab524a11" providerId="LiveId" clId="{7DB4E80F-0735-432B-BE92-AD3B3DF249C6}" dt="2021-10-08T16:32:26.442" v="483" actId="478"/>
          <ac:picMkLst>
            <pc:docMk/>
            <pc:sldMk cId="789438947" sldId="291"/>
            <ac:picMk id="5" creationId="{40A91A3F-AE7D-409C-B6EF-360143762554}"/>
          </ac:picMkLst>
        </pc:picChg>
      </pc:sldChg>
      <pc:sldChg chg="addSp delSp modSp add mod">
        <pc:chgData name="wilmar alejandro Sotelo Rueda" userId="06742550ab524a11" providerId="LiveId" clId="{7DB4E80F-0735-432B-BE92-AD3B3DF249C6}" dt="2021-10-08T17:04:01.142" v="768" actId="1076"/>
        <pc:sldMkLst>
          <pc:docMk/>
          <pc:sldMk cId="1217606396" sldId="292"/>
        </pc:sldMkLst>
        <pc:spChg chg="add mod">
          <ac:chgData name="wilmar alejandro Sotelo Rueda" userId="06742550ab524a11" providerId="LiveId" clId="{7DB4E80F-0735-432B-BE92-AD3B3DF249C6}" dt="2021-10-08T17:03:27.240" v="763" actId="1076"/>
          <ac:spMkLst>
            <pc:docMk/>
            <pc:sldMk cId="1217606396" sldId="292"/>
            <ac:spMk id="17" creationId="{F5F29280-C957-43D1-BCCF-186D76ED6C2F}"/>
          </ac:spMkLst>
        </pc:spChg>
        <pc:spChg chg="add mod">
          <ac:chgData name="wilmar alejandro Sotelo Rueda" userId="06742550ab524a11" providerId="LiveId" clId="{7DB4E80F-0735-432B-BE92-AD3B3DF249C6}" dt="2021-10-08T17:03:27.240" v="763" actId="1076"/>
          <ac:spMkLst>
            <pc:docMk/>
            <pc:sldMk cId="1217606396" sldId="292"/>
            <ac:spMk id="18" creationId="{0B383513-9151-4616-ADDE-830414577E08}"/>
          </ac:spMkLst>
        </pc:spChg>
        <pc:spChg chg="add mod">
          <ac:chgData name="wilmar alejandro Sotelo Rueda" userId="06742550ab524a11" providerId="LiveId" clId="{7DB4E80F-0735-432B-BE92-AD3B3DF249C6}" dt="2021-10-08T17:04:01.142" v="768" actId="1076"/>
          <ac:spMkLst>
            <pc:docMk/>
            <pc:sldMk cId="1217606396" sldId="292"/>
            <ac:spMk id="19" creationId="{AF7DD9FD-D68E-4C64-9205-57A35900032B}"/>
          </ac:spMkLst>
        </pc:spChg>
        <pc:picChg chg="add mod">
          <ac:chgData name="wilmar alejandro Sotelo Rueda" userId="06742550ab524a11" providerId="LiveId" clId="{7DB4E80F-0735-432B-BE92-AD3B3DF249C6}" dt="2021-10-08T17:03:34.028" v="765" actId="14100"/>
          <ac:picMkLst>
            <pc:docMk/>
            <pc:sldMk cId="1217606396" sldId="292"/>
            <ac:picMk id="4" creationId="{BDFF59C1-7DA6-4CC9-A4A5-E698637C0AB7}"/>
          </ac:picMkLst>
        </pc:picChg>
        <pc:picChg chg="add del mod">
          <ac:chgData name="wilmar alejandro Sotelo Rueda" userId="06742550ab524a11" providerId="LiveId" clId="{7DB4E80F-0735-432B-BE92-AD3B3DF249C6}" dt="2021-10-08T16:54:36.027" v="669" actId="478"/>
          <ac:picMkLst>
            <pc:docMk/>
            <pc:sldMk cId="1217606396" sldId="292"/>
            <ac:picMk id="6" creationId="{12FE56DF-6E02-41EA-9B4D-5C3FA400B0A6}"/>
          </ac:picMkLst>
        </pc:picChg>
        <pc:picChg chg="add del mod">
          <ac:chgData name="wilmar alejandro Sotelo Rueda" userId="06742550ab524a11" providerId="LiveId" clId="{7DB4E80F-0735-432B-BE92-AD3B3DF249C6}" dt="2021-10-08T16:55:04.526" v="675" actId="478"/>
          <ac:picMkLst>
            <pc:docMk/>
            <pc:sldMk cId="1217606396" sldId="292"/>
            <ac:picMk id="9" creationId="{BEBA5770-A127-45C0-AC7F-D67DAACB8412}"/>
          </ac:picMkLst>
        </pc:picChg>
        <pc:picChg chg="add mod">
          <ac:chgData name="wilmar alejandro Sotelo Rueda" userId="06742550ab524a11" providerId="LiveId" clId="{7DB4E80F-0735-432B-BE92-AD3B3DF249C6}" dt="2021-10-08T17:03:27.240" v="763" actId="1076"/>
          <ac:picMkLst>
            <pc:docMk/>
            <pc:sldMk cId="1217606396" sldId="292"/>
            <ac:picMk id="11" creationId="{529FE7A5-79EB-4C90-8228-566D2FEBE5D1}"/>
          </ac:picMkLst>
        </pc:picChg>
        <pc:picChg chg="add mod">
          <ac:chgData name="wilmar alejandro Sotelo Rueda" userId="06742550ab524a11" providerId="LiveId" clId="{7DB4E80F-0735-432B-BE92-AD3B3DF249C6}" dt="2021-10-08T17:03:27.240" v="763" actId="1076"/>
          <ac:picMkLst>
            <pc:docMk/>
            <pc:sldMk cId="1217606396" sldId="292"/>
            <ac:picMk id="14" creationId="{BC9606A7-AFFF-4912-870A-9653DCAA9562}"/>
          </ac:picMkLst>
        </pc:picChg>
        <pc:picChg chg="add mod">
          <ac:chgData name="wilmar alejandro Sotelo Rueda" userId="06742550ab524a11" providerId="LiveId" clId="{7DB4E80F-0735-432B-BE92-AD3B3DF249C6}" dt="2021-10-08T17:02:05.937" v="719" actId="1076"/>
          <ac:picMkLst>
            <pc:docMk/>
            <pc:sldMk cId="1217606396" sldId="292"/>
            <ac:picMk id="16" creationId="{B6674D09-8A59-442D-B7B3-A4C0D146C0F5}"/>
          </ac:picMkLst>
        </pc:picChg>
      </pc:sldChg>
    </pc:docChg>
  </pc:docChgLst>
  <pc:docChgLst>
    <pc:chgData name="WILMAR SOTELO" userId="d50ed4ac-b9fb-4232-b1b7-463e4759ffa6" providerId="ADAL" clId="{7DB4E80F-0735-432B-BE92-AD3B3DF249C6}"/>
    <pc:docChg chg="modSld">
      <pc:chgData name="WILMAR SOTELO" userId="d50ed4ac-b9fb-4232-b1b7-463e4759ffa6" providerId="ADAL" clId="{7DB4E80F-0735-432B-BE92-AD3B3DF249C6}" dt="2021-10-08T02:31:59.884" v="29" actId="20577"/>
      <pc:docMkLst>
        <pc:docMk/>
      </pc:docMkLst>
      <pc:sldChg chg="modSp mod">
        <pc:chgData name="WILMAR SOTELO" userId="d50ed4ac-b9fb-4232-b1b7-463e4759ffa6" providerId="ADAL" clId="{7DB4E80F-0735-432B-BE92-AD3B3DF249C6}" dt="2021-10-08T02:31:59.884" v="29" actId="20577"/>
        <pc:sldMkLst>
          <pc:docMk/>
          <pc:sldMk cId="2180755229" sldId="259"/>
        </pc:sldMkLst>
        <pc:spChg chg="mod">
          <ac:chgData name="WILMAR SOTELO" userId="d50ed4ac-b9fb-4232-b1b7-463e4759ffa6" providerId="ADAL" clId="{7DB4E80F-0735-432B-BE92-AD3B3DF249C6}" dt="2021-10-08T02:31:49.010" v="1" actId="20577"/>
          <ac:spMkLst>
            <pc:docMk/>
            <pc:sldMk cId="2180755229" sldId="259"/>
            <ac:spMk id="3" creationId="{5B6F4CB4-CB18-4FF1-9918-41FB79E84522}"/>
          </ac:spMkLst>
        </pc:spChg>
        <pc:spChg chg="mod">
          <ac:chgData name="WILMAR SOTELO" userId="d50ed4ac-b9fb-4232-b1b7-463e4759ffa6" providerId="ADAL" clId="{7DB4E80F-0735-432B-BE92-AD3B3DF249C6}" dt="2021-10-08T02:31:59.884" v="29" actId="20577"/>
          <ac:spMkLst>
            <pc:docMk/>
            <pc:sldMk cId="2180755229" sldId="259"/>
            <ac:spMk id="12" creationId="{EEA344E2-B737-4D30-912C-C92875DFF8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32C8A-AB2A-411A-87C1-5B4F5578BBD9}" type="datetimeFigureOut">
              <a:rPr lang="es-CO" smtClean="0"/>
              <a:t>29/10/2021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BF37F-E421-43CF-BDA4-A5FE2DCE2A36}" type="slidenum">
              <a:rPr lang="es-CO" smtClean="0"/>
              <a:t>‹Nº›</a:t>
            </a:fld>
            <a:endParaRPr lang="es-CO"/>
          </a:p>
        </p:txBody>
      </p:sp>
    </p:spTree>
    <p:extLst>
      <p:ext uri="{BB962C8B-B14F-4D97-AF65-F5344CB8AC3E}">
        <p14:creationId xmlns:p14="http://schemas.microsoft.com/office/powerpoint/2010/main" val="134370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6FC539B-FA1F-4BDB-BECA-6212BB87ACC9}" type="datetime1">
              <a:rPr lang="es-ES_tradnl" smtClean="0"/>
              <a:t>29/10/2021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25051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0DA66-B179-4BE4-AC8D-211834DA1784}" type="datetime1">
              <a:rPr lang="es-ES_tradnl" smtClean="0"/>
              <a:t>29/10/2021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34320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B90244-C852-4201-84AA-A3BB858FEA36}" type="datetime1">
              <a:rPr lang="es-ES_tradnl" smtClean="0"/>
              <a:t>29/10/2021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3127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E5CF2B-6BE7-4E44-91F6-D24075741F6D}" type="datetime1">
              <a:rPr lang="es-ES_tradnl" smtClean="0"/>
              <a:t>29/10/2021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40426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AFE497E-9416-430E-8BB0-FEB8102020C8}" type="datetime1">
              <a:rPr lang="es-ES_tradnl" smtClean="0"/>
              <a:t>29/10/2021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60331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AEED97-15CF-4C4F-B71D-EF1D9E066EDE}" type="datetime1">
              <a:rPr lang="es-ES_tradnl" smtClean="0"/>
              <a:t>29/10/2021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61830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C5EAD3F-FA24-4661-AE78-A0C7588CD874}" type="datetime1">
              <a:rPr lang="es-ES_tradnl" smtClean="0"/>
              <a:t>29/10/2021</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92186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E417CEB8-5379-4CBA-B589-E660A78B488D}" type="datetime1">
              <a:rPr lang="es-ES_tradnl" smtClean="0"/>
              <a:t>29/10/2021</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79716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0EC86-415E-40FB-90D1-2A3E65D9AF97}" type="datetime1">
              <a:rPr lang="es-ES_tradnl" smtClean="0"/>
              <a:t>29/10/2021</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64045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9DD42C3-601F-4BD4-B653-66E73199EB4D}" type="datetime1">
              <a:rPr lang="es-ES_tradnl" smtClean="0"/>
              <a:t>29/10/2021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00671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701D76A-45F5-4CE0-B6A1-1A6A03BA4E1C}" type="datetime1">
              <a:rPr lang="es-ES_tradnl" smtClean="0"/>
              <a:t>29/10/2021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90511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9BE1A-CA11-4402-B52E-4AC5762F362D}" type="datetime1">
              <a:rPr lang="es-ES_tradnl" smtClean="0"/>
              <a:t>29/10/2021</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420085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035835" y="1021868"/>
            <a:ext cx="9734146" cy="553998"/>
          </a:xfrm>
          <a:prstGeom prst="rect">
            <a:avLst/>
          </a:prstGeom>
          <a:noFill/>
        </p:spPr>
        <p:txBody>
          <a:bodyPr wrap="square" rtlCol="0">
            <a:spAutoFit/>
          </a:bodyPr>
          <a:lstStyle/>
          <a:p>
            <a:pPr algn="ctr"/>
            <a:r>
              <a:rPr lang="es-ES" sz="3000" dirty="0"/>
              <a:t>Aplicación de la Transformada Fourier Analítica y Discreta</a:t>
            </a:r>
            <a:endParaRPr lang="es-CO" sz="3000" dirty="0"/>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455946" y="1891340"/>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z="1800" smtClean="0"/>
              <a:t>1</a:t>
            </a:fld>
            <a:endParaRPr lang="es-ES_tradnl" sz="1800" dirty="0"/>
          </a:p>
        </p:txBody>
      </p:sp>
      <p:sp>
        <p:nvSpPr>
          <p:cNvPr id="3" name="Rectángulo 2">
            <a:extLst>
              <a:ext uri="{FF2B5EF4-FFF2-40B4-BE49-F238E27FC236}">
                <a16:creationId xmlns:a16="http://schemas.microsoft.com/office/drawing/2014/main" id="{5B6F4CB4-CB18-4FF1-9918-41FB79E84522}"/>
              </a:ext>
            </a:extLst>
          </p:cNvPr>
          <p:cNvSpPr/>
          <p:nvPr/>
        </p:nvSpPr>
        <p:spPr>
          <a:xfrm>
            <a:off x="1147009" y="2662087"/>
            <a:ext cx="9622972" cy="3477875"/>
          </a:xfrm>
          <a:prstGeom prst="rect">
            <a:avLst/>
          </a:prstGeom>
        </p:spPr>
        <p:txBody>
          <a:bodyPr wrap="square">
            <a:spAutoFit/>
          </a:bodyPr>
          <a:lstStyle/>
          <a:p>
            <a:pPr algn="ctr"/>
            <a:r>
              <a:rPr lang="es-ES" sz="2000" dirty="0"/>
              <a:t>Modelado y simulación I</a:t>
            </a:r>
          </a:p>
          <a:p>
            <a:pPr algn="ctr"/>
            <a:r>
              <a:rPr lang="es-ES" sz="2000" dirty="0"/>
              <a:t>Asignación 3</a:t>
            </a:r>
            <a:br>
              <a:rPr lang="es-ES" sz="2000" dirty="0"/>
            </a:br>
            <a:endParaRPr lang="es-ES" sz="2000" dirty="0"/>
          </a:p>
          <a:p>
            <a:pPr algn="ctr"/>
            <a:r>
              <a:rPr lang="es-ES" sz="2000" dirty="0"/>
              <a:t>Estudiantes:</a:t>
            </a:r>
          </a:p>
          <a:p>
            <a:pPr algn="ctr"/>
            <a:r>
              <a:rPr lang="es-ES" sz="2000" dirty="0"/>
              <a:t>Juan Diego Duarte Carrascal</a:t>
            </a:r>
          </a:p>
          <a:p>
            <a:pPr algn="ctr"/>
            <a:r>
              <a:rPr lang="es-ES" sz="2000" dirty="0"/>
              <a:t>Wilmar Alejandro Sotelo Rueda</a:t>
            </a:r>
          </a:p>
          <a:p>
            <a:pPr algn="ctr"/>
            <a:endParaRPr lang="es-ES" sz="2000" dirty="0"/>
          </a:p>
          <a:p>
            <a:pPr algn="ctr"/>
            <a:endParaRPr lang="es-ES" sz="2000" dirty="0"/>
          </a:p>
          <a:p>
            <a:pPr algn="ctr"/>
            <a:endParaRPr lang="es-ES" sz="2000" dirty="0"/>
          </a:p>
          <a:p>
            <a:pPr algn="ctr"/>
            <a:r>
              <a:rPr lang="es-ES" sz="2000" dirty="0"/>
              <a:t>Bucaramanga</a:t>
            </a:r>
          </a:p>
          <a:p>
            <a:pPr algn="ctr"/>
            <a:r>
              <a:rPr lang="es-ES" sz="2000" dirty="0"/>
              <a:t>2021</a:t>
            </a:r>
          </a:p>
        </p:txBody>
      </p:sp>
    </p:spTree>
    <p:extLst>
      <p:ext uri="{BB962C8B-B14F-4D97-AF65-F5344CB8AC3E}">
        <p14:creationId xmlns:p14="http://schemas.microsoft.com/office/powerpoint/2010/main" val="2180755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435775"/>
            <a:ext cx="7488455" cy="553998"/>
          </a:xfrm>
          <a:prstGeom prst="rect">
            <a:avLst/>
          </a:prstGeom>
          <a:noFill/>
        </p:spPr>
        <p:txBody>
          <a:bodyPr wrap="square" rtlCol="0">
            <a:spAutoFit/>
          </a:bodyPr>
          <a:lstStyle/>
          <a:p>
            <a:r>
              <a:rPr lang="es-ES" sz="3000" dirty="0"/>
              <a:t>Resultados para el caso de aplicación</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989773"/>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10</a:t>
            </a:fld>
            <a:endParaRPr lang="es-ES_tradnl"/>
          </a:p>
        </p:txBody>
      </p:sp>
      <p:pic>
        <p:nvPicPr>
          <p:cNvPr id="6" name="Imagen 5" descr="Gráfico, Histograma&#10;&#10;Descripción generada automáticamente">
            <a:extLst>
              <a:ext uri="{FF2B5EF4-FFF2-40B4-BE49-F238E27FC236}">
                <a16:creationId xmlns:a16="http://schemas.microsoft.com/office/drawing/2014/main" id="{8169ED7F-B2E9-431A-ADEA-4DD14919E1C4}"/>
              </a:ext>
            </a:extLst>
          </p:cNvPr>
          <p:cNvPicPr>
            <a:picLocks noChangeAspect="1"/>
          </p:cNvPicPr>
          <p:nvPr/>
        </p:nvPicPr>
        <p:blipFill>
          <a:blip r:embed="rId2"/>
          <a:stretch>
            <a:fillRect/>
          </a:stretch>
        </p:blipFill>
        <p:spPr>
          <a:xfrm>
            <a:off x="197354" y="1722700"/>
            <a:ext cx="5103027" cy="3828728"/>
          </a:xfrm>
          <a:prstGeom prst="rect">
            <a:avLst/>
          </a:prstGeom>
        </p:spPr>
      </p:pic>
      <p:pic>
        <p:nvPicPr>
          <p:cNvPr id="5" name="Imagen 4" descr="Gráfico, Gráfico de líneas&#10;&#10;Descripción generada automáticamente">
            <a:extLst>
              <a:ext uri="{FF2B5EF4-FFF2-40B4-BE49-F238E27FC236}">
                <a16:creationId xmlns:a16="http://schemas.microsoft.com/office/drawing/2014/main" id="{9D99AA19-496B-4D10-873F-1217A2FA29F1}"/>
              </a:ext>
            </a:extLst>
          </p:cNvPr>
          <p:cNvPicPr>
            <a:picLocks noChangeAspect="1"/>
          </p:cNvPicPr>
          <p:nvPr/>
        </p:nvPicPr>
        <p:blipFill>
          <a:blip r:embed="rId3"/>
          <a:stretch>
            <a:fillRect/>
          </a:stretch>
        </p:blipFill>
        <p:spPr>
          <a:xfrm>
            <a:off x="5300381" y="1662546"/>
            <a:ext cx="5263376" cy="3949036"/>
          </a:xfrm>
          <a:prstGeom prst="rect">
            <a:avLst/>
          </a:prstGeom>
        </p:spPr>
      </p:pic>
    </p:spTree>
    <p:extLst>
      <p:ext uri="{BB962C8B-B14F-4D97-AF65-F5344CB8AC3E}">
        <p14:creationId xmlns:p14="http://schemas.microsoft.com/office/powerpoint/2010/main" val="338540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435775"/>
            <a:ext cx="7488455" cy="553998"/>
          </a:xfrm>
          <a:prstGeom prst="rect">
            <a:avLst/>
          </a:prstGeom>
          <a:noFill/>
        </p:spPr>
        <p:txBody>
          <a:bodyPr wrap="square" rtlCol="0">
            <a:spAutoFit/>
          </a:bodyPr>
          <a:lstStyle/>
          <a:p>
            <a:r>
              <a:rPr lang="es-ES" sz="3000" dirty="0"/>
              <a:t>Resultados para el caso de aplicación</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989773"/>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11</a:t>
            </a:fld>
            <a:endParaRPr lang="es-ES_tradnl"/>
          </a:p>
        </p:txBody>
      </p:sp>
      <p:pic>
        <p:nvPicPr>
          <p:cNvPr id="4" name="Imagen 3" descr="Gráfico&#10;&#10;Descripción generada automáticamente con confianza media">
            <a:extLst>
              <a:ext uri="{FF2B5EF4-FFF2-40B4-BE49-F238E27FC236}">
                <a16:creationId xmlns:a16="http://schemas.microsoft.com/office/drawing/2014/main" id="{A1FAC4DA-1EC2-4C5D-B2BE-F154F17C16AE}"/>
              </a:ext>
            </a:extLst>
          </p:cNvPr>
          <p:cNvPicPr>
            <a:picLocks noChangeAspect="1"/>
          </p:cNvPicPr>
          <p:nvPr/>
        </p:nvPicPr>
        <p:blipFill>
          <a:blip r:embed="rId2"/>
          <a:stretch>
            <a:fillRect/>
          </a:stretch>
        </p:blipFill>
        <p:spPr>
          <a:xfrm>
            <a:off x="555812" y="1077743"/>
            <a:ext cx="10214113" cy="4926182"/>
          </a:xfrm>
          <a:prstGeom prst="rect">
            <a:avLst/>
          </a:prstGeom>
        </p:spPr>
      </p:pic>
    </p:spTree>
    <p:extLst>
      <p:ext uri="{BB962C8B-B14F-4D97-AF65-F5344CB8AC3E}">
        <p14:creationId xmlns:p14="http://schemas.microsoft.com/office/powerpoint/2010/main" val="289124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435775"/>
            <a:ext cx="7488455" cy="553998"/>
          </a:xfrm>
          <a:prstGeom prst="rect">
            <a:avLst/>
          </a:prstGeom>
          <a:noFill/>
        </p:spPr>
        <p:txBody>
          <a:bodyPr wrap="square" rtlCol="0">
            <a:spAutoFit/>
          </a:bodyPr>
          <a:lstStyle/>
          <a:p>
            <a:r>
              <a:rPr lang="es-ES" sz="3000" dirty="0"/>
              <a:t>Conclusiones</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989773"/>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12</a:t>
            </a:fld>
            <a:endParaRPr lang="es-ES_tradnl"/>
          </a:p>
        </p:txBody>
      </p:sp>
      <p:sp>
        <p:nvSpPr>
          <p:cNvPr id="3" name="CuadroTexto 2">
            <a:extLst>
              <a:ext uri="{FF2B5EF4-FFF2-40B4-BE49-F238E27FC236}">
                <a16:creationId xmlns:a16="http://schemas.microsoft.com/office/drawing/2014/main" id="{AEBF8056-0695-4BE9-B68E-98873C6C7743}"/>
              </a:ext>
            </a:extLst>
          </p:cNvPr>
          <p:cNvSpPr txBox="1"/>
          <p:nvPr/>
        </p:nvSpPr>
        <p:spPr>
          <a:xfrm>
            <a:off x="1215565" y="1376038"/>
            <a:ext cx="9294921" cy="3970318"/>
          </a:xfrm>
          <a:prstGeom prst="rect">
            <a:avLst/>
          </a:prstGeom>
          <a:noFill/>
        </p:spPr>
        <p:txBody>
          <a:bodyPr wrap="square" rtlCol="0">
            <a:spAutoFit/>
          </a:bodyPr>
          <a:lstStyle/>
          <a:p>
            <a:pPr marL="285750" indent="-285750" algn="just">
              <a:buFont typeface="Arial" panose="020B0604020202020204" pitchFamily="34" charset="0"/>
              <a:buChar char="•"/>
            </a:pPr>
            <a:r>
              <a:rPr lang="es-MX" dirty="0"/>
              <a:t>El análisis mediante la transformada de Fourier se aplica a cualquier tipo de señal, pero para cuantificar la distorsión no se cuenta con herramientas claras, ya que la THD (distorsión armónica total) se calcula con respecto a una señal sinusoidal pura; que, en el caso mencionado, no corresponde. </a:t>
            </a:r>
          </a:p>
          <a:p>
            <a:pPr algn="just"/>
            <a:endParaRPr lang="es-MX" dirty="0"/>
          </a:p>
          <a:p>
            <a:pPr marL="285750" indent="-285750" algn="just">
              <a:buFont typeface="Arial" panose="020B0604020202020204" pitchFamily="34" charset="0"/>
              <a:buChar char="•"/>
            </a:pPr>
            <a:r>
              <a:rPr lang="es-MX" dirty="0"/>
              <a:t>Los rayos vistos desde el análisis de la transformada de Fourier son principalmente ruido, para estudiarlos se recomienda el uso de otra transformada que no lleve al espacio de las funciones sinusoidales sino de ondas similares al rayo o representarlos mediante parámetros como el frente de onda, magnitud y tiempo.</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Al utilizar análisis mediante espectrograma para los rayos, no se identifica claramente un patrón; esto sucede porque ante cualquier pequeña distorsión, el espectrograma presenta mucha variación en frecuencias altas.</a:t>
            </a:r>
          </a:p>
          <a:p>
            <a:pPr algn="just"/>
            <a:endParaRPr lang="es-CO" dirty="0"/>
          </a:p>
        </p:txBody>
      </p:sp>
    </p:spTree>
    <p:extLst>
      <p:ext uri="{BB962C8B-B14F-4D97-AF65-F5344CB8AC3E}">
        <p14:creationId xmlns:p14="http://schemas.microsoft.com/office/powerpoint/2010/main" val="78943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_tradnl"/>
          </a:p>
        </p:txBody>
      </p:sp>
      <p:sp>
        <p:nvSpPr>
          <p:cNvPr id="3" name="Subtítulo 2"/>
          <p:cNvSpPr>
            <a:spLocks noGrp="1"/>
          </p:cNvSpPr>
          <p:nvPr>
            <p:ph type="subTitle" idx="1"/>
          </p:nvPr>
        </p:nvSpPr>
        <p:spPr/>
        <p:txBody>
          <a:bodyPr/>
          <a:lstStyle/>
          <a:p>
            <a:endParaRPr lang="es-ES_tradnl"/>
          </a:p>
        </p:txBody>
      </p:sp>
      <p:pic>
        <p:nvPicPr>
          <p:cNvPr id="6" name="Imagen 5">
            <a:extLst>
              <a:ext uri="{FF2B5EF4-FFF2-40B4-BE49-F238E27FC236}">
                <a16:creationId xmlns:a16="http://schemas.microsoft.com/office/drawing/2014/main" id="{AB240E44-E9D9-534D-855B-415EB40FA687}"/>
              </a:ext>
            </a:extLst>
          </p:cNvPr>
          <p:cNvPicPr>
            <a:picLocks noChangeAspect="1"/>
          </p:cNvPicPr>
          <p:nvPr/>
        </p:nvPicPr>
        <p:blipFill>
          <a:blip r:embed="rId2"/>
          <a:stretch>
            <a:fillRect/>
          </a:stretch>
        </p:blipFill>
        <p:spPr>
          <a:xfrm>
            <a:off x="3175" y="0"/>
            <a:ext cx="12185650" cy="6858000"/>
          </a:xfrm>
          <a:prstGeom prst="rect">
            <a:avLst/>
          </a:prstGeom>
        </p:spPr>
      </p:pic>
      <p:sp>
        <p:nvSpPr>
          <p:cNvPr id="4" name="Marcador de número de diapositiva 3">
            <a:extLst>
              <a:ext uri="{FF2B5EF4-FFF2-40B4-BE49-F238E27FC236}">
                <a16:creationId xmlns:a16="http://schemas.microsoft.com/office/drawing/2014/main" id="{90CDF159-5077-4676-96E4-891C257B5D3B}"/>
              </a:ext>
            </a:extLst>
          </p:cNvPr>
          <p:cNvSpPr>
            <a:spLocks noGrp="1"/>
          </p:cNvSpPr>
          <p:nvPr>
            <p:ph type="sldNum" sz="quarter" idx="12"/>
          </p:nvPr>
        </p:nvSpPr>
        <p:spPr/>
        <p:txBody>
          <a:bodyPr/>
          <a:lstStyle/>
          <a:p>
            <a:fld id="{233B02DB-5781-F943-94F9-873A9A973557}" type="slidenum">
              <a:rPr lang="es-ES_tradnl" smtClean="0"/>
              <a:t>13</a:t>
            </a:fld>
            <a:endParaRPr lang="es-ES_tradnl"/>
          </a:p>
        </p:txBody>
      </p:sp>
    </p:spTree>
    <p:extLst>
      <p:ext uri="{BB962C8B-B14F-4D97-AF65-F5344CB8AC3E}">
        <p14:creationId xmlns:p14="http://schemas.microsoft.com/office/powerpoint/2010/main" val="154027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890889"/>
            <a:ext cx="7488455" cy="553998"/>
          </a:xfrm>
          <a:prstGeom prst="rect">
            <a:avLst/>
          </a:prstGeom>
          <a:noFill/>
        </p:spPr>
        <p:txBody>
          <a:bodyPr wrap="square" rtlCol="0">
            <a:spAutoFit/>
          </a:bodyPr>
          <a:lstStyle/>
          <a:p>
            <a:r>
              <a:rPr lang="es-ES" sz="3000" dirty="0"/>
              <a:t>Contenido</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1660330"/>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2</a:t>
            </a:fld>
            <a:endParaRPr lang="es-ES_tradnl"/>
          </a:p>
        </p:txBody>
      </p:sp>
      <p:sp>
        <p:nvSpPr>
          <p:cNvPr id="3" name="Rectángulo 2">
            <a:extLst>
              <a:ext uri="{FF2B5EF4-FFF2-40B4-BE49-F238E27FC236}">
                <a16:creationId xmlns:a16="http://schemas.microsoft.com/office/drawing/2014/main" id="{A5CBA8C5-33B7-41DB-BC7C-3362079D7842}"/>
              </a:ext>
            </a:extLst>
          </p:cNvPr>
          <p:cNvSpPr/>
          <p:nvPr/>
        </p:nvSpPr>
        <p:spPr>
          <a:xfrm>
            <a:off x="1556154" y="1660330"/>
            <a:ext cx="5545981" cy="3083921"/>
          </a:xfrm>
          <a:prstGeom prst="rect">
            <a:avLst/>
          </a:prstGeom>
        </p:spPr>
        <p:txBody>
          <a:bodyPr wrap="square">
            <a:spAutoFit/>
          </a:bodyPr>
          <a:lstStyle/>
          <a:p>
            <a:pPr marL="285750" indent="-285750">
              <a:lnSpc>
                <a:spcPct val="200000"/>
              </a:lnSpc>
              <a:buFont typeface="Wingdings" panose="05000000000000000000" pitchFamily="2" charset="2"/>
              <a:buChar char="§"/>
            </a:pPr>
            <a:r>
              <a:rPr lang="es-ES" sz="2000" dirty="0"/>
              <a:t>Introducción</a:t>
            </a:r>
            <a:endParaRPr lang="es-CO" sz="2000" dirty="0"/>
          </a:p>
          <a:p>
            <a:pPr marL="285750" indent="-285750">
              <a:lnSpc>
                <a:spcPct val="200000"/>
              </a:lnSpc>
              <a:buFont typeface="Wingdings" panose="05000000000000000000" pitchFamily="2" charset="2"/>
              <a:buChar char="§"/>
            </a:pPr>
            <a:r>
              <a:rPr lang="es-CO" sz="2000" dirty="0"/>
              <a:t>Ejercicios y caso de aplicación</a:t>
            </a:r>
            <a:endParaRPr lang="es-ES" sz="2000" dirty="0"/>
          </a:p>
          <a:p>
            <a:pPr marL="285750" indent="-285750">
              <a:lnSpc>
                <a:spcPct val="200000"/>
              </a:lnSpc>
              <a:buFont typeface="Wingdings" panose="05000000000000000000" pitchFamily="2" charset="2"/>
              <a:buChar char="§"/>
            </a:pPr>
            <a:r>
              <a:rPr lang="es-ES" sz="2000" dirty="0"/>
              <a:t>Resultados Ejercicios</a:t>
            </a:r>
          </a:p>
          <a:p>
            <a:pPr marL="285750" indent="-285750">
              <a:lnSpc>
                <a:spcPct val="200000"/>
              </a:lnSpc>
              <a:buFont typeface="Wingdings" panose="05000000000000000000" pitchFamily="2" charset="2"/>
              <a:buChar char="§"/>
            </a:pPr>
            <a:r>
              <a:rPr lang="es-ES" sz="2000" dirty="0"/>
              <a:t>Resultados caso de aplicación</a:t>
            </a:r>
          </a:p>
          <a:p>
            <a:pPr marL="285750" indent="-285750">
              <a:lnSpc>
                <a:spcPct val="200000"/>
              </a:lnSpc>
              <a:buFont typeface="Wingdings" panose="05000000000000000000" pitchFamily="2" charset="2"/>
              <a:buChar char="§"/>
            </a:pPr>
            <a:r>
              <a:rPr lang="es-ES" sz="2000" dirty="0"/>
              <a:t>Conclusiones</a:t>
            </a:r>
            <a:endParaRPr lang="es-ES" sz="2800" dirty="0">
              <a:solidFill>
                <a:srgbClr val="1F89E1"/>
              </a:solidFill>
            </a:endParaRPr>
          </a:p>
        </p:txBody>
      </p:sp>
    </p:spTree>
    <p:extLst>
      <p:ext uri="{BB962C8B-B14F-4D97-AF65-F5344CB8AC3E}">
        <p14:creationId xmlns:p14="http://schemas.microsoft.com/office/powerpoint/2010/main" val="48838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518027"/>
            <a:ext cx="7488455" cy="553998"/>
          </a:xfrm>
          <a:prstGeom prst="rect">
            <a:avLst/>
          </a:prstGeom>
          <a:noFill/>
        </p:spPr>
        <p:txBody>
          <a:bodyPr wrap="square" rtlCol="0">
            <a:spAutoFit/>
          </a:bodyPr>
          <a:lstStyle/>
          <a:p>
            <a:r>
              <a:rPr lang="es-ES" sz="3000" dirty="0"/>
              <a:t>Introducción</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649037" y="1207568"/>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3</a:t>
            </a:fld>
            <a:endParaRPr lang="es-ES_tradnl"/>
          </a:p>
        </p:txBody>
      </p:sp>
      <p:sp>
        <p:nvSpPr>
          <p:cNvPr id="3" name="Rectángulo 2">
            <a:extLst>
              <a:ext uri="{FF2B5EF4-FFF2-40B4-BE49-F238E27FC236}">
                <a16:creationId xmlns:a16="http://schemas.microsoft.com/office/drawing/2014/main" id="{A5CBA8C5-33B7-41DB-BC7C-3362079D7842}"/>
              </a:ext>
            </a:extLst>
          </p:cNvPr>
          <p:cNvSpPr/>
          <p:nvPr/>
        </p:nvSpPr>
        <p:spPr>
          <a:xfrm>
            <a:off x="1250229" y="2150980"/>
            <a:ext cx="9292733" cy="2554545"/>
          </a:xfrm>
          <a:prstGeom prst="rect">
            <a:avLst/>
          </a:prstGeom>
        </p:spPr>
        <p:txBody>
          <a:bodyPr wrap="square">
            <a:spAutoFit/>
          </a:bodyPr>
          <a:lstStyle/>
          <a:p>
            <a:pPr algn="just"/>
            <a:r>
              <a:rPr lang="es-MX" sz="2000" dirty="0"/>
              <a:t>En esta presentación</a:t>
            </a:r>
            <a:r>
              <a:rPr lang="es-CO" sz="2000" dirty="0"/>
              <a:t> se </a:t>
            </a:r>
            <a:r>
              <a:rPr lang="es-MX" sz="2000" dirty="0"/>
              <a:t>estudia la aplicación de la transformada de Fourier, se realiza un trabajo en dos partes. </a:t>
            </a:r>
          </a:p>
          <a:p>
            <a:pPr algn="just"/>
            <a:r>
              <a:rPr lang="es-MX" sz="2000" dirty="0"/>
              <a:t>La primera parte corresponde con dos 2 ejercicios y la segunda en aplicar la transformada de Fourier a un conjunto de medidas de campo eléctrico producidas por descargas atmosféricas vistas desde diferentes antenas. Se presentan los resultados y conclusiones acerca del trabajo.</a:t>
            </a:r>
          </a:p>
          <a:p>
            <a:pPr marL="285750" indent="-285750" algn="just">
              <a:buFont typeface="Wingdings" panose="05000000000000000000" pitchFamily="2" charset="2"/>
              <a:buChar char="§"/>
            </a:pPr>
            <a:endParaRPr lang="es-MX" sz="2000" dirty="0"/>
          </a:p>
          <a:p>
            <a:pPr marL="285750" indent="-285750" algn="just">
              <a:buFont typeface="Wingdings" panose="05000000000000000000" pitchFamily="2" charset="2"/>
              <a:buChar char="§"/>
            </a:pPr>
            <a:endParaRPr lang="es-ES" sz="2000" dirty="0"/>
          </a:p>
        </p:txBody>
      </p:sp>
    </p:spTree>
    <p:extLst>
      <p:ext uri="{BB962C8B-B14F-4D97-AF65-F5344CB8AC3E}">
        <p14:creationId xmlns:p14="http://schemas.microsoft.com/office/powerpoint/2010/main" val="61413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453066"/>
            <a:ext cx="7488455" cy="553998"/>
          </a:xfrm>
          <a:prstGeom prst="rect">
            <a:avLst/>
          </a:prstGeom>
          <a:noFill/>
        </p:spPr>
        <p:txBody>
          <a:bodyPr wrap="square" rtlCol="0">
            <a:spAutoFit/>
          </a:bodyPr>
          <a:lstStyle/>
          <a:p>
            <a:r>
              <a:rPr lang="es-ES" sz="3000" dirty="0"/>
              <a:t>Problemas</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438170" y="1012016"/>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4</a:t>
            </a:fld>
            <a:endParaRPr lang="es-ES_tradnl"/>
          </a:p>
        </p:txBody>
      </p:sp>
      <p:sp>
        <p:nvSpPr>
          <p:cNvPr id="9" name="CuadroTexto 8">
            <a:extLst>
              <a:ext uri="{FF2B5EF4-FFF2-40B4-BE49-F238E27FC236}">
                <a16:creationId xmlns:a16="http://schemas.microsoft.com/office/drawing/2014/main" id="{1BCF862E-8322-4A22-BB90-48280E12B052}"/>
              </a:ext>
            </a:extLst>
          </p:cNvPr>
          <p:cNvSpPr txBox="1"/>
          <p:nvPr/>
        </p:nvSpPr>
        <p:spPr>
          <a:xfrm>
            <a:off x="1109695" y="1519822"/>
            <a:ext cx="9721062" cy="3693319"/>
          </a:xfrm>
          <a:prstGeom prst="rect">
            <a:avLst/>
          </a:prstGeom>
          <a:noFill/>
        </p:spPr>
        <p:txBody>
          <a:bodyPr wrap="square">
            <a:spAutoFit/>
          </a:bodyPr>
          <a:lstStyle/>
          <a:p>
            <a:pPr algn="just"/>
            <a:endParaRPr lang="es-CO" dirty="0"/>
          </a:p>
          <a:p>
            <a:pPr marL="285750" indent="-285750" algn="just">
              <a:buFontTx/>
              <a:buChar char="-"/>
            </a:pPr>
            <a:r>
              <a:rPr lang="es-CO" dirty="0"/>
              <a:t>Ejercicio 1: Dadas dos funciones, se debe obtener su transformada de Fourier analítica (TFA) y discreta (TFD), el espectro de potencia de cada una y hablar sobre el efecto de muestrear las funciones.</a:t>
            </a:r>
          </a:p>
          <a:p>
            <a:pPr algn="just"/>
            <a:endParaRPr lang="es-CO" dirty="0"/>
          </a:p>
          <a:p>
            <a:pPr marL="285750" indent="-285750" algn="just">
              <a:buFontTx/>
              <a:buChar char="-"/>
            </a:pPr>
            <a:r>
              <a:rPr lang="es-CO" dirty="0"/>
              <a:t>Ejercicio 2: Se considera una señal con ruido aleatorio de la cual se requiere </a:t>
            </a:r>
            <a:r>
              <a:rPr lang="es-MX" dirty="0"/>
              <a:t>el espectro de potencia y la serie de Fourier de la autocorrelación de la señal; el objetivo de esta última es reducir al mínimo el ruido presente en la señal original.</a:t>
            </a:r>
          </a:p>
          <a:p>
            <a:pPr algn="just"/>
            <a:endParaRPr lang="es-CO" dirty="0"/>
          </a:p>
          <a:p>
            <a:pPr marL="285750" indent="-285750" algn="just">
              <a:buFontTx/>
              <a:buChar char="-"/>
            </a:pPr>
            <a:r>
              <a:rPr lang="es-CO" dirty="0"/>
              <a:t>Caso de aplicación: </a:t>
            </a:r>
            <a:r>
              <a:rPr lang="es-MX" dirty="0"/>
              <a:t>corresponde con el estudio del espectro de potencia de las medidas realizadas de campo eléctrico con el fin de identificar una correlación entre los datos tomados por las diferentes antenas para una misma descarga eléctrica.</a:t>
            </a:r>
            <a:endParaRPr lang="es-CO" dirty="0"/>
          </a:p>
          <a:p>
            <a:pPr algn="just"/>
            <a:endParaRPr lang="es-CO" dirty="0"/>
          </a:p>
        </p:txBody>
      </p:sp>
    </p:spTree>
    <p:extLst>
      <p:ext uri="{BB962C8B-B14F-4D97-AF65-F5344CB8AC3E}">
        <p14:creationId xmlns:p14="http://schemas.microsoft.com/office/powerpoint/2010/main" val="39948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319939"/>
            <a:ext cx="7488455" cy="553998"/>
          </a:xfrm>
          <a:prstGeom prst="rect">
            <a:avLst/>
          </a:prstGeom>
          <a:noFill/>
        </p:spPr>
        <p:txBody>
          <a:bodyPr wrap="square" rtlCol="0">
            <a:spAutoFit/>
          </a:bodyPr>
          <a:lstStyle/>
          <a:p>
            <a:r>
              <a:rPr lang="es-ES" sz="3000" dirty="0"/>
              <a:t>Resultados: Ejercicio 1</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438170" y="843340"/>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5</a:t>
            </a:fld>
            <a:endParaRPr lang="es-ES_tradnl" dirty="0"/>
          </a:p>
        </p:txBody>
      </p:sp>
      <p:sp>
        <p:nvSpPr>
          <p:cNvPr id="17" name="CuadroTexto 16">
            <a:extLst>
              <a:ext uri="{FF2B5EF4-FFF2-40B4-BE49-F238E27FC236}">
                <a16:creationId xmlns:a16="http://schemas.microsoft.com/office/drawing/2014/main" id="{F5F29280-C957-43D1-BCCF-186D76ED6C2F}"/>
              </a:ext>
            </a:extLst>
          </p:cNvPr>
          <p:cNvSpPr txBox="1"/>
          <p:nvPr/>
        </p:nvSpPr>
        <p:spPr>
          <a:xfrm>
            <a:off x="5808543" y="987945"/>
            <a:ext cx="5568254" cy="338554"/>
          </a:xfrm>
          <a:prstGeom prst="rect">
            <a:avLst/>
          </a:prstGeom>
          <a:noFill/>
        </p:spPr>
        <p:txBody>
          <a:bodyPr wrap="square" rtlCol="0">
            <a:spAutoFit/>
          </a:bodyPr>
          <a:lstStyle/>
          <a:p>
            <a:pPr algn="just"/>
            <a:r>
              <a:rPr lang="es-MX" sz="1600" dirty="0"/>
              <a:t>La TFA exponencial compleja y la TFD son, respectivamente:</a:t>
            </a:r>
            <a:endParaRPr lang="es-CO" sz="1600" dirty="0"/>
          </a:p>
        </p:txBody>
      </p:sp>
      <p:sp>
        <p:nvSpPr>
          <p:cNvPr id="19" name="CuadroTexto 18">
            <a:extLst>
              <a:ext uri="{FF2B5EF4-FFF2-40B4-BE49-F238E27FC236}">
                <a16:creationId xmlns:a16="http://schemas.microsoft.com/office/drawing/2014/main" id="{AF7DD9FD-D68E-4C64-9205-57A35900032B}"/>
              </a:ext>
            </a:extLst>
          </p:cNvPr>
          <p:cNvSpPr txBox="1"/>
          <p:nvPr/>
        </p:nvSpPr>
        <p:spPr>
          <a:xfrm>
            <a:off x="2016120" y="5988065"/>
            <a:ext cx="3080074" cy="307777"/>
          </a:xfrm>
          <a:prstGeom prst="rect">
            <a:avLst/>
          </a:prstGeom>
          <a:noFill/>
        </p:spPr>
        <p:txBody>
          <a:bodyPr wrap="none" rtlCol="0">
            <a:spAutoFit/>
          </a:bodyPr>
          <a:lstStyle/>
          <a:p>
            <a:r>
              <a:rPr lang="en-US" sz="1400" dirty="0"/>
              <a:t>Fig 1. Coeficientes de la Serie de Fourier</a:t>
            </a:r>
            <a:endParaRPr lang="es-CO" sz="1400" dirty="0"/>
          </a:p>
        </p:txBody>
      </p:sp>
      <p:pic>
        <p:nvPicPr>
          <p:cNvPr id="5" name="Imagen 4">
            <a:extLst>
              <a:ext uri="{FF2B5EF4-FFF2-40B4-BE49-F238E27FC236}">
                <a16:creationId xmlns:a16="http://schemas.microsoft.com/office/drawing/2014/main" id="{43EB4231-C730-4AD1-8BC5-7CB8B9575C94}"/>
              </a:ext>
            </a:extLst>
          </p:cNvPr>
          <p:cNvPicPr>
            <a:picLocks noChangeAspect="1"/>
          </p:cNvPicPr>
          <p:nvPr/>
        </p:nvPicPr>
        <p:blipFill rotWithShape="1">
          <a:blip r:embed="rId2"/>
          <a:srcRect t="38748"/>
          <a:stretch/>
        </p:blipFill>
        <p:spPr>
          <a:xfrm>
            <a:off x="625745" y="1293312"/>
            <a:ext cx="3893927" cy="708764"/>
          </a:xfrm>
          <a:prstGeom prst="rect">
            <a:avLst/>
          </a:prstGeom>
        </p:spPr>
      </p:pic>
      <p:pic>
        <p:nvPicPr>
          <p:cNvPr id="8" name="Imagen 7">
            <a:extLst>
              <a:ext uri="{FF2B5EF4-FFF2-40B4-BE49-F238E27FC236}">
                <a16:creationId xmlns:a16="http://schemas.microsoft.com/office/drawing/2014/main" id="{73B0E4C3-3981-4BED-8DBC-0C6B4BDC6FCC}"/>
              </a:ext>
            </a:extLst>
          </p:cNvPr>
          <p:cNvPicPr>
            <a:picLocks noChangeAspect="1"/>
          </p:cNvPicPr>
          <p:nvPr/>
        </p:nvPicPr>
        <p:blipFill>
          <a:blip r:embed="rId3"/>
          <a:stretch>
            <a:fillRect/>
          </a:stretch>
        </p:blipFill>
        <p:spPr>
          <a:xfrm>
            <a:off x="7455987" y="1397338"/>
            <a:ext cx="2661152" cy="657175"/>
          </a:xfrm>
          <a:prstGeom prst="rect">
            <a:avLst/>
          </a:prstGeom>
        </p:spPr>
      </p:pic>
      <p:sp>
        <p:nvSpPr>
          <p:cNvPr id="20" name="CuadroTexto 19">
            <a:extLst>
              <a:ext uri="{FF2B5EF4-FFF2-40B4-BE49-F238E27FC236}">
                <a16:creationId xmlns:a16="http://schemas.microsoft.com/office/drawing/2014/main" id="{FFB661A8-6B67-49FF-BB99-ECBD7459BACA}"/>
              </a:ext>
            </a:extLst>
          </p:cNvPr>
          <p:cNvSpPr txBox="1"/>
          <p:nvPr/>
        </p:nvSpPr>
        <p:spPr>
          <a:xfrm>
            <a:off x="892086" y="954758"/>
            <a:ext cx="4460779" cy="338554"/>
          </a:xfrm>
          <a:prstGeom prst="rect">
            <a:avLst/>
          </a:prstGeom>
          <a:noFill/>
        </p:spPr>
        <p:txBody>
          <a:bodyPr wrap="square" rtlCol="0">
            <a:spAutoFit/>
          </a:bodyPr>
          <a:lstStyle/>
          <a:p>
            <a:pPr algn="just"/>
            <a:r>
              <a:rPr lang="es-MX" sz="1600" dirty="0"/>
              <a:t>Considere las siguientes funciones:</a:t>
            </a:r>
            <a:endParaRPr lang="es-CO" sz="1600" dirty="0"/>
          </a:p>
        </p:txBody>
      </p:sp>
      <p:pic>
        <p:nvPicPr>
          <p:cNvPr id="10" name="Imagen 9">
            <a:extLst>
              <a:ext uri="{FF2B5EF4-FFF2-40B4-BE49-F238E27FC236}">
                <a16:creationId xmlns:a16="http://schemas.microsoft.com/office/drawing/2014/main" id="{82B24A41-E008-494C-A14A-62FCC5D66B30}"/>
              </a:ext>
            </a:extLst>
          </p:cNvPr>
          <p:cNvPicPr>
            <a:picLocks noChangeAspect="1"/>
          </p:cNvPicPr>
          <p:nvPr/>
        </p:nvPicPr>
        <p:blipFill>
          <a:blip r:embed="rId4"/>
          <a:stretch>
            <a:fillRect/>
          </a:stretch>
        </p:blipFill>
        <p:spPr>
          <a:xfrm>
            <a:off x="6096000" y="3074339"/>
            <a:ext cx="5568255" cy="2842276"/>
          </a:xfrm>
          <a:prstGeom prst="rect">
            <a:avLst/>
          </a:prstGeom>
        </p:spPr>
      </p:pic>
      <p:pic>
        <p:nvPicPr>
          <p:cNvPr id="15" name="Imagen 14">
            <a:extLst>
              <a:ext uri="{FF2B5EF4-FFF2-40B4-BE49-F238E27FC236}">
                <a16:creationId xmlns:a16="http://schemas.microsoft.com/office/drawing/2014/main" id="{3A20609B-7C0B-4EC5-84F1-D373D0C93B52}"/>
              </a:ext>
            </a:extLst>
          </p:cNvPr>
          <p:cNvPicPr>
            <a:picLocks noChangeAspect="1"/>
          </p:cNvPicPr>
          <p:nvPr/>
        </p:nvPicPr>
        <p:blipFill>
          <a:blip r:embed="rId5"/>
          <a:stretch>
            <a:fillRect/>
          </a:stretch>
        </p:blipFill>
        <p:spPr>
          <a:xfrm>
            <a:off x="248420" y="3139585"/>
            <a:ext cx="5518984" cy="2842277"/>
          </a:xfrm>
          <a:prstGeom prst="rect">
            <a:avLst/>
          </a:prstGeom>
        </p:spPr>
      </p:pic>
      <p:pic>
        <p:nvPicPr>
          <p:cNvPr id="22" name="Imagen 21">
            <a:extLst>
              <a:ext uri="{FF2B5EF4-FFF2-40B4-BE49-F238E27FC236}">
                <a16:creationId xmlns:a16="http://schemas.microsoft.com/office/drawing/2014/main" id="{6F79A831-C0B7-4163-8ED6-E9DC9CE8888C}"/>
              </a:ext>
            </a:extLst>
          </p:cNvPr>
          <p:cNvPicPr>
            <a:picLocks noChangeAspect="1"/>
          </p:cNvPicPr>
          <p:nvPr/>
        </p:nvPicPr>
        <p:blipFill>
          <a:blip r:embed="rId6"/>
          <a:stretch>
            <a:fillRect/>
          </a:stretch>
        </p:blipFill>
        <p:spPr>
          <a:xfrm>
            <a:off x="625745" y="2368674"/>
            <a:ext cx="4869533" cy="532743"/>
          </a:xfrm>
          <a:prstGeom prst="rect">
            <a:avLst/>
          </a:prstGeom>
        </p:spPr>
      </p:pic>
      <p:sp>
        <p:nvSpPr>
          <p:cNvPr id="23" name="CuadroTexto 22">
            <a:extLst>
              <a:ext uri="{FF2B5EF4-FFF2-40B4-BE49-F238E27FC236}">
                <a16:creationId xmlns:a16="http://schemas.microsoft.com/office/drawing/2014/main" id="{800A0A47-9F59-4947-B958-687BB9E9E22D}"/>
              </a:ext>
            </a:extLst>
          </p:cNvPr>
          <p:cNvSpPr txBox="1"/>
          <p:nvPr/>
        </p:nvSpPr>
        <p:spPr>
          <a:xfrm>
            <a:off x="625745" y="1984485"/>
            <a:ext cx="4460779" cy="338554"/>
          </a:xfrm>
          <a:prstGeom prst="rect">
            <a:avLst/>
          </a:prstGeom>
          <a:noFill/>
        </p:spPr>
        <p:txBody>
          <a:bodyPr wrap="square" rtlCol="0">
            <a:spAutoFit/>
          </a:bodyPr>
          <a:lstStyle/>
          <a:p>
            <a:pPr algn="just"/>
            <a:r>
              <a:rPr lang="es-MX" sz="1600" dirty="0"/>
              <a:t>Sus TFA son, respectivamente:</a:t>
            </a:r>
            <a:endParaRPr lang="es-CO" sz="1600" dirty="0"/>
          </a:p>
        </p:txBody>
      </p:sp>
      <p:pic>
        <p:nvPicPr>
          <p:cNvPr id="25" name="Imagen 24">
            <a:extLst>
              <a:ext uri="{FF2B5EF4-FFF2-40B4-BE49-F238E27FC236}">
                <a16:creationId xmlns:a16="http://schemas.microsoft.com/office/drawing/2014/main" id="{1824E187-CA5F-4226-845E-5E3791CCCD6F}"/>
              </a:ext>
            </a:extLst>
          </p:cNvPr>
          <p:cNvPicPr>
            <a:picLocks noChangeAspect="1"/>
          </p:cNvPicPr>
          <p:nvPr/>
        </p:nvPicPr>
        <p:blipFill>
          <a:blip r:embed="rId7"/>
          <a:stretch>
            <a:fillRect/>
          </a:stretch>
        </p:blipFill>
        <p:spPr>
          <a:xfrm>
            <a:off x="6199236" y="2229360"/>
            <a:ext cx="2261991" cy="620141"/>
          </a:xfrm>
          <a:prstGeom prst="rect">
            <a:avLst/>
          </a:prstGeom>
        </p:spPr>
      </p:pic>
      <p:sp>
        <p:nvSpPr>
          <p:cNvPr id="26" name="CuadroTexto 25">
            <a:extLst>
              <a:ext uri="{FF2B5EF4-FFF2-40B4-BE49-F238E27FC236}">
                <a16:creationId xmlns:a16="http://schemas.microsoft.com/office/drawing/2014/main" id="{D24F3937-B20B-42FC-B1CE-5C25241ABCCD}"/>
              </a:ext>
            </a:extLst>
          </p:cNvPr>
          <p:cNvSpPr txBox="1"/>
          <p:nvPr/>
        </p:nvSpPr>
        <p:spPr>
          <a:xfrm>
            <a:off x="7770355" y="5934014"/>
            <a:ext cx="2032416" cy="307777"/>
          </a:xfrm>
          <a:prstGeom prst="rect">
            <a:avLst/>
          </a:prstGeom>
          <a:noFill/>
        </p:spPr>
        <p:txBody>
          <a:bodyPr wrap="none" rtlCol="0">
            <a:spAutoFit/>
          </a:bodyPr>
          <a:lstStyle/>
          <a:p>
            <a:r>
              <a:rPr lang="en-US" sz="1400" dirty="0"/>
              <a:t>Fig 2. Espectro de Fourier</a:t>
            </a:r>
            <a:endParaRPr lang="es-CO" sz="1400" dirty="0"/>
          </a:p>
        </p:txBody>
      </p:sp>
      <p:pic>
        <p:nvPicPr>
          <p:cNvPr id="28" name="Imagen 27">
            <a:extLst>
              <a:ext uri="{FF2B5EF4-FFF2-40B4-BE49-F238E27FC236}">
                <a16:creationId xmlns:a16="http://schemas.microsoft.com/office/drawing/2014/main" id="{3E02CFE0-8C42-4045-B593-C6D45A6FEB46}"/>
              </a:ext>
            </a:extLst>
          </p:cNvPr>
          <p:cNvPicPr>
            <a:picLocks noChangeAspect="1"/>
          </p:cNvPicPr>
          <p:nvPr/>
        </p:nvPicPr>
        <p:blipFill>
          <a:blip r:embed="rId8"/>
          <a:stretch>
            <a:fillRect/>
          </a:stretch>
        </p:blipFill>
        <p:spPr>
          <a:xfrm>
            <a:off x="9165185" y="2184694"/>
            <a:ext cx="2753877" cy="657175"/>
          </a:xfrm>
          <a:prstGeom prst="rect">
            <a:avLst/>
          </a:prstGeom>
        </p:spPr>
      </p:pic>
      <p:sp>
        <p:nvSpPr>
          <p:cNvPr id="29" name="Flecha: a la derecha 28">
            <a:extLst>
              <a:ext uri="{FF2B5EF4-FFF2-40B4-BE49-F238E27FC236}">
                <a16:creationId xmlns:a16="http://schemas.microsoft.com/office/drawing/2014/main" id="{39CD72C7-0898-414D-AA38-EF4BD70B39B2}"/>
              </a:ext>
            </a:extLst>
          </p:cNvPr>
          <p:cNvSpPr/>
          <p:nvPr/>
        </p:nvSpPr>
        <p:spPr>
          <a:xfrm>
            <a:off x="8592670" y="2422112"/>
            <a:ext cx="414353" cy="20255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1760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3" y="511332"/>
            <a:ext cx="9079693" cy="553998"/>
          </a:xfrm>
          <a:prstGeom prst="rect">
            <a:avLst/>
          </a:prstGeom>
          <a:noFill/>
        </p:spPr>
        <p:txBody>
          <a:bodyPr wrap="square" rtlCol="0">
            <a:spAutoFit/>
          </a:bodyPr>
          <a:lstStyle/>
          <a:p>
            <a:r>
              <a:rPr lang="es-ES" sz="3000" dirty="0"/>
              <a:t>Resultados ejercicio 2</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1215830"/>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6</a:t>
            </a:fld>
            <a:endParaRPr lang="es-ES_tradnl" dirty="0"/>
          </a:p>
        </p:txBody>
      </p:sp>
      <p:pic>
        <p:nvPicPr>
          <p:cNvPr id="4" name="Imagen 3" descr="Gráfico, Histograma&#10;&#10;Descripción generada automáticamente">
            <a:extLst>
              <a:ext uri="{FF2B5EF4-FFF2-40B4-BE49-F238E27FC236}">
                <a16:creationId xmlns:a16="http://schemas.microsoft.com/office/drawing/2014/main" id="{93CC5B58-0385-48D8-8054-1B82875FA02B}"/>
              </a:ext>
            </a:extLst>
          </p:cNvPr>
          <p:cNvPicPr>
            <a:picLocks noChangeAspect="1"/>
          </p:cNvPicPr>
          <p:nvPr/>
        </p:nvPicPr>
        <p:blipFill>
          <a:blip r:embed="rId2"/>
          <a:stretch>
            <a:fillRect/>
          </a:stretch>
        </p:blipFill>
        <p:spPr>
          <a:xfrm>
            <a:off x="1051344" y="2200049"/>
            <a:ext cx="4767265" cy="3575449"/>
          </a:xfrm>
          <a:prstGeom prst="rect">
            <a:avLst/>
          </a:prstGeom>
        </p:spPr>
      </p:pic>
      <p:sp>
        <p:nvSpPr>
          <p:cNvPr id="10" name="CuadroTexto 9">
            <a:extLst>
              <a:ext uri="{FF2B5EF4-FFF2-40B4-BE49-F238E27FC236}">
                <a16:creationId xmlns:a16="http://schemas.microsoft.com/office/drawing/2014/main" id="{D4E336E0-6620-448F-83A9-1244E73AF397}"/>
              </a:ext>
            </a:extLst>
          </p:cNvPr>
          <p:cNvSpPr txBox="1"/>
          <p:nvPr/>
        </p:nvSpPr>
        <p:spPr>
          <a:xfrm>
            <a:off x="2900611" y="5826336"/>
            <a:ext cx="873957" cy="307777"/>
          </a:xfrm>
          <a:prstGeom prst="rect">
            <a:avLst/>
          </a:prstGeom>
          <a:noFill/>
        </p:spPr>
        <p:txBody>
          <a:bodyPr wrap="none" rtlCol="0">
            <a:spAutoFit/>
          </a:bodyPr>
          <a:lstStyle/>
          <a:p>
            <a:r>
              <a:rPr lang="en-US" sz="1400" dirty="0"/>
              <a:t>Con </a:t>
            </a:r>
            <a:r>
              <a:rPr lang="el-GR" sz="1400" dirty="0"/>
              <a:t>α</a:t>
            </a:r>
            <a:r>
              <a:rPr lang="es-CO" sz="1400" dirty="0"/>
              <a:t> = 1</a:t>
            </a:r>
          </a:p>
        </p:txBody>
      </p:sp>
      <p:pic>
        <p:nvPicPr>
          <p:cNvPr id="11" name="Imagen 10" descr="Imagen que contiene Gráfico&#10;&#10;Descripción generada automáticamente">
            <a:extLst>
              <a:ext uri="{FF2B5EF4-FFF2-40B4-BE49-F238E27FC236}">
                <a16:creationId xmlns:a16="http://schemas.microsoft.com/office/drawing/2014/main" id="{2756342B-DC18-453C-9513-2B950F29D14E}"/>
              </a:ext>
            </a:extLst>
          </p:cNvPr>
          <p:cNvPicPr>
            <a:picLocks noChangeAspect="1"/>
          </p:cNvPicPr>
          <p:nvPr/>
        </p:nvPicPr>
        <p:blipFill>
          <a:blip r:embed="rId3"/>
          <a:stretch>
            <a:fillRect/>
          </a:stretch>
        </p:blipFill>
        <p:spPr>
          <a:xfrm>
            <a:off x="5779161" y="2096998"/>
            <a:ext cx="4856685" cy="3643901"/>
          </a:xfrm>
          <a:prstGeom prst="rect">
            <a:avLst/>
          </a:prstGeom>
        </p:spPr>
      </p:pic>
      <p:sp>
        <p:nvSpPr>
          <p:cNvPr id="13" name="CuadroTexto 12">
            <a:extLst>
              <a:ext uri="{FF2B5EF4-FFF2-40B4-BE49-F238E27FC236}">
                <a16:creationId xmlns:a16="http://schemas.microsoft.com/office/drawing/2014/main" id="{DCA1FA59-60C3-41F4-AF99-C8EB513A6C1A}"/>
              </a:ext>
            </a:extLst>
          </p:cNvPr>
          <p:cNvSpPr txBox="1"/>
          <p:nvPr/>
        </p:nvSpPr>
        <p:spPr>
          <a:xfrm>
            <a:off x="7881508" y="5740899"/>
            <a:ext cx="873957" cy="307777"/>
          </a:xfrm>
          <a:prstGeom prst="rect">
            <a:avLst/>
          </a:prstGeom>
          <a:noFill/>
        </p:spPr>
        <p:txBody>
          <a:bodyPr wrap="none" rtlCol="0">
            <a:spAutoFit/>
          </a:bodyPr>
          <a:lstStyle/>
          <a:p>
            <a:r>
              <a:rPr lang="en-US" sz="1400" dirty="0"/>
              <a:t>Con </a:t>
            </a:r>
            <a:r>
              <a:rPr lang="el-GR" sz="1400" dirty="0"/>
              <a:t>α</a:t>
            </a:r>
            <a:r>
              <a:rPr lang="es-CO" sz="1400" dirty="0"/>
              <a:t> = 3</a:t>
            </a:r>
          </a:p>
        </p:txBody>
      </p:sp>
      <p:pic>
        <p:nvPicPr>
          <p:cNvPr id="17" name="Imagen 16">
            <a:extLst>
              <a:ext uri="{FF2B5EF4-FFF2-40B4-BE49-F238E27FC236}">
                <a16:creationId xmlns:a16="http://schemas.microsoft.com/office/drawing/2014/main" id="{D6B56AA9-7410-4DF4-B861-B423E9A67E7A}"/>
              </a:ext>
            </a:extLst>
          </p:cNvPr>
          <p:cNvPicPr>
            <a:picLocks noChangeAspect="1"/>
          </p:cNvPicPr>
          <p:nvPr/>
        </p:nvPicPr>
        <p:blipFill>
          <a:blip r:embed="rId4"/>
          <a:stretch>
            <a:fillRect/>
          </a:stretch>
        </p:blipFill>
        <p:spPr>
          <a:xfrm>
            <a:off x="2941809" y="1279959"/>
            <a:ext cx="5753599" cy="922100"/>
          </a:xfrm>
          <a:prstGeom prst="rect">
            <a:avLst/>
          </a:prstGeom>
        </p:spPr>
      </p:pic>
    </p:spTree>
    <p:extLst>
      <p:ext uri="{BB962C8B-B14F-4D97-AF65-F5344CB8AC3E}">
        <p14:creationId xmlns:p14="http://schemas.microsoft.com/office/powerpoint/2010/main" val="12355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370386" y="660404"/>
            <a:ext cx="9079693" cy="553998"/>
          </a:xfrm>
          <a:prstGeom prst="rect">
            <a:avLst/>
          </a:prstGeom>
          <a:noFill/>
        </p:spPr>
        <p:txBody>
          <a:bodyPr wrap="square" rtlCol="0">
            <a:spAutoFit/>
          </a:bodyPr>
          <a:lstStyle/>
          <a:p>
            <a:r>
              <a:rPr lang="es-ES" sz="3000" dirty="0"/>
              <a:t>Resultados ejercicio 2</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1215830"/>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7</a:t>
            </a:fld>
            <a:endParaRPr lang="es-ES_tradnl"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6D324165-A1AC-440F-9A34-AE478F9BF1BC}"/>
                  </a:ext>
                </a:extLst>
              </p:cNvPr>
              <p:cNvSpPr txBox="1"/>
              <p:nvPr/>
            </p:nvSpPr>
            <p:spPr>
              <a:xfrm>
                <a:off x="833718" y="2058541"/>
                <a:ext cx="4931523" cy="576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mbria Math" panose="02040503050406030204" pitchFamily="18" charset="0"/>
                        </a:rPr>
                        <m:t>𝑂𝑟𝑖𝑔𝑖𝑛𝑎𝑙</m:t>
                      </m:r>
                      <m:r>
                        <a:rPr lang="es-CO" i="1" smtClean="0">
                          <a:latin typeface="Cambria Math" panose="02040503050406030204" pitchFamily="18" charset="0"/>
                          <a:ea typeface="Cambria Math" panose="02040503050406030204" pitchFamily="18" charset="0"/>
                        </a:rPr>
                        <m:t>=</m:t>
                      </m:r>
                      <m:f>
                        <m:fPr>
                          <m:ctrlPr>
                            <a:rPr lang="es-CO" i="1" smtClean="0">
                              <a:latin typeface="Cambria Math" panose="02040503050406030204" pitchFamily="18" charset="0"/>
                            </a:rPr>
                          </m:ctrlPr>
                        </m:fPr>
                        <m:num>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𝑠𝑖𝑛𝑅𝑢𝑖𝑑𝑜</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num>
                        <m:den>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den>
                      </m:f>
                    </m:oMath>
                  </m:oMathPara>
                </a14:m>
                <a:endParaRPr lang="es-CO" dirty="0"/>
              </a:p>
            </p:txBody>
          </p:sp>
        </mc:Choice>
        <mc:Fallback xmlns="">
          <p:sp>
            <p:nvSpPr>
              <p:cNvPr id="9" name="CuadroTexto 8">
                <a:extLst>
                  <a:ext uri="{FF2B5EF4-FFF2-40B4-BE49-F238E27FC236}">
                    <a16:creationId xmlns:a16="http://schemas.microsoft.com/office/drawing/2014/main" id="{6D324165-A1AC-440F-9A34-AE478F9BF1BC}"/>
                  </a:ext>
                </a:extLst>
              </p:cNvPr>
              <p:cNvSpPr txBox="1">
                <a:spLocks noRot="1" noChangeAspect="1" noMove="1" noResize="1" noEditPoints="1" noAdjustHandles="1" noChangeArrowheads="1" noChangeShapeType="1" noTextEdit="1"/>
              </p:cNvSpPr>
              <p:nvPr/>
            </p:nvSpPr>
            <p:spPr>
              <a:xfrm>
                <a:off x="833718" y="2058541"/>
                <a:ext cx="4931523" cy="576761"/>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B64878F5-14A6-4288-96F2-AD853CDC38F3}"/>
                  </a:ext>
                </a:extLst>
              </p:cNvPr>
              <p:cNvSpPr txBox="1"/>
              <p:nvPr/>
            </p:nvSpPr>
            <p:spPr>
              <a:xfrm>
                <a:off x="833717" y="4200480"/>
                <a:ext cx="4931523"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mbria Math" panose="02040503050406030204" pitchFamily="18" charset="0"/>
                        </a:rPr>
                        <m:t>𝑅𝑒𝑑𝑢𝑐𝑐𝑖</m:t>
                      </m:r>
                      <m:r>
                        <a:rPr lang="es-CO" b="0" i="1" smtClean="0">
                          <a:latin typeface="Cambria Math" panose="02040503050406030204" pitchFamily="18" charset="0"/>
                          <a:ea typeface="Cambria Math" panose="02040503050406030204" pitchFamily="18" charset="0"/>
                        </a:rPr>
                        <m:t>ó</m:t>
                      </m:r>
                      <m:r>
                        <a:rPr lang="es-CO" b="0" i="1" smtClean="0">
                          <a:latin typeface="Cambria Math" panose="02040503050406030204" pitchFamily="18" charset="0"/>
                          <a:ea typeface="Cambria Math" panose="02040503050406030204" pitchFamily="18" charset="0"/>
                        </a:rPr>
                        <m:t>𝑛</m:t>
                      </m:r>
                      <m:r>
                        <a:rPr lang="es-CO" i="1" smtClean="0">
                          <a:latin typeface="Cambria Math" panose="02040503050406030204" pitchFamily="18" charset="0"/>
                          <a:ea typeface="Cambria Math" panose="02040503050406030204" pitchFamily="18" charset="0"/>
                        </a:rPr>
                        <m:t>=</m:t>
                      </m:r>
                      <m:f>
                        <m:fPr>
                          <m:ctrlPr>
                            <a:rPr lang="es-CO" i="1" smtClean="0">
                              <a:latin typeface="Cambria Math" panose="02040503050406030204" pitchFamily="18" charset="0"/>
                            </a:rPr>
                          </m:ctrlPr>
                        </m:fPr>
                        <m:num>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𝑠𝑖𝑛𝑅𝑢𝑖𝑑𝑜</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num>
                        <m:den>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den>
                      </m:f>
                    </m:oMath>
                  </m:oMathPara>
                </a14:m>
                <a:endParaRPr lang="es-CO" dirty="0"/>
              </a:p>
            </p:txBody>
          </p:sp>
        </mc:Choice>
        <mc:Fallback xmlns="">
          <p:sp>
            <p:nvSpPr>
              <p:cNvPr id="14" name="CuadroTexto 13">
                <a:extLst>
                  <a:ext uri="{FF2B5EF4-FFF2-40B4-BE49-F238E27FC236}">
                    <a16:creationId xmlns:a16="http://schemas.microsoft.com/office/drawing/2014/main" id="{B64878F5-14A6-4288-96F2-AD853CDC38F3}"/>
                  </a:ext>
                </a:extLst>
              </p:cNvPr>
              <p:cNvSpPr txBox="1">
                <a:spLocks noRot="1" noChangeAspect="1" noMove="1" noResize="1" noEditPoints="1" noAdjustHandles="1" noChangeArrowheads="1" noChangeShapeType="1" noTextEdit="1"/>
              </p:cNvSpPr>
              <p:nvPr/>
            </p:nvSpPr>
            <p:spPr>
              <a:xfrm>
                <a:off x="833717" y="4200480"/>
                <a:ext cx="4931523" cy="593432"/>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A06CE0A5-459C-49E6-93CC-17EC9B235AA9}"/>
                  </a:ext>
                </a:extLst>
              </p:cNvPr>
              <p:cNvSpPr txBox="1"/>
              <p:nvPr/>
            </p:nvSpPr>
            <p:spPr>
              <a:xfrm>
                <a:off x="833718" y="3514550"/>
                <a:ext cx="49315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mbria Math" panose="02040503050406030204" pitchFamily="18" charset="0"/>
                        </a:rPr>
                        <m:t>𝑓</m:t>
                      </m:r>
                      <m:r>
                        <a:rPr lang="es-CO" i="1" smtClean="0">
                          <a:latin typeface="Cambria Math" panose="02040503050406030204" pitchFamily="18" charset="0"/>
                          <a:ea typeface="Cambria Math" panose="02040503050406030204" pitchFamily="18" charset="0"/>
                        </a:rPr>
                        <m:t>=</m:t>
                      </m:r>
                      <m:r>
                        <a:rPr lang="es-CO" i="1" smtClean="0">
                          <a:latin typeface="Cambria Math" panose="02040503050406030204" pitchFamily="18" charset="0"/>
                        </a:rPr>
                        <m:t>𝑖</m:t>
                      </m:r>
                      <m:r>
                        <a:rPr lang="es-CO" b="0" i="1" smtClean="0">
                          <a:latin typeface="Cambria Math" panose="02040503050406030204" pitchFamily="18" charset="0"/>
                        </a:rPr>
                        <m:t>𝑓𝑓𝑡</m:t>
                      </m:r>
                      <m:r>
                        <a:rPr lang="es-CO" b="0" i="1" smtClean="0">
                          <a:latin typeface="Cambria Math" panose="02040503050406030204" pitchFamily="18" charset="0"/>
                        </a:rPr>
                        <m:t>(2∗</m:t>
                      </m:r>
                      <m:r>
                        <a:rPr lang="es-CO" b="0" i="1" smtClean="0">
                          <a:latin typeface="Cambria Math" panose="02040503050406030204" pitchFamily="18" charset="0"/>
                          <a:ea typeface="Cambria Math" panose="02040503050406030204" pitchFamily="18" charset="0"/>
                        </a:rPr>
                        <m:t>𝜋</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𝑓𝑓𝑡</m:t>
                      </m:r>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𝑦</m:t>
                          </m:r>
                        </m:e>
                      </m:d>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𝑐𝑜𝑛𝑗</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𝑓𝑓𝑡</m:t>
                      </m:r>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𝑦</m:t>
                          </m:r>
                        </m:e>
                      </m:d>
                      <m:r>
                        <a:rPr lang="es-CO" b="0" i="1" smtClean="0">
                          <a:latin typeface="Cambria Math" panose="02040503050406030204" pitchFamily="18" charset="0"/>
                          <a:ea typeface="Cambria Math" panose="02040503050406030204" pitchFamily="18" charset="0"/>
                        </a:rPr>
                        <m:t>)</m:t>
                      </m:r>
                    </m:oMath>
                  </m:oMathPara>
                </a14:m>
                <a:endParaRPr lang="es-CO" dirty="0"/>
              </a:p>
            </p:txBody>
          </p:sp>
        </mc:Choice>
        <mc:Fallback xmlns="">
          <p:sp>
            <p:nvSpPr>
              <p:cNvPr id="15" name="CuadroTexto 14">
                <a:extLst>
                  <a:ext uri="{FF2B5EF4-FFF2-40B4-BE49-F238E27FC236}">
                    <a16:creationId xmlns:a16="http://schemas.microsoft.com/office/drawing/2014/main" id="{A06CE0A5-459C-49E6-93CC-17EC9B235AA9}"/>
                  </a:ext>
                </a:extLst>
              </p:cNvPr>
              <p:cNvSpPr txBox="1">
                <a:spLocks noRot="1" noChangeAspect="1" noMove="1" noResize="1" noEditPoints="1" noAdjustHandles="1" noChangeArrowheads="1" noChangeShapeType="1" noTextEdit="1"/>
              </p:cNvSpPr>
              <p:nvPr/>
            </p:nvSpPr>
            <p:spPr>
              <a:xfrm>
                <a:off x="833718" y="3514550"/>
                <a:ext cx="4931523" cy="276999"/>
              </a:xfrm>
              <a:prstGeom prst="rect">
                <a:avLst/>
              </a:prstGeom>
              <a:blipFill>
                <a:blip r:embed="rId4"/>
                <a:stretch>
                  <a:fillRect t="-4444" b="-35556"/>
                </a:stretch>
              </a:blipFill>
            </p:spPr>
            <p:txBody>
              <a:bodyPr/>
              <a:lstStyle/>
              <a:p>
                <a:r>
                  <a:rPr lang="es-CO">
                    <a:noFill/>
                  </a:rPr>
                  <a:t> </a:t>
                </a:r>
              </a:p>
            </p:txBody>
          </p:sp>
        </mc:Fallback>
      </mc:AlternateContent>
      <p:pic>
        <p:nvPicPr>
          <p:cNvPr id="17" name="Imagen 16" descr="Gráfico&#10;&#10;Descripción generada automáticamente">
            <a:extLst>
              <a:ext uri="{FF2B5EF4-FFF2-40B4-BE49-F238E27FC236}">
                <a16:creationId xmlns:a16="http://schemas.microsoft.com/office/drawing/2014/main" id="{EC46B8E9-5834-4CC0-9BC6-75A314C8FB35}"/>
              </a:ext>
            </a:extLst>
          </p:cNvPr>
          <p:cNvPicPr>
            <a:picLocks noChangeAspect="1"/>
          </p:cNvPicPr>
          <p:nvPr/>
        </p:nvPicPr>
        <p:blipFill>
          <a:blip r:embed="rId5"/>
          <a:stretch>
            <a:fillRect/>
          </a:stretch>
        </p:blipFill>
        <p:spPr>
          <a:xfrm>
            <a:off x="5531529" y="1434888"/>
            <a:ext cx="5306494" cy="3988224"/>
          </a:xfrm>
          <a:prstGeom prst="rect">
            <a:avLst/>
          </a:prstGeom>
        </p:spPr>
      </p:pic>
    </p:spTree>
    <p:extLst>
      <p:ext uri="{BB962C8B-B14F-4D97-AF65-F5344CB8AC3E}">
        <p14:creationId xmlns:p14="http://schemas.microsoft.com/office/powerpoint/2010/main" val="399645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370386" y="660404"/>
            <a:ext cx="9079693" cy="553998"/>
          </a:xfrm>
          <a:prstGeom prst="rect">
            <a:avLst/>
          </a:prstGeom>
          <a:noFill/>
        </p:spPr>
        <p:txBody>
          <a:bodyPr wrap="square" rtlCol="0">
            <a:spAutoFit/>
          </a:bodyPr>
          <a:lstStyle/>
          <a:p>
            <a:r>
              <a:rPr lang="es-ES" sz="3000" dirty="0"/>
              <a:t>Resultados ejercicio 2</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1215830"/>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8</a:t>
            </a:fld>
            <a:endParaRPr lang="es-ES_tradnl"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6D324165-A1AC-440F-9A34-AE478F9BF1BC}"/>
                  </a:ext>
                </a:extLst>
              </p:cNvPr>
              <p:cNvSpPr txBox="1"/>
              <p:nvPr/>
            </p:nvSpPr>
            <p:spPr>
              <a:xfrm>
                <a:off x="833718" y="2058541"/>
                <a:ext cx="4931523" cy="576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mbria Math" panose="02040503050406030204" pitchFamily="18" charset="0"/>
                        </a:rPr>
                        <m:t>𝑂𝑟𝑖𝑔𝑖𝑛𝑎𝑙</m:t>
                      </m:r>
                      <m:r>
                        <a:rPr lang="es-CO" i="1" smtClean="0">
                          <a:latin typeface="Cambria Math" panose="02040503050406030204" pitchFamily="18" charset="0"/>
                          <a:ea typeface="Cambria Math" panose="02040503050406030204" pitchFamily="18" charset="0"/>
                        </a:rPr>
                        <m:t>=</m:t>
                      </m:r>
                      <m:f>
                        <m:fPr>
                          <m:ctrlPr>
                            <a:rPr lang="es-CO" i="1" smtClean="0">
                              <a:latin typeface="Cambria Math" panose="02040503050406030204" pitchFamily="18" charset="0"/>
                            </a:rPr>
                          </m:ctrlPr>
                        </m:fPr>
                        <m:num>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𝑠𝑖𝑛𝑅𝑢𝑖𝑑𝑜</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num>
                        <m:den>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den>
                      </m:f>
                    </m:oMath>
                  </m:oMathPara>
                </a14:m>
                <a:endParaRPr lang="es-CO" dirty="0"/>
              </a:p>
            </p:txBody>
          </p:sp>
        </mc:Choice>
        <mc:Fallback xmlns="">
          <p:sp>
            <p:nvSpPr>
              <p:cNvPr id="9" name="CuadroTexto 8">
                <a:extLst>
                  <a:ext uri="{FF2B5EF4-FFF2-40B4-BE49-F238E27FC236}">
                    <a16:creationId xmlns:a16="http://schemas.microsoft.com/office/drawing/2014/main" id="{6D324165-A1AC-440F-9A34-AE478F9BF1BC}"/>
                  </a:ext>
                </a:extLst>
              </p:cNvPr>
              <p:cNvSpPr txBox="1">
                <a:spLocks noRot="1" noChangeAspect="1" noMove="1" noResize="1" noEditPoints="1" noAdjustHandles="1" noChangeArrowheads="1" noChangeShapeType="1" noTextEdit="1"/>
              </p:cNvSpPr>
              <p:nvPr/>
            </p:nvSpPr>
            <p:spPr>
              <a:xfrm>
                <a:off x="833718" y="2058541"/>
                <a:ext cx="4931523" cy="576761"/>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B64878F5-14A6-4288-96F2-AD853CDC38F3}"/>
                  </a:ext>
                </a:extLst>
              </p:cNvPr>
              <p:cNvSpPr txBox="1"/>
              <p:nvPr/>
            </p:nvSpPr>
            <p:spPr>
              <a:xfrm>
                <a:off x="833717" y="4200480"/>
                <a:ext cx="4931523"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mbria Math" panose="02040503050406030204" pitchFamily="18" charset="0"/>
                        </a:rPr>
                        <m:t>𝑅𝑒𝑑𝑢𝑐𝑐𝑖</m:t>
                      </m:r>
                      <m:r>
                        <a:rPr lang="es-CO" b="0" i="1" smtClean="0">
                          <a:latin typeface="Cambria Math" panose="02040503050406030204" pitchFamily="18" charset="0"/>
                          <a:ea typeface="Cambria Math" panose="02040503050406030204" pitchFamily="18" charset="0"/>
                        </a:rPr>
                        <m:t>ó</m:t>
                      </m:r>
                      <m:r>
                        <a:rPr lang="es-CO" b="0" i="1" smtClean="0">
                          <a:latin typeface="Cambria Math" panose="02040503050406030204" pitchFamily="18" charset="0"/>
                          <a:ea typeface="Cambria Math" panose="02040503050406030204" pitchFamily="18" charset="0"/>
                        </a:rPr>
                        <m:t>𝑛</m:t>
                      </m:r>
                      <m:r>
                        <a:rPr lang="es-CO" i="1" smtClean="0">
                          <a:latin typeface="Cambria Math" panose="02040503050406030204" pitchFamily="18" charset="0"/>
                          <a:ea typeface="Cambria Math" panose="02040503050406030204" pitchFamily="18" charset="0"/>
                        </a:rPr>
                        <m:t>=</m:t>
                      </m:r>
                      <m:f>
                        <m:fPr>
                          <m:ctrlPr>
                            <a:rPr lang="es-CO" i="1" smtClean="0">
                              <a:latin typeface="Cambria Math" panose="02040503050406030204" pitchFamily="18" charset="0"/>
                            </a:rPr>
                          </m:ctrlPr>
                        </m:fPr>
                        <m:num>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𝑠𝑖𝑛𝑅𝑢𝑖𝑑𝑜</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num>
                        <m:den>
                          <m:r>
                            <a:rPr lang="es-CO" b="0" i="1" smtClean="0">
                              <a:latin typeface="Cambria Math" panose="02040503050406030204" pitchFamily="18" charset="0"/>
                            </a:rPr>
                            <m:t>𝑅𝑀𝑆</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𝑐𝑜𝑛𝑅𝑢𝑖𝑑𝑜</m:t>
                              </m:r>
                            </m:sub>
                          </m:sSub>
                          <m:r>
                            <a:rPr lang="es-CO" b="0" i="1" smtClean="0">
                              <a:latin typeface="Cambria Math" panose="02040503050406030204" pitchFamily="18" charset="0"/>
                            </a:rPr>
                            <m:t>)</m:t>
                          </m:r>
                        </m:den>
                      </m:f>
                    </m:oMath>
                  </m:oMathPara>
                </a14:m>
                <a:endParaRPr lang="es-CO" dirty="0"/>
              </a:p>
            </p:txBody>
          </p:sp>
        </mc:Choice>
        <mc:Fallback xmlns="">
          <p:sp>
            <p:nvSpPr>
              <p:cNvPr id="14" name="CuadroTexto 13">
                <a:extLst>
                  <a:ext uri="{FF2B5EF4-FFF2-40B4-BE49-F238E27FC236}">
                    <a16:creationId xmlns:a16="http://schemas.microsoft.com/office/drawing/2014/main" id="{B64878F5-14A6-4288-96F2-AD853CDC38F3}"/>
                  </a:ext>
                </a:extLst>
              </p:cNvPr>
              <p:cNvSpPr txBox="1">
                <a:spLocks noRot="1" noChangeAspect="1" noMove="1" noResize="1" noEditPoints="1" noAdjustHandles="1" noChangeArrowheads="1" noChangeShapeType="1" noTextEdit="1"/>
              </p:cNvSpPr>
              <p:nvPr/>
            </p:nvSpPr>
            <p:spPr>
              <a:xfrm>
                <a:off x="833717" y="4200480"/>
                <a:ext cx="4931523" cy="593432"/>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A06CE0A5-459C-49E6-93CC-17EC9B235AA9}"/>
                  </a:ext>
                </a:extLst>
              </p:cNvPr>
              <p:cNvSpPr txBox="1"/>
              <p:nvPr/>
            </p:nvSpPr>
            <p:spPr>
              <a:xfrm>
                <a:off x="833718" y="3514550"/>
                <a:ext cx="49315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mbria Math" panose="02040503050406030204" pitchFamily="18" charset="0"/>
                        </a:rPr>
                        <m:t>𝑓</m:t>
                      </m:r>
                      <m:r>
                        <a:rPr lang="es-CO" i="1" smtClean="0">
                          <a:latin typeface="Cambria Math" panose="02040503050406030204" pitchFamily="18" charset="0"/>
                          <a:ea typeface="Cambria Math" panose="02040503050406030204" pitchFamily="18" charset="0"/>
                        </a:rPr>
                        <m:t>=</m:t>
                      </m:r>
                      <m:r>
                        <a:rPr lang="es-CO" i="1" smtClean="0">
                          <a:latin typeface="Cambria Math" panose="02040503050406030204" pitchFamily="18" charset="0"/>
                        </a:rPr>
                        <m:t>𝑖</m:t>
                      </m:r>
                      <m:r>
                        <a:rPr lang="es-CO" b="0" i="1" smtClean="0">
                          <a:latin typeface="Cambria Math" panose="02040503050406030204" pitchFamily="18" charset="0"/>
                        </a:rPr>
                        <m:t>𝑓𝑓𝑡</m:t>
                      </m:r>
                      <m:r>
                        <a:rPr lang="es-CO" b="0" i="1" smtClean="0">
                          <a:latin typeface="Cambria Math" panose="02040503050406030204" pitchFamily="18" charset="0"/>
                        </a:rPr>
                        <m:t>(2∗</m:t>
                      </m:r>
                      <m:r>
                        <a:rPr lang="es-CO" b="0" i="1" smtClean="0">
                          <a:latin typeface="Cambria Math" panose="02040503050406030204" pitchFamily="18" charset="0"/>
                          <a:ea typeface="Cambria Math" panose="02040503050406030204" pitchFamily="18" charset="0"/>
                        </a:rPr>
                        <m:t>𝜋</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𝑓𝑓𝑡</m:t>
                      </m:r>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𝑦</m:t>
                          </m:r>
                        </m:e>
                      </m:d>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𝑐𝑜𝑛𝑗</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𝑓𝑓𝑡</m:t>
                      </m:r>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𝑦</m:t>
                          </m:r>
                        </m:e>
                      </m:d>
                      <m:r>
                        <a:rPr lang="es-CO" b="0" i="1" smtClean="0">
                          <a:latin typeface="Cambria Math" panose="02040503050406030204" pitchFamily="18" charset="0"/>
                          <a:ea typeface="Cambria Math" panose="02040503050406030204" pitchFamily="18" charset="0"/>
                        </a:rPr>
                        <m:t>)</m:t>
                      </m:r>
                    </m:oMath>
                  </m:oMathPara>
                </a14:m>
                <a:endParaRPr lang="es-CO" dirty="0"/>
              </a:p>
            </p:txBody>
          </p:sp>
        </mc:Choice>
        <mc:Fallback xmlns="">
          <p:sp>
            <p:nvSpPr>
              <p:cNvPr id="15" name="CuadroTexto 14">
                <a:extLst>
                  <a:ext uri="{FF2B5EF4-FFF2-40B4-BE49-F238E27FC236}">
                    <a16:creationId xmlns:a16="http://schemas.microsoft.com/office/drawing/2014/main" id="{A06CE0A5-459C-49E6-93CC-17EC9B235AA9}"/>
                  </a:ext>
                </a:extLst>
              </p:cNvPr>
              <p:cNvSpPr txBox="1">
                <a:spLocks noRot="1" noChangeAspect="1" noMove="1" noResize="1" noEditPoints="1" noAdjustHandles="1" noChangeArrowheads="1" noChangeShapeType="1" noTextEdit="1"/>
              </p:cNvSpPr>
              <p:nvPr/>
            </p:nvSpPr>
            <p:spPr>
              <a:xfrm>
                <a:off x="833718" y="3514550"/>
                <a:ext cx="4931523" cy="276999"/>
              </a:xfrm>
              <a:prstGeom prst="rect">
                <a:avLst/>
              </a:prstGeom>
              <a:blipFill>
                <a:blip r:embed="rId4"/>
                <a:stretch>
                  <a:fillRect t="-4444" b="-35556"/>
                </a:stretch>
              </a:blipFill>
            </p:spPr>
            <p:txBody>
              <a:bodyPr/>
              <a:lstStyle/>
              <a:p>
                <a:r>
                  <a:rPr lang="es-CO">
                    <a:noFill/>
                  </a:rPr>
                  <a:t> </a:t>
                </a:r>
              </a:p>
            </p:txBody>
          </p:sp>
        </mc:Fallback>
      </mc:AlternateContent>
      <p:pic>
        <p:nvPicPr>
          <p:cNvPr id="4" name="Imagen 3" descr="Gráfico, Gráfico de líneas&#10;&#10;Descripción generada automáticamente">
            <a:extLst>
              <a:ext uri="{FF2B5EF4-FFF2-40B4-BE49-F238E27FC236}">
                <a16:creationId xmlns:a16="http://schemas.microsoft.com/office/drawing/2014/main" id="{C09E76F7-610B-48B1-A5EF-7E17ACADFCA5}"/>
              </a:ext>
            </a:extLst>
          </p:cNvPr>
          <p:cNvPicPr>
            <a:picLocks noChangeAspect="1"/>
          </p:cNvPicPr>
          <p:nvPr/>
        </p:nvPicPr>
        <p:blipFill>
          <a:blip r:embed="rId5"/>
          <a:stretch>
            <a:fillRect/>
          </a:stretch>
        </p:blipFill>
        <p:spPr>
          <a:xfrm>
            <a:off x="5508899" y="1474895"/>
            <a:ext cx="5437008" cy="4079309"/>
          </a:xfrm>
          <a:prstGeom prst="rect">
            <a:avLst/>
          </a:prstGeom>
        </p:spPr>
      </p:pic>
    </p:spTree>
    <p:extLst>
      <p:ext uri="{BB962C8B-B14F-4D97-AF65-F5344CB8AC3E}">
        <p14:creationId xmlns:p14="http://schemas.microsoft.com/office/powerpoint/2010/main" val="423811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EA344E2-B737-4D30-912C-C92875DFF814}"/>
              </a:ext>
            </a:extLst>
          </p:cNvPr>
          <p:cNvSpPr txBox="1"/>
          <p:nvPr/>
        </p:nvSpPr>
        <p:spPr>
          <a:xfrm>
            <a:off x="1556154" y="435775"/>
            <a:ext cx="7488455" cy="553998"/>
          </a:xfrm>
          <a:prstGeom prst="rect">
            <a:avLst/>
          </a:prstGeom>
          <a:noFill/>
        </p:spPr>
        <p:txBody>
          <a:bodyPr wrap="square" rtlCol="0">
            <a:spAutoFit/>
          </a:bodyPr>
          <a:lstStyle/>
          <a:p>
            <a:r>
              <a:rPr lang="es-ES" sz="3000" dirty="0"/>
              <a:t>Resultados para el caso de aplicación</a:t>
            </a:r>
            <a:endParaRPr lang="es-CO" sz="4400" dirty="0">
              <a:solidFill>
                <a:srgbClr val="1F89E1"/>
              </a:solidFill>
            </a:endParaRPr>
          </a:p>
        </p:txBody>
      </p:sp>
      <p:cxnSp>
        <p:nvCxnSpPr>
          <p:cNvPr id="7" name="Conector recto 6">
            <a:extLst>
              <a:ext uri="{FF2B5EF4-FFF2-40B4-BE49-F238E27FC236}">
                <a16:creationId xmlns:a16="http://schemas.microsoft.com/office/drawing/2014/main" id="{01288CDE-F90C-43C1-B9E1-D9B030E77F2F}"/>
              </a:ext>
            </a:extLst>
          </p:cNvPr>
          <p:cNvCxnSpPr>
            <a:cxnSpLocks/>
          </p:cNvCxnSpPr>
          <p:nvPr/>
        </p:nvCxnSpPr>
        <p:spPr>
          <a:xfrm>
            <a:off x="1556154" y="989773"/>
            <a:ext cx="889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F1391FDE-B7A9-4E71-B6D5-E7EAF07CAEEC}"/>
              </a:ext>
            </a:extLst>
          </p:cNvPr>
          <p:cNvSpPr>
            <a:spLocks noGrp="1"/>
          </p:cNvSpPr>
          <p:nvPr>
            <p:ph type="sldNum" sz="quarter" idx="12"/>
          </p:nvPr>
        </p:nvSpPr>
        <p:spPr>
          <a:xfrm>
            <a:off x="7470913" y="6404665"/>
            <a:ext cx="2743200" cy="365125"/>
          </a:xfrm>
        </p:spPr>
        <p:txBody>
          <a:bodyPr/>
          <a:lstStyle/>
          <a:p>
            <a:fld id="{233B02DB-5781-F943-94F9-873A9A973557}" type="slidenum">
              <a:rPr lang="es-ES_tradnl" smtClean="0"/>
              <a:t>9</a:t>
            </a:fld>
            <a:endParaRPr lang="es-ES_tradnl"/>
          </a:p>
        </p:txBody>
      </p:sp>
      <p:pic>
        <p:nvPicPr>
          <p:cNvPr id="4" name="Imagen 3" descr="Imagen que contiene Gráfico&#10;&#10;Descripción generada automáticamente">
            <a:extLst>
              <a:ext uri="{FF2B5EF4-FFF2-40B4-BE49-F238E27FC236}">
                <a16:creationId xmlns:a16="http://schemas.microsoft.com/office/drawing/2014/main" id="{BF274F87-7CCA-4391-8817-DDC27C9C6CEC}"/>
              </a:ext>
            </a:extLst>
          </p:cNvPr>
          <p:cNvPicPr>
            <a:picLocks noChangeAspect="1"/>
          </p:cNvPicPr>
          <p:nvPr/>
        </p:nvPicPr>
        <p:blipFill>
          <a:blip r:embed="rId2"/>
          <a:stretch>
            <a:fillRect/>
          </a:stretch>
        </p:blipFill>
        <p:spPr>
          <a:xfrm>
            <a:off x="5522100" y="1522585"/>
            <a:ext cx="5289494" cy="3968632"/>
          </a:xfrm>
          <a:prstGeom prst="rect">
            <a:avLst/>
          </a:prstGeom>
        </p:spPr>
      </p:pic>
      <p:pic>
        <p:nvPicPr>
          <p:cNvPr id="9" name="Imagen 8" descr="Diagrama, Gráfico de cajas y bigotes&#10;&#10;Descripción generada automáticamente">
            <a:extLst>
              <a:ext uri="{FF2B5EF4-FFF2-40B4-BE49-F238E27FC236}">
                <a16:creationId xmlns:a16="http://schemas.microsoft.com/office/drawing/2014/main" id="{085B4169-7A08-4A2A-B797-0EB33FC64BF0}"/>
              </a:ext>
            </a:extLst>
          </p:cNvPr>
          <p:cNvPicPr>
            <a:picLocks noChangeAspect="1"/>
          </p:cNvPicPr>
          <p:nvPr/>
        </p:nvPicPr>
        <p:blipFill>
          <a:blip r:embed="rId3"/>
          <a:stretch>
            <a:fillRect/>
          </a:stretch>
        </p:blipFill>
        <p:spPr>
          <a:xfrm>
            <a:off x="75503" y="1436421"/>
            <a:ext cx="5536403" cy="4153884"/>
          </a:xfrm>
          <a:prstGeom prst="rect">
            <a:avLst/>
          </a:prstGeom>
        </p:spPr>
      </p:pic>
    </p:spTree>
    <p:extLst>
      <p:ext uri="{BB962C8B-B14F-4D97-AF65-F5344CB8AC3E}">
        <p14:creationId xmlns:p14="http://schemas.microsoft.com/office/powerpoint/2010/main" val="155639474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10282</TotalTime>
  <Words>516</Words>
  <Application>Microsoft Office PowerPoint</Application>
  <PresentationFormat>Panorámica</PresentationFormat>
  <Paragraphs>66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Cambria Math</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wilmar alejandro Sotelo Rueda</cp:lastModifiedBy>
  <cp:revision>67</cp:revision>
  <dcterms:created xsi:type="dcterms:W3CDTF">2019-03-06T15:22:16Z</dcterms:created>
  <dcterms:modified xsi:type="dcterms:W3CDTF">2021-10-29T21:08:43Z</dcterms:modified>
</cp:coreProperties>
</file>