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72" r:id="rId1"/>
  </p:sldMasterIdLst>
  <p:notesMasterIdLst>
    <p:notesMasterId r:id="rId9"/>
  </p:notesMasterIdLst>
  <p:sldIdLst>
    <p:sldId id="259" r:id="rId2"/>
    <p:sldId id="285" r:id="rId3"/>
    <p:sldId id="287" r:id="rId4"/>
    <p:sldId id="286" r:id="rId5"/>
    <p:sldId id="289" r:id="rId6"/>
    <p:sldId id="288" r:id="rId7"/>
    <p:sldId id="258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B25E670-B5E1-4D40-84B0-5D4172007418}">
          <p14:sldIdLst>
            <p14:sldId id="259"/>
            <p14:sldId id="285"/>
            <p14:sldId id="287"/>
            <p14:sldId id="286"/>
            <p14:sldId id="289"/>
            <p14:sldId id="28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6AA2C-5C02-4B9A-A914-4D30D1EF8C43}" v="4" dt="2021-09-17T03:36:22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4249" autoAdjust="0"/>
  </p:normalViewPr>
  <p:slideViewPr>
    <p:cSldViewPr snapToGrid="0" snapToObjects="1">
      <p:cViewPr varScale="1">
        <p:scale>
          <a:sx n="72" d="100"/>
          <a:sy n="72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AR SOTELO" userId="f82f9da2-c48a-449f-a1d0-f6628d0b803d" providerId="ADAL" clId="{4486AA2C-5C02-4B9A-A914-4D30D1EF8C43}"/>
    <pc:docChg chg="undo custSel addSld delSld modSld modSection">
      <pc:chgData name="WILMAR SOTELO" userId="f82f9da2-c48a-449f-a1d0-f6628d0b803d" providerId="ADAL" clId="{4486AA2C-5C02-4B9A-A914-4D30D1EF8C43}" dt="2021-09-17T18:29:41.464" v="982" actId="1076"/>
      <pc:docMkLst>
        <pc:docMk/>
      </pc:docMkLst>
      <pc:sldChg chg="add del">
        <pc:chgData name="WILMAR SOTELO" userId="f82f9da2-c48a-449f-a1d0-f6628d0b803d" providerId="ADAL" clId="{4486AA2C-5C02-4B9A-A914-4D30D1EF8C43}" dt="2021-09-16T17:51:43.630" v="196" actId="47"/>
        <pc:sldMkLst>
          <pc:docMk/>
          <pc:sldMk cId="1540279958" sldId="258"/>
        </pc:sldMkLst>
      </pc:sldChg>
      <pc:sldChg chg="delSp modSp add del mod">
        <pc:chgData name="WILMAR SOTELO" userId="f82f9da2-c48a-449f-a1d0-f6628d0b803d" providerId="ADAL" clId="{4486AA2C-5C02-4B9A-A914-4D30D1EF8C43}" dt="2021-09-17T03:05:51.679" v="477" actId="114"/>
        <pc:sldMkLst>
          <pc:docMk/>
          <pc:sldMk cId="2180755229" sldId="259"/>
        </pc:sldMkLst>
        <pc:spChg chg="mod">
          <ac:chgData name="WILMAR SOTELO" userId="f82f9da2-c48a-449f-a1d0-f6628d0b803d" providerId="ADAL" clId="{4486AA2C-5C02-4B9A-A914-4D30D1EF8C43}" dt="2021-09-16T18:43:32.968" v="346" actId="6549"/>
          <ac:spMkLst>
            <pc:docMk/>
            <pc:sldMk cId="2180755229" sldId="259"/>
            <ac:spMk id="3" creationId="{5B6F4CB4-CB18-4FF1-9918-41FB79E84522}"/>
          </ac:spMkLst>
        </pc:spChg>
        <pc:spChg chg="mod">
          <ac:chgData name="WILMAR SOTELO" userId="f82f9da2-c48a-449f-a1d0-f6628d0b803d" providerId="ADAL" clId="{4486AA2C-5C02-4B9A-A914-4D30D1EF8C43}" dt="2021-09-17T03:05:51.679" v="477" actId="114"/>
          <ac:spMkLst>
            <pc:docMk/>
            <pc:sldMk cId="2180755229" sldId="259"/>
            <ac:spMk id="12" creationId="{EEA344E2-B737-4D30-912C-C92875DFF814}"/>
          </ac:spMkLst>
        </pc:spChg>
        <pc:picChg chg="del">
          <ac:chgData name="WILMAR SOTELO" userId="f82f9da2-c48a-449f-a1d0-f6628d0b803d" providerId="ADAL" clId="{4486AA2C-5C02-4B9A-A914-4D30D1EF8C43}" dt="2021-09-16T17:49:41.783" v="108" actId="478"/>
          <ac:picMkLst>
            <pc:docMk/>
            <pc:sldMk cId="2180755229" sldId="259"/>
            <ac:picMk id="11" creationId="{09E4D8E4-D841-4F1E-9996-10F0EADDF2E9}"/>
          </ac:picMkLst>
        </pc:picChg>
        <pc:picChg chg="del">
          <ac:chgData name="WILMAR SOTELO" userId="f82f9da2-c48a-449f-a1d0-f6628d0b803d" providerId="ADAL" clId="{4486AA2C-5C02-4B9A-A914-4D30D1EF8C43}" dt="2021-09-16T17:49:44.271" v="109" actId="478"/>
          <ac:picMkLst>
            <pc:docMk/>
            <pc:sldMk cId="2180755229" sldId="259"/>
            <ac:picMk id="2054" creationId="{28A4F1F3-3B20-4621-9D80-1735F348B88F}"/>
          </ac:picMkLst>
        </pc:picChg>
      </pc:sldChg>
      <pc:sldChg chg="modSp add del mod">
        <pc:chgData name="WILMAR SOTELO" userId="f82f9da2-c48a-449f-a1d0-f6628d0b803d" providerId="ADAL" clId="{4486AA2C-5C02-4B9A-A914-4D30D1EF8C43}" dt="2021-09-17T03:23:50.659" v="514" actId="20577"/>
        <pc:sldMkLst>
          <pc:docMk/>
          <pc:sldMk cId="488385326" sldId="285"/>
        </pc:sldMkLst>
        <pc:spChg chg="mod">
          <ac:chgData name="WILMAR SOTELO" userId="f82f9da2-c48a-449f-a1d0-f6628d0b803d" providerId="ADAL" clId="{4486AA2C-5C02-4B9A-A914-4D30D1EF8C43}" dt="2021-09-17T03:23:50.659" v="514" actId="20577"/>
          <ac:spMkLst>
            <pc:docMk/>
            <pc:sldMk cId="488385326" sldId="285"/>
            <ac:spMk id="3" creationId="{A5CBA8C5-33B7-41DB-BC7C-3362079D7842}"/>
          </ac:spMkLst>
        </pc:spChg>
        <pc:spChg chg="mod">
          <ac:chgData name="WILMAR SOTELO" userId="f82f9da2-c48a-449f-a1d0-f6628d0b803d" providerId="ADAL" clId="{4486AA2C-5C02-4B9A-A914-4D30D1EF8C43}" dt="2021-09-16T18:00:31.567" v="234" actId="207"/>
          <ac:spMkLst>
            <pc:docMk/>
            <pc:sldMk cId="488385326" sldId="285"/>
            <ac:spMk id="12" creationId="{EEA344E2-B737-4D30-912C-C92875DFF814}"/>
          </ac:spMkLst>
        </pc:spChg>
      </pc:sldChg>
      <pc:sldChg chg="addSp delSp modSp add mod">
        <pc:chgData name="WILMAR SOTELO" userId="f82f9da2-c48a-449f-a1d0-f6628d0b803d" providerId="ADAL" clId="{4486AA2C-5C02-4B9A-A914-4D30D1EF8C43}" dt="2021-09-17T03:42:17.605" v="556" actId="1076"/>
        <pc:sldMkLst>
          <pc:docMk/>
          <pc:sldMk cId="399488269" sldId="286"/>
        </pc:sldMkLst>
        <pc:spChg chg="mod">
          <ac:chgData name="WILMAR SOTELO" userId="f82f9da2-c48a-449f-a1d0-f6628d0b803d" providerId="ADAL" clId="{4486AA2C-5C02-4B9A-A914-4D30D1EF8C43}" dt="2021-09-17T03:27:03.580" v="529" actId="1076"/>
          <ac:spMkLst>
            <pc:docMk/>
            <pc:sldMk cId="399488269" sldId="286"/>
            <ac:spMk id="3" creationId="{A5CBA8C5-33B7-41DB-BC7C-3362079D7842}"/>
          </ac:spMkLst>
        </pc:spChg>
        <pc:spChg chg="mod">
          <ac:chgData name="WILMAR SOTELO" userId="f82f9da2-c48a-449f-a1d0-f6628d0b803d" providerId="ADAL" clId="{4486AA2C-5C02-4B9A-A914-4D30D1EF8C43}" dt="2021-09-17T03:26:46.970" v="528" actId="1076"/>
          <ac:spMkLst>
            <pc:docMk/>
            <pc:sldMk cId="399488269" sldId="286"/>
            <ac:spMk id="12" creationId="{EEA344E2-B737-4D30-912C-C92875DFF814}"/>
          </ac:spMkLst>
        </pc:spChg>
        <pc:picChg chg="add del mod">
          <ac:chgData name="WILMAR SOTELO" userId="f82f9da2-c48a-449f-a1d0-f6628d0b803d" providerId="ADAL" clId="{4486AA2C-5C02-4B9A-A914-4D30D1EF8C43}" dt="2021-09-17T03:39:52.330" v="548" actId="478"/>
          <ac:picMkLst>
            <pc:docMk/>
            <pc:sldMk cId="399488269" sldId="286"/>
            <ac:picMk id="5" creationId="{18B74A6B-04DD-4288-AAE6-FDD63BBDBF0F}"/>
          </ac:picMkLst>
        </pc:picChg>
        <pc:picChg chg="add mod">
          <ac:chgData name="WILMAR SOTELO" userId="f82f9da2-c48a-449f-a1d0-f6628d0b803d" providerId="ADAL" clId="{4486AA2C-5C02-4B9A-A914-4D30D1EF8C43}" dt="2021-09-17T03:42:17.605" v="556" actId="1076"/>
          <ac:picMkLst>
            <pc:docMk/>
            <pc:sldMk cId="399488269" sldId="286"/>
            <ac:picMk id="6" creationId="{54B40E6E-4DEE-448D-8897-F3E46CA72FF5}"/>
          </ac:picMkLst>
        </pc:picChg>
        <pc:picChg chg="add del mod">
          <ac:chgData name="WILMAR SOTELO" userId="f82f9da2-c48a-449f-a1d0-f6628d0b803d" providerId="ADAL" clId="{4486AA2C-5C02-4B9A-A914-4D30D1EF8C43}" dt="2021-09-17T03:36:12.822" v="531" actId="478"/>
          <ac:picMkLst>
            <pc:docMk/>
            <pc:sldMk cId="399488269" sldId="286"/>
            <ac:picMk id="8" creationId="{FE063589-F6F3-4CAC-B5F9-52B4CC55C53C}"/>
          </ac:picMkLst>
        </pc:picChg>
        <pc:picChg chg="add mod">
          <ac:chgData name="WILMAR SOTELO" userId="f82f9da2-c48a-449f-a1d0-f6628d0b803d" providerId="ADAL" clId="{4486AA2C-5C02-4B9A-A914-4D30D1EF8C43}" dt="2021-09-17T03:42:16.065" v="555" actId="1076"/>
          <ac:picMkLst>
            <pc:docMk/>
            <pc:sldMk cId="399488269" sldId="286"/>
            <ac:picMk id="10" creationId="{AE3B9C14-CBB6-4863-9E0D-50CE543A30C0}"/>
          </ac:picMkLst>
        </pc:picChg>
        <pc:cxnChg chg="mod">
          <ac:chgData name="WILMAR SOTELO" userId="f82f9da2-c48a-449f-a1d0-f6628d0b803d" providerId="ADAL" clId="{4486AA2C-5C02-4B9A-A914-4D30D1EF8C43}" dt="2021-09-17T03:26:43.231" v="527" actId="1076"/>
          <ac:cxnSpMkLst>
            <pc:docMk/>
            <pc:sldMk cId="399488269" sldId="286"/>
            <ac:cxnSpMk id="7" creationId="{01288CDE-F90C-43C1-B9E1-D9B030E77F2F}"/>
          </ac:cxnSpMkLst>
        </pc:cxnChg>
      </pc:sldChg>
      <pc:sldChg chg="addSp delSp modSp add mod">
        <pc:chgData name="WILMAR SOTELO" userId="f82f9da2-c48a-449f-a1d0-f6628d0b803d" providerId="ADAL" clId="{4486AA2C-5C02-4B9A-A914-4D30D1EF8C43}" dt="2021-09-17T14:56:42.466" v="786" actId="14100"/>
        <pc:sldMkLst>
          <pc:docMk/>
          <pc:sldMk cId="123550702" sldId="287"/>
        </pc:sldMkLst>
        <pc:spChg chg="mod">
          <ac:chgData name="WILMAR SOTELO" userId="f82f9da2-c48a-449f-a1d0-f6628d0b803d" providerId="ADAL" clId="{4486AA2C-5C02-4B9A-A914-4D30D1EF8C43}" dt="2021-09-17T14:52:09.173" v="747" actId="1076"/>
          <ac:spMkLst>
            <pc:docMk/>
            <pc:sldMk cId="123550702" sldId="287"/>
            <ac:spMk id="2" creationId="{F1391FDE-B7A9-4E71-B6D5-E7EAF07CAEEC}"/>
          </ac:spMkLst>
        </pc:spChg>
        <pc:spChg chg="del mod">
          <ac:chgData name="WILMAR SOTELO" userId="f82f9da2-c48a-449f-a1d0-f6628d0b803d" providerId="ADAL" clId="{4486AA2C-5C02-4B9A-A914-4D30D1EF8C43}" dt="2021-09-17T14:55:38.632" v="780" actId="478"/>
          <ac:spMkLst>
            <pc:docMk/>
            <pc:sldMk cId="123550702" sldId="287"/>
            <ac:spMk id="3" creationId="{A5CBA8C5-33B7-41DB-BC7C-3362079D7842}"/>
          </ac:spMkLst>
        </pc:spChg>
        <pc:spChg chg="mod">
          <ac:chgData name="WILMAR SOTELO" userId="f82f9da2-c48a-449f-a1d0-f6628d0b803d" providerId="ADAL" clId="{4486AA2C-5C02-4B9A-A914-4D30D1EF8C43}" dt="2021-09-17T14:55:35.767" v="779" actId="14100"/>
          <ac:spMkLst>
            <pc:docMk/>
            <pc:sldMk cId="123550702" sldId="287"/>
            <ac:spMk id="12" creationId="{EEA344E2-B737-4D30-912C-C92875DFF814}"/>
          </ac:spMkLst>
        </pc:spChg>
        <pc:picChg chg="add del mod">
          <ac:chgData name="WILMAR SOTELO" userId="f82f9da2-c48a-449f-a1d0-f6628d0b803d" providerId="ADAL" clId="{4486AA2C-5C02-4B9A-A914-4D30D1EF8C43}" dt="2021-09-17T14:55:39.529" v="781" actId="478"/>
          <ac:picMkLst>
            <pc:docMk/>
            <pc:sldMk cId="123550702" sldId="287"/>
            <ac:picMk id="5" creationId="{471739E2-FD76-403F-978F-07C9D739FB53}"/>
          </ac:picMkLst>
        </pc:picChg>
        <pc:picChg chg="add del mod">
          <ac:chgData name="WILMAR SOTELO" userId="f82f9da2-c48a-449f-a1d0-f6628d0b803d" providerId="ADAL" clId="{4486AA2C-5C02-4B9A-A914-4D30D1EF8C43}" dt="2021-09-17T14:55:41.030" v="782" actId="478"/>
          <ac:picMkLst>
            <pc:docMk/>
            <pc:sldMk cId="123550702" sldId="287"/>
            <ac:picMk id="8" creationId="{902ED7BB-3152-4601-B191-B6068730A895}"/>
          </ac:picMkLst>
        </pc:picChg>
        <pc:picChg chg="add del mod">
          <ac:chgData name="WILMAR SOTELO" userId="f82f9da2-c48a-449f-a1d0-f6628d0b803d" providerId="ADAL" clId="{4486AA2C-5C02-4B9A-A914-4D30D1EF8C43}" dt="2021-09-17T14:55:41.406" v="783" actId="478"/>
          <ac:picMkLst>
            <pc:docMk/>
            <pc:sldMk cId="123550702" sldId="287"/>
            <ac:picMk id="10" creationId="{2078775A-B68F-4501-9FC9-7DC37FD31A99}"/>
          </ac:picMkLst>
        </pc:picChg>
        <pc:picChg chg="add mod">
          <ac:chgData name="WILMAR SOTELO" userId="f82f9da2-c48a-449f-a1d0-f6628d0b803d" providerId="ADAL" clId="{4486AA2C-5C02-4B9A-A914-4D30D1EF8C43}" dt="2021-09-17T14:56:42.466" v="786" actId="14100"/>
          <ac:picMkLst>
            <pc:docMk/>
            <pc:sldMk cId="123550702" sldId="287"/>
            <ac:picMk id="13" creationId="{DEDE4E90-A1D8-409B-8EBF-CEEECA60108A}"/>
          </ac:picMkLst>
        </pc:picChg>
        <pc:cxnChg chg="mod">
          <ac:chgData name="WILMAR SOTELO" userId="f82f9da2-c48a-449f-a1d0-f6628d0b803d" providerId="ADAL" clId="{4486AA2C-5C02-4B9A-A914-4D30D1EF8C43}" dt="2021-09-17T14:44:34.338" v="689" actId="1076"/>
          <ac:cxnSpMkLst>
            <pc:docMk/>
            <pc:sldMk cId="123550702" sldId="287"/>
            <ac:cxnSpMk id="7" creationId="{01288CDE-F90C-43C1-B9E1-D9B030E77F2F}"/>
          </ac:cxnSpMkLst>
        </pc:cxnChg>
      </pc:sldChg>
      <pc:sldChg chg="del">
        <pc:chgData name="WILMAR SOTELO" userId="f82f9da2-c48a-449f-a1d0-f6628d0b803d" providerId="ADAL" clId="{4486AA2C-5C02-4B9A-A914-4D30D1EF8C43}" dt="2021-09-16T17:51:30.299" v="163" actId="47"/>
        <pc:sldMkLst>
          <pc:docMk/>
          <pc:sldMk cId="2262590326" sldId="288"/>
        </pc:sldMkLst>
      </pc:sldChg>
      <pc:sldChg chg="addSp modSp add mod">
        <pc:chgData name="WILMAR SOTELO" userId="f82f9da2-c48a-449f-a1d0-f6628d0b803d" providerId="ADAL" clId="{4486AA2C-5C02-4B9A-A914-4D30D1EF8C43}" dt="2021-09-17T18:29:41.464" v="982" actId="1076"/>
        <pc:sldMkLst>
          <pc:docMk/>
          <pc:sldMk cId="2782148749" sldId="288"/>
        </pc:sldMkLst>
        <pc:spChg chg="mod">
          <ac:chgData name="WILMAR SOTELO" userId="f82f9da2-c48a-449f-a1d0-f6628d0b803d" providerId="ADAL" clId="{4486AA2C-5C02-4B9A-A914-4D30D1EF8C43}" dt="2021-09-17T18:29:36.926" v="980" actId="1076"/>
          <ac:spMkLst>
            <pc:docMk/>
            <pc:sldMk cId="2782148749" sldId="288"/>
            <ac:spMk id="3" creationId="{A5CBA8C5-33B7-41DB-BC7C-3362079D7842}"/>
          </ac:spMkLst>
        </pc:spChg>
        <pc:spChg chg="mod">
          <ac:chgData name="WILMAR SOTELO" userId="f82f9da2-c48a-449f-a1d0-f6628d0b803d" providerId="ADAL" clId="{4486AA2C-5C02-4B9A-A914-4D30D1EF8C43}" dt="2021-09-16T18:08:51.816" v="328" actId="20577"/>
          <ac:spMkLst>
            <pc:docMk/>
            <pc:sldMk cId="2782148749" sldId="288"/>
            <ac:spMk id="12" creationId="{EEA344E2-B737-4D30-912C-C92875DFF814}"/>
          </ac:spMkLst>
        </pc:spChg>
        <pc:picChg chg="add mod">
          <ac:chgData name="WILMAR SOTELO" userId="f82f9da2-c48a-449f-a1d0-f6628d0b803d" providerId="ADAL" clId="{4486AA2C-5C02-4B9A-A914-4D30D1EF8C43}" dt="2021-09-17T18:29:41.464" v="982" actId="1076"/>
          <ac:picMkLst>
            <pc:docMk/>
            <pc:sldMk cId="2782148749" sldId="288"/>
            <ac:picMk id="5" creationId="{40A91A3F-AE7D-409C-B6EF-360143762554}"/>
          </ac:picMkLst>
        </pc:picChg>
      </pc:sldChg>
      <pc:sldChg chg="modSp add mod">
        <pc:chgData name="WILMAR SOTELO" userId="f82f9da2-c48a-449f-a1d0-f6628d0b803d" providerId="ADAL" clId="{4486AA2C-5C02-4B9A-A914-4D30D1EF8C43}" dt="2021-09-17T14:58:34.433" v="843" actId="1076"/>
        <pc:sldMkLst>
          <pc:docMk/>
          <pc:sldMk cId="3037677585" sldId="289"/>
        </pc:sldMkLst>
        <pc:spChg chg="mod">
          <ac:chgData name="WILMAR SOTELO" userId="f82f9da2-c48a-449f-a1d0-f6628d0b803d" providerId="ADAL" clId="{4486AA2C-5C02-4B9A-A914-4D30D1EF8C43}" dt="2021-09-17T14:58:34.433" v="843" actId="1076"/>
          <ac:spMkLst>
            <pc:docMk/>
            <pc:sldMk cId="3037677585" sldId="289"/>
            <ac:spMk id="3" creationId="{A5CBA8C5-33B7-41DB-BC7C-3362079D7842}"/>
          </ac:spMkLst>
        </pc:spChg>
        <pc:picChg chg="mod">
          <ac:chgData name="WILMAR SOTELO" userId="f82f9da2-c48a-449f-a1d0-f6628d0b803d" providerId="ADAL" clId="{4486AA2C-5C02-4B9A-A914-4D30D1EF8C43}" dt="2021-09-17T14:58:34.433" v="843" actId="1076"/>
          <ac:picMkLst>
            <pc:docMk/>
            <pc:sldMk cId="3037677585" sldId="289"/>
            <ac:picMk id="8" creationId="{902ED7BB-3152-4601-B191-B6068730A895}"/>
          </ac:picMkLst>
        </pc:picChg>
        <pc:picChg chg="mod">
          <ac:chgData name="WILMAR SOTELO" userId="f82f9da2-c48a-449f-a1d0-f6628d0b803d" providerId="ADAL" clId="{4486AA2C-5C02-4B9A-A914-4D30D1EF8C43}" dt="2021-09-17T14:58:34.433" v="843" actId="1076"/>
          <ac:picMkLst>
            <pc:docMk/>
            <pc:sldMk cId="3037677585" sldId="289"/>
            <ac:picMk id="10" creationId="{2078775A-B68F-4501-9FC9-7DC37FD31A99}"/>
          </ac:picMkLst>
        </pc:picChg>
      </pc:sldChg>
      <pc:sldChg chg="del">
        <pc:chgData name="WILMAR SOTELO" userId="f82f9da2-c48a-449f-a1d0-f6628d0b803d" providerId="ADAL" clId="{4486AA2C-5C02-4B9A-A914-4D30D1EF8C43}" dt="2021-09-16T17:51:31.581" v="165" actId="47"/>
        <pc:sldMkLst>
          <pc:docMk/>
          <pc:sldMk cId="3364406271" sldId="292"/>
        </pc:sldMkLst>
      </pc:sldChg>
      <pc:sldChg chg="del">
        <pc:chgData name="WILMAR SOTELO" userId="f82f9da2-c48a-449f-a1d0-f6628d0b803d" providerId="ADAL" clId="{4486AA2C-5C02-4B9A-A914-4D30D1EF8C43}" dt="2021-09-16T17:51:40.283" v="189" actId="47"/>
        <pc:sldMkLst>
          <pc:docMk/>
          <pc:sldMk cId="1587118773" sldId="303"/>
        </pc:sldMkLst>
      </pc:sldChg>
      <pc:sldChg chg="del">
        <pc:chgData name="WILMAR SOTELO" userId="f82f9da2-c48a-449f-a1d0-f6628d0b803d" providerId="ADAL" clId="{4486AA2C-5C02-4B9A-A914-4D30D1EF8C43}" dt="2021-09-16T17:51:30.958" v="164" actId="47"/>
        <pc:sldMkLst>
          <pc:docMk/>
          <pc:sldMk cId="3396635643" sldId="304"/>
        </pc:sldMkLst>
      </pc:sldChg>
      <pc:sldChg chg="del">
        <pc:chgData name="WILMAR SOTELO" userId="f82f9da2-c48a-449f-a1d0-f6628d0b803d" providerId="ADAL" clId="{4486AA2C-5C02-4B9A-A914-4D30D1EF8C43}" dt="2021-09-16T17:51:29.936" v="162" actId="47"/>
        <pc:sldMkLst>
          <pc:docMk/>
          <pc:sldMk cId="2486821883" sldId="305"/>
        </pc:sldMkLst>
      </pc:sldChg>
      <pc:sldChg chg="del">
        <pc:chgData name="WILMAR SOTELO" userId="f82f9da2-c48a-449f-a1d0-f6628d0b803d" providerId="ADAL" clId="{4486AA2C-5C02-4B9A-A914-4D30D1EF8C43}" dt="2021-09-16T17:51:38.210" v="176" actId="47"/>
        <pc:sldMkLst>
          <pc:docMk/>
          <pc:sldMk cId="2991054332" sldId="306"/>
        </pc:sldMkLst>
      </pc:sldChg>
      <pc:sldChg chg="del">
        <pc:chgData name="WILMAR SOTELO" userId="f82f9da2-c48a-449f-a1d0-f6628d0b803d" providerId="ADAL" clId="{4486AA2C-5C02-4B9A-A914-4D30D1EF8C43}" dt="2021-09-16T17:51:38.986" v="177" actId="47"/>
        <pc:sldMkLst>
          <pc:docMk/>
          <pc:sldMk cId="2787837895" sldId="307"/>
        </pc:sldMkLst>
      </pc:sldChg>
      <pc:sldChg chg="del">
        <pc:chgData name="WILMAR SOTELO" userId="f82f9da2-c48a-449f-a1d0-f6628d0b803d" providerId="ADAL" clId="{4486AA2C-5C02-4B9A-A914-4D30D1EF8C43}" dt="2021-09-16T17:51:31.672" v="166" actId="47"/>
        <pc:sldMkLst>
          <pc:docMk/>
          <pc:sldMk cId="2718692530" sldId="308"/>
        </pc:sldMkLst>
      </pc:sldChg>
      <pc:sldChg chg="del">
        <pc:chgData name="WILMAR SOTELO" userId="f82f9da2-c48a-449f-a1d0-f6628d0b803d" providerId="ADAL" clId="{4486AA2C-5C02-4B9A-A914-4D30D1EF8C43}" dt="2021-09-16T17:51:34.028" v="170" actId="47"/>
        <pc:sldMkLst>
          <pc:docMk/>
          <pc:sldMk cId="2434885377" sldId="309"/>
        </pc:sldMkLst>
      </pc:sldChg>
      <pc:sldChg chg="del">
        <pc:chgData name="WILMAR SOTELO" userId="f82f9da2-c48a-449f-a1d0-f6628d0b803d" providerId="ADAL" clId="{4486AA2C-5C02-4B9A-A914-4D30D1EF8C43}" dt="2021-09-16T17:51:32.275" v="167" actId="47"/>
        <pc:sldMkLst>
          <pc:docMk/>
          <pc:sldMk cId="84796184" sldId="310"/>
        </pc:sldMkLst>
      </pc:sldChg>
      <pc:sldChg chg="del">
        <pc:chgData name="WILMAR SOTELO" userId="f82f9da2-c48a-449f-a1d0-f6628d0b803d" providerId="ADAL" clId="{4486AA2C-5C02-4B9A-A914-4D30D1EF8C43}" dt="2021-09-16T17:51:33.271" v="168" actId="47"/>
        <pc:sldMkLst>
          <pc:docMk/>
          <pc:sldMk cId="1434059883" sldId="311"/>
        </pc:sldMkLst>
      </pc:sldChg>
      <pc:sldChg chg="del">
        <pc:chgData name="WILMAR SOTELO" userId="f82f9da2-c48a-449f-a1d0-f6628d0b803d" providerId="ADAL" clId="{4486AA2C-5C02-4B9A-A914-4D30D1EF8C43}" dt="2021-09-16T17:51:33.842" v="169" actId="47"/>
        <pc:sldMkLst>
          <pc:docMk/>
          <pc:sldMk cId="2064994912" sldId="313"/>
        </pc:sldMkLst>
      </pc:sldChg>
      <pc:sldChg chg="del">
        <pc:chgData name="WILMAR SOTELO" userId="f82f9da2-c48a-449f-a1d0-f6628d0b803d" providerId="ADAL" clId="{4486AA2C-5C02-4B9A-A914-4D30D1EF8C43}" dt="2021-09-16T17:51:34.653" v="171" actId="47"/>
        <pc:sldMkLst>
          <pc:docMk/>
          <pc:sldMk cId="2967995707" sldId="314"/>
        </pc:sldMkLst>
      </pc:sldChg>
      <pc:sldChg chg="del">
        <pc:chgData name="WILMAR SOTELO" userId="f82f9da2-c48a-449f-a1d0-f6628d0b803d" providerId="ADAL" clId="{4486AA2C-5C02-4B9A-A914-4D30D1EF8C43}" dt="2021-09-16T17:51:35.215" v="172" actId="47"/>
        <pc:sldMkLst>
          <pc:docMk/>
          <pc:sldMk cId="2486063431" sldId="315"/>
        </pc:sldMkLst>
      </pc:sldChg>
      <pc:sldChg chg="del">
        <pc:chgData name="WILMAR SOTELO" userId="f82f9da2-c48a-449f-a1d0-f6628d0b803d" providerId="ADAL" clId="{4486AA2C-5C02-4B9A-A914-4D30D1EF8C43}" dt="2021-09-16T17:51:35.528" v="173" actId="47"/>
        <pc:sldMkLst>
          <pc:docMk/>
          <pc:sldMk cId="1069804808" sldId="316"/>
        </pc:sldMkLst>
      </pc:sldChg>
      <pc:sldChg chg="del">
        <pc:chgData name="WILMAR SOTELO" userId="f82f9da2-c48a-449f-a1d0-f6628d0b803d" providerId="ADAL" clId="{4486AA2C-5C02-4B9A-A914-4D30D1EF8C43}" dt="2021-09-16T17:51:35.890" v="174" actId="47"/>
        <pc:sldMkLst>
          <pc:docMk/>
          <pc:sldMk cId="1367292702" sldId="317"/>
        </pc:sldMkLst>
      </pc:sldChg>
      <pc:sldChg chg="del">
        <pc:chgData name="WILMAR SOTELO" userId="f82f9da2-c48a-449f-a1d0-f6628d0b803d" providerId="ADAL" clId="{4486AA2C-5C02-4B9A-A914-4D30D1EF8C43}" dt="2021-09-16T17:51:36.732" v="175" actId="47"/>
        <pc:sldMkLst>
          <pc:docMk/>
          <pc:sldMk cId="560225223" sldId="318"/>
        </pc:sldMkLst>
      </pc:sldChg>
      <pc:sldChg chg="del">
        <pc:chgData name="WILMAR SOTELO" userId="f82f9da2-c48a-449f-a1d0-f6628d0b803d" providerId="ADAL" clId="{4486AA2C-5C02-4B9A-A914-4D30D1EF8C43}" dt="2021-09-16T17:51:39.493" v="178" actId="47"/>
        <pc:sldMkLst>
          <pc:docMk/>
          <pc:sldMk cId="2783244670" sldId="320"/>
        </pc:sldMkLst>
      </pc:sldChg>
      <pc:sldChg chg="del">
        <pc:chgData name="WILMAR SOTELO" userId="f82f9da2-c48a-449f-a1d0-f6628d0b803d" providerId="ADAL" clId="{4486AA2C-5C02-4B9A-A914-4D30D1EF8C43}" dt="2021-09-16T17:51:39.990" v="183" actId="47"/>
        <pc:sldMkLst>
          <pc:docMk/>
          <pc:sldMk cId="658884452" sldId="322"/>
        </pc:sldMkLst>
      </pc:sldChg>
      <pc:sldChg chg="del">
        <pc:chgData name="WILMAR SOTELO" userId="f82f9da2-c48a-449f-a1d0-f6628d0b803d" providerId="ADAL" clId="{4486AA2C-5C02-4B9A-A914-4D30D1EF8C43}" dt="2021-09-16T17:51:39.832" v="179" actId="47"/>
        <pc:sldMkLst>
          <pc:docMk/>
          <pc:sldMk cId="3617932055" sldId="323"/>
        </pc:sldMkLst>
      </pc:sldChg>
      <pc:sldChg chg="del">
        <pc:chgData name="WILMAR SOTELO" userId="f82f9da2-c48a-449f-a1d0-f6628d0b803d" providerId="ADAL" clId="{4486AA2C-5C02-4B9A-A914-4D30D1EF8C43}" dt="2021-09-16T17:51:39.930" v="180" actId="47"/>
        <pc:sldMkLst>
          <pc:docMk/>
          <pc:sldMk cId="3958260058" sldId="324"/>
        </pc:sldMkLst>
      </pc:sldChg>
      <pc:sldChg chg="del">
        <pc:chgData name="WILMAR SOTELO" userId="f82f9da2-c48a-449f-a1d0-f6628d0b803d" providerId="ADAL" clId="{4486AA2C-5C02-4B9A-A914-4D30D1EF8C43}" dt="2021-09-16T17:51:39.962" v="182" actId="47"/>
        <pc:sldMkLst>
          <pc:docMk/>
          <pc:sldMk cId="1516772403" sldId="325"/>
        </pc:sldMkLst>
      </pc:sldChg>
      <pc:sldChg chg="del">
        <pc:chgData name="WILMAR SOTELO" userId="f82f9da2-c48a-449f-a1d0-f6628d0b803d" providerId="ADAL" clId="{4486AA2C-5C02-4B9A-A914-4D30D1EF8C43}" dt="2021-09-16T17:51:40.008" v="184" actId="47"/>
        <pc:sldMkLst>
          <pc:docMk/>
          <pc:sldMk cId="3702454919" sldId="326"/>
        </pc:sldMkLst>
      </pc:sldChg>
      <pc:sldChg chg="del">
        <pc:chgData name="WILMAR SOTELO" userId="f82f9da2-c48a-449f-a1d0-f6628d0b803d" providerId="ADAL" clId="{4486AA2C-5C02-4B9A-A914-4D30D1EF8C43}" dt="2021-09-16T17:51:40.165" v="186" actId="47"/>
        <pc:sldMkLst>
          <pc:docMk/>
          <pc:sldMk cId="1509133010" sldId="327"/>
        </pc:sldMkLst>
      </pc:sldChg>
      <pc:sldChg chg="del">
        <pc:chgData name="WILMAR SOTELO" userId="f82f9da2-c48a-449f-a1d0-f6628d0b803d" providerId="ADAL" clId="{4486AA2C-5C02-4B9A-A914-4D30D1EF8C43}" dt="2021-09-16T17:51:39.944" v="181" actId="47"/>
        <pc:sldMkLst>
          <pc:docMk/>
          <pc:sldMk cId="4053939910" sldId="328"/>
        </pc:sldMkLst>
      </pc:sldChg>
      <pc:sldChg chg="del">
        <pc:chgData name="WILMAR SOTELO" userId="f82f9da2-c48a-449f-a1d0-f6628d0b803d" providerId="ADAL" clId="{4486AA2C-5C02-4B9A-A914-4D30D1EF8C43}" dt="2021-09-16T17:51:40.053" v="185" actId="47"/>
        <pc:sldMkLst>
          <pc:docMk/>
          <pc:sldMk cId="2806042116" sldId="333"/>
        </pc:sldMkLst>
      </pc:sldChg>
      <pc:sldChg chg="del">
        <pc:chgData name="WILMAR SOTELO" userId="f82f9da2-c48a-449f-a1d0-f6628d0b803d" providerId="ADAL" clId="{4486AA2C-5C02-4B9A-A914-4D30D1EF8C43}" dt="2021-09-16T17:51:40.181" v="187" actId="47"/>
        <pc:sldMkLst>
          <pc:docMk/>
          <pc:sldMk cId="3661434162" sldId="334"/>
        </pc:sldMkLst>
      </pc:sldChg>
      <pc:sldChg chg="del">
        <pc:chgData name="WILMAR SOTELO" userId="f82f9da2-c48a-449f-a1d0-f6628d0b803d" providerId="ADAL" clId="{4486AA2C-5C02-4B9A-A914-4D30D1EF8C43}" dt="2021-09-16T17:51:40.243" v="188" actId="47"/>
        <pc:sldMkLst>
          <pc:docMk/>
          <pc:sldMk cId="3323468278" sldId="335"/>
        </pc:sldMkLst>
      </pc:sldChg>
      <pc:sldChg chg="add del">
        <pc:chgData name="WILMAR SOTELO" userId="f82f9da2-c48a-449f-a1d0-f6628d0b803d" providerId="ADAL" clId="{4486AA2C-5C02-4B9A-A914-4D30D1EF8C43}" dt="2021-09-16T18:01:47.673" v="235" actId="47"/>
        <pc:sldMkLst>
          <pc:docMk/>
          <pc:sldMk cId="3010529917" sldId="336"/>
        </pc:sldMkLst>
      </pc:sldChg>
    </pc:docChg>
  </pc:docChgLst>
  <pc:docChgLst>
    <pc:chgData name="WILMAR SOTELO" userId="f82f9da2-c48a-449f-a1d0-f6628d0b803d" providerId="ADAL" clId="{F29573DB-1724-4DBB-874F-73391F45B924}"/>
    <pc:docChg chg="undo redo custSel addSld delSld modSld sldOrd modSection">
      <pc:chgData name="WILMAR SOTELO" userId="f82f9da2-c48a-449f-a1d0-f6628d0b803d" providerId="ADAL" clId="{F29573DB-1724-4DBB-874F-73391F45B924}" dt="2021-02-25T21:29:02.946" v="5852" actId="47"/>
      <pc:docMkLst>
        <pc:docMk/>
      </pc:docMkLst>
      <pc:sldChg chg="modSp mod">
        <pc:chgData name="WILMAR SOTELO" userId="f82f9da2-c48a-449f-a1d0-f6628d0b803d" providerId="ADAL" clId="{F29573DB-1724-4DBB-874F-73391F45B924}" dt="2021-01-08T03:15:31.562" v="464" actId="20577"/>
        <pc:sldMkLst>
          <pc:docMk/>
          <pc:sldMk cId="2180755229" sldId="259"/>
        </pc:sldMkLst>
        <pc:spChg chg="mod">
          <ac:chgData name="WILMAR SOTELO" userId="f82f9da2-c48a-449f-a1d0-f6628d0b803d" providerId="ADAL" clId="{F29573DB-1724-4DBB-874F-73391F45B924}" dt="2021-01-08T03:15:31.562" v="464" actId="20577"/>
          <ac:spMkLst>
            <pc:docMk/>
            <pc:sldMk cId="2180755229" sldId="259"/>
            <ac:spMk id="3" creationId="{5B6F4CB4-CB18-4FF1-9918-41FB79E84522}"/>
          </ac:spMkLst>
        </pc:spChg>
        <pc:spChg chg="mod">
          <ac:chgData name="WILMAR SOTELO" userId="f82f9da2-c48a-449f-a1d0-f6628d0b803d" providerId="ADAL" clId="{F29573DB-1724-4DBB-874F-73391F45B924}" dt="2021-01-08T03:13:32.216" v="458" actId="207"/>
          <ac:spMkLst>
            <pc:docMk/>
            <pc:sldMk cId="2180755229" sldId="259"/>
            <ac:spMk id="12" creationId="{EEA344E2-B737-4D30-912C-C92875DFF814}"/>
          </ac:spMkLst>
        </pc:spChg>
        <pc:cxnChg chg="mod">
          <ac:chgData name="WILMAR SOTELO" userId="f82f9da2-c48a-449f-a1d0-f6628d0b803d" providerId="ADAL" clId="{F29573DB-1724-4DBB-874F-73391F45B924}" dt="2021-01-08T03:13:51.985" v="459" actId="208"/>
          <ac:cxnSpMkLst>
            <pc:docMk/>
            <pc:sldMk cId="2180755229" sldId="259"/>
            <ac:cxnSpMk id="7" creationId="{01288CDE-F90C-43C1-B9E1-D9B030E77F2F}"/>
          </ac:cxnSpMkLst>
        </pc:cxnChg>
      </pc:sldChg>
      <pc:sldChg chg="del">
        <pc:chgData name="WILMAR SOTELO" userId="f82f9da2-c48a-449f-a1d0-f6628d0b803d" providerId="ADAL" clId="{F29573DB-1724-4DBB-874F-73391F45B924}" dt="2021-01-08T03:17:26.614" v="466" actId="47"/>
        <pc:sldMkLst>
          <pc:docMk/>
          <pc:sldMk cId="764276802" sldId="273"/>
        </pc:sldMkLst>
      </pc:sldChg>
      <pc:sldChg chg="del">
        <pc:chgData name="WILMAR SOTELO" userId="f82f9da2-c48a-449f-a1d0-f6628d0b803d" providerId="ADAL" clId="{F29573DB-1724-4DBB-874F-73391F45B924}" dt="2021-01-08T03:12:27.997" v="455" actId="47"/>
        <pc:sldMkLst>
          <pc:docMk/>
          <pc:sldMk cId="2652218621" sldId="274"/>
        </pc:sldMkLst>
      </pc:sldChg>
      <pc:sldChg chg="del">
        <pc:chgData name="WILMAR SOTELO" userId="f82f9da2-c48a-449f-a1d0-f6628d0b803d" providerId="ADAL" clId="{F29573DB-1724-4DBB-874F-73391F45B924}" dt="2021-01-08T03:17:11.065" v="465" actId="47"/>
        <pc:sldMkLst>
          <pc:docMk/>
          <pc:sldMk cId="3545648652" sldId="277"/>
        </pc:sldMkLst>
      </pc:sldChg>
      <pc:sldChg chg="del">
        <pc:chgData name="WILMAR SOTELO" userId="f82f9da2-c48a-449f-a1d0-f6628d0b803d" providerId="ADAL" clId="{F29573DB-1724-4DBB-874F-73391F45B924}" dt="2021-01-08T03:12:21.895" v="452" actId="47"/>
        <pc:sldMkLst>
          <pc:docMk/>
          <pc:sldMk cId="597565621" sldId="279"/>
        </pc:sldMkLst>
      </pc:sldChg>
      <pc:sldChg chg="del">
        <pc:chgData name="WILMAR SOTELO" userId="f82f9da2-c48a-449f-a1d0-f6628d0b803d" providerId="ADAL" clId="{F29573DB-1724-4DBB-874F-73391F45B924}" dt="2021-01-08T03:12:21.466" v="451" actId="47"/>
        <pc:sldMkLst>
          <pc:docMk/>
          <pc:sldMk cId="2945496227" sldId="280"/>
        </pc:sldMkLst>
      </pc:sldChg>
      <pc:sldChg chg="del">
        <pc:chgData name="WILMAR SOTELO" userId="f82f9da2-c48a-449f-a1d0-f6628d0b803d" providerId="ADAL" clId="{F29573DB-1724-4DBB-874F-73391F45B924}" dt="2021-01-08T03:12:22.918" v="454" actId="47"/>
        <pc:sldMkLst>
          <pc:docMk/>
          <pc:sldMk cId="4045373729" sldId="283"/>
        </pc:sldMkLst>
      </pc:sldChg>
      <pc:sldChg chg="del">
        <pc:chgData name="WILMAR SOTELO" userId="f82f9da2-c48a-449f-a1d0-f6628d0b803d" providerId="ADAL" clId="{F29573DB-1724-4DBB-874F-73391F45B924}" dt="2021-01-08T03:12:22.262" v="453" actId="47"/>
        <pc:sldMkLst>
          <pc:docMk/>
          <pc:sldMk cId="1583048304" sldId="284"/>
        </pc:sldMkLst>
      </pc:sldChg>
      <pc:sldChg chg="modSp mod">
        <pc:chgData name="WILMAR SOTELO" userId="f82f9da2-c48a-449f-a1d0-f6628d0b803d" providerId="ADAL" clId="{F29573DB-1724-4DBB-874F-73391F45B924}" dt="2021-02-22T03:26:19.796" v="5824" actId="20577"/>
        <pc:sldMkLst>
          <pc:docMk/>
          <pc:sldMk cId="488385326" sldId="285"/>
        </pc:sldMkLst>
        <pc:spChg chg="mod">
          <ac:chgData name="WILMAR SOTELO" userId="f82f9da2-c48a-449f-a1d0-f6628d0b803d" providerId="ADAL" clId="{F29573DB-1724-4DBB-874F-73391F45B924}" dt="2021-02-22T03:26:19.796" v="5824" actId="20577"/>
          <ac:spMkLst>
            <pc:docMk/>
            <pc:sldMk cId="488385326" sldId="285"/>
            <ac:spMk id="3" creationId="{A5CBA8C5-33B7-41DB-BC7C-3362079D7842}"/>
          </ac:spMkLst>
        </pc:spChg>
        <pc:spChg chg="mod">
          <ac:chgData name="WILMAR SOTELO" userId="f82f9da2-c48a-449f-a1d0-f6628d0b803d" providerId="ADAL" clId="{F29573DB-1724-4DBB-874F-73391F45B924}" dt="2021-02-13T00:24:19.081" v="858" actId="207"/>
          <ac:spMkLst>
            <pc:docMk/>
            <pc:sldMk cId="488385326" sldId="285"/>
            <ac:spMk id="12" creationId="{EEA344E2-B737-4D30-912C-C92875DFF814}"/>
          </ac:spMkLst>
        </pc:spChg>
        <pc:cxnChg chg="mod">
          <ac:chgData name="WILMAR SOTELO" userId="f82f9da2-c48a-449f-a1d0-f6628d0b803d" providerId="ADAL" clId="{F29573DB-1724-4DBB-874F-73391F45B924}" dt="2021-01-08T03:14:15.153" v="462" actId="208"/>
          <ac:cxnSpMkLst>
            <pc:docMk/>
            <pc:sldMk cId="488385326" sldId="285"/>
            <ac:cxnSpMk id="7" creationId="{01288CDE-F90C-43C1-B9E1-D9B030E77F2F}"/>
          </ac:cxnSpMkLst>
        </pc:cxnChg>
      </pc:sldChg>
      <pc:sldChg chg="modSp mod">
        <pc:chgData name="WILMAR SOTELO" userId="f82f9da2-c48a-449f-a1d0-f6628d0b803d" providerId="ADAL" clId="{F29573DB-1724-4DBB-874F-73391F45B924}" dt="2021-02-22T05:18:13.576" v="5846" actId="20577"/>
        <pc:sldMkLst>
          <pc:docMk/>
          <pc:sldMk cId="2262590326" sldId="288"/>
        </pc:sldMkLst>
        <pc:spChg chg="mod">
          <ac:chgData name="WILMAR SOTELO" userId="f82f9da2-c48a-449f-a1d0-f6628d0b803d" providerId="ADAL" clId="{F29573DB-1724-4DBB-874F-73391F45B924}" dt="2021-02-22T05:18:07.684" v="5834" actId="20577"/>
          <ac:spMkLst>
            <pc:docMk/>
            <pc:sldMk cId="2262590326" sldId="288"/>
            <ac:spMk id="3" creationId="{A5CBA8C5-33B7-41DB-BC7C-3362079D7842}"/>
          </ac:spMkLst>
        </pc:spChg>
        <pc:spChg chg="mod">
          <ac:chgData name="WILMAR SOTELO" userId="f82f9da2-c48a-449f-a1d0-f6628d0b803d" providerId="ADAL" clId="{F29573DB-1724-4DBB-874F-73391F45B924}" dt="2021-02-22T05:18:13.576" v="5846" actId="20577"/>
          <ac:spMkLst>
            <pc:docMk/>
            <pc:sldMk cId="2262590326" sldId="288"/>
            <ac:spMk id="12" creationId="{EEA344E2-B737-4D30-912C-C92875DFF814}"/>
          </ac:spMkLst>
        </pc:spChg>
      </pc:sldChg>
      <pc:sldChg chg="modSp del mod">
        <pc:chgData name="WILMAR SOTELO" userId="f82f9da2-c48a-449f-a1d0-f6628d0b803d" providerId="ADAL" clId="{F29573DB-1724-4DBB-874F-73391F45B924}" dt="2021-02-22T02:39:22.646" v="5815" actId="47"/>
        <pc:sldMkLst>
          <pc:docMk/>
          <pc:sldMk cId="251149324" sldId="291"/>
        </pc:sldMkLst>
        <pc:spChg chg="mod">
          <ac:chgData name="WILMAR SOTELO" userId="f82f9da2-c48a-449f-a1d0-f6628d0b803d" providerId="ADAL" clId="{F29573DB-1724-4DBB-874F-73391F45B924}" dt="2021-01-08T03:09:54.193" v="438" actId="123"/>
          <ac:spMkLst>
            <pc:docMk/>
            <pc:sldMk cId="251149324" sldId="291"/>
            <ac:spMk id="3" creationId="{A5CBA8C5-33B7-41DB-BC7C-3362079D7842}"/>
          </ac:spMkLst>
        </pc:spChg>
        <pc:spChg chg="mod">
          <ac:chgData name="WILMAR SOTELO" userId="f82f9da2-c48a-449f-a1d0-f6628d0b803d" providerId="ADAL" clId="{F29573DB-1724-4DBB-874F-73391F45B924}" dt="2021-02-13T00:24:31.730" v="860" actId="207"/>
          <ac:spMkLst>
            <pc:docMk/>
            <pc:sldMk cId="251149324" sldId="291"/>
            <ac:spMk id="12" creationId="{EEA344E2-B737-4D30-912C-C92875DFF814}"/>
          </ac:spMkLst>
        </pc:spChg>
      </pc:sldChg>
      <pc:sldChg chg="addSp delSp modSp mod">
        <pc:chgData name="WILMAR SOTELO" userId="f82f9da2-c48a-449f-a1d0-f6628d0b803d" providerId="ADAL" clId="{F29573DB-1724-4DBB-874F-73391F45B924}" dt="2021-02-19T05:19:59.730" v="4621" actId="688"/>
        <pc:sldMkLst>
          <pc:docMk/>
          <pc:sldMk cId="3364406271" sldId="292"/>
        </pc:sldMkLst>
        <pc:spChg chg="del mod">
          <ac:chgData name="WILMAR SOTELO" userId="f82f9da2-c48a-449f-a1d0-f6628d0b803d" providerId="ADAL" clId="{F29573DB-1724-4DBB-874F-73391F45B924}" dt="2021-02-15T20:42:35.644" v="2450" actId="478"/>
          <ac:spMkLst>
            <pc:docMk/>
            <pc:sldMk cId="3364406271" sldId="292"/>
            <ac:spMk id="2" creationId="{F1391FDE-B7A9-4E71-B6D5-E7EAF07CAEEC}"/>
          </ac:spMkLst>
        </pc:spChg>
        <pc:spChg chg="add mod">
          <ac:chgData name="WILMAR SOTELO" userId="f82f9da2-c48a-449f-a1d0-f6628d0b803d" providerId="ADAL" clId="{F29573DB-1724-4DBB-874F-73391F45B924}" dt="2021-02-15T04:26:30.764" v="1592" actId="1076"/>
          <ac:spMkLst>
            <pc:docMk/>
            <pc:sldMk cId="3364406271" sldId="292"/>
            <ac:spMk id="8" creationId="{A871EAA8-6CA9-4AF5-9455-D91A60558DE3}"/>
          </ac:spMkLst>
        </pc:spChg>
        <pc:spChg chg="add mod">
          <ac:chgData name="WILMAR SOTELO" userId="f82f9da2-c48a-449f-a1d0-f6628d0b803d" providerId="ADAL" clId="{F29573DB-1724-4DBB-874F-73391F45B924}" dt="2021-02-15T04:26:38.750" v="1593" actId="1076"/>
          <ac:spMkLst>
            <pc:docMk/>
            <pc:sldMk cId="3364406271" sldId="292"/>
            <ac:spMk id="9" creationId="{2E9CB52E-3797-4E13-8CB3-C40E10DB2C90}"/>
          </ac:spMkLst>
        </pc:spChg>
        <pc:spChg chg="add mod">
          <ac:chgData name="WILMAR SOTELO" userId="f82f9da2-c48a-449f-a1d0-f6628d0b803d" providerId="ADAL" clId="{F29573DB-1724-4DBB-874F-73391F45B924}" dt="2021-02-15T20:42:28.994" v="2448" actId="404"/>
          <ac:spMkLst>
            <pc:docMk/>
            <pc:sldMk cId="3364406271" sldId="292"/>
            <ac:spMk id="10" creationId="{1401C9C9-9398-478C-A8DF-8E293289A0DE}"/>
          </ac:spMkLst>
        </pc:spChg>
        <pc:spChg chg="add mod">
          <ac:chgData name="WILMAR SOTELO" userId="f82f9da2-c48a-449f-a1d0-f6628d0b803d" providerId="ADAL" clId="{F29573DB-1724-4DBB-874F-73391F45B924}" dt="2021-02-15T17:31:22.657" v="1932" actId="403"/>
          <ac:spMkLst>
            <pc:docMk/>
            <pc:sldMk cId="3364406271" sldId="292"/>
            <ac:spMk id="11" creationId="{FC0AF556-B95D-4AAD-AAB5-1EC070722F3B}"/>
          </ac:spMkLst>
        </pc:spChg>
        <pc:spChg chg="mod">
          <ac:chgData name="WILMAR SOTELO" userId="f82f9da2-c48a-449f-a1d0-f6628d0b803d" providerId="ADAL" clId="{F29573DB-1724-4DBB-874F-73391F45B924}" dt="2021-02-15T00:05:55.187" v="1208" actId="20577"/>
          <ac:spMkLst>
            <pc:docMk/>
            <pc:sldMk cId="3364406271" sldId="292"/>
            <ac:spMk id="12" creationId="{EEA344E2-B737-4D30-912C-C92875DFF814}"/>
          </ac:spMkLst>
        </pc:spChg>
        <pc:spChg chg="add mod">
          <ac:chgData name="WILMAR SOTELO" userId="f82f9da2-c48a-449f-a1d0-f6628d0b803d" providerId="ADAL" clId="{F29573DB-1724-4DBB-874F-73391F45B924}" dt="2021-02-15T04:40:54.806" v="1772" actId="20577"/>
          <ac:spMkLst>
            <pc:docMk/>
            <pc:sldMk cId="3364406271" sldId="292"/>
            <ac:spMk id="13" creationId="{7FAF4539-91E6-4A4B-8CE5-167AEB3C233A}"/>
          </ac:spMkLst>
        </pc:spChg>
        <pc:spChg chg="add mod">
          <ac:chgData name="WILMAR SOTELO" userId="f82f9da2-c48a-449f-a1d0-f6628d0b803d" providerId="ADAL" clId="{F29573DB-1724-4DBB-874F-73391F45B924}" dt="2021-02-15T04:41:12.587" v="1798" actId="20577"/>
          <ac:spMkLst>
            <pc:docMk/>
            <pc:sldMk cId="3364406271" sldId="292"/>
            <ac:spMk id="15" creationId="{2493B2CF-23C5-400E-8FFD-B317CAE4B958}"/>
          </ac:spMkLst>
        </pc:spChg>
        <pc:picChg chg="del">
          <ac:chgData name="WILMAR SOTELO" userId="f82f9da2-c48a-449f-a1d0-f6628d0b803d" providerId="ADAL" clId="{F29573DB-1724-4DBB-874F-73391F45B924}" dt="2021-01-09T02:16:23.901" v="468" actId="478"/>
          <ac:picMkLst>
            <pc:docMk/>
            <pc:sldMk cId="3364406271" sldId="292"/>
            <ac:picMk id="4" creationId="{C37DE060-C2B7-4C26-9286-A5044B2F0251}"/>
          </ac:picMkLst>
        </pc:picChg>
        <pc:picChg chg="add del mod">
          <ac:chgData name="WILMAR SOTELO" userId="f82f9da2-c48a-449f-a1d0-f6628d0b803d" providerId="ADAL" clId="{F29573DB-1724-4DBB-874F-73391F45B924}" dt="2021-02-15T00:43:04.563" v="1414" actId="478"/>
          <ac:picMkLst>
            <pc:docMk/>
            <pc:sldMk cId="3364406271" sldId="292"/>
            <ac:picMk id="5" creationId="{765CFC8D-E90C-4065-B58A-8E1F46AAB203}"/>
          </ac:picMkLst>
        </pc:picChg>
        <pc:picChg chg="add mod">
          <ac:chgData name="WILMAR SOTELO" userId="f82f9da2-c48a-449f-a1d0-f6628d0b803d" providerId="ADAL" clId="{F29573DB-1724-4DBB-874F-73391F45B924}" dt="2021-02-19T05:19:59.730" v="4621" actId="688"/>
          <ac:picMkLst>
            <pc:docMk/>
            <pc:sldMk cId="3364406271" sldId="292"/>
            <ac:picMk id="6" creationId="{5EEDA2A2-4041-4E0E-8AE8-C558F5D99DD1}"/>
          </ac:picMkLst>
        </pc:picChg>
        <pc:picChg chg="del">
          <ac:chgData name="WILMAR SOTELO" userId="f82f9da2-c48a-449f-a1d0-f6628d0b803d" providerId="ADAL" clId="{F29573DB-1724-4DBB-874F-73391F45B924}" dt="2021-01-09T02:16:28.068" v="469" actId="478"/>
          <ac:picMkLst>
            <pc:docMk/>
            <pc:sldMk cId="3364406271" sldId="292"/>
            <ac:picMk id="10" creationId="{6360C16D-0526-4E11-B4BC-86FFFBA37EF4}"/>
          </ac:picMkLst>
        </pc:picChg>
        <pc:picChg chg="del">
          <ac:chgData name="WILMAR SOTELO" userId="f82f9da2-c48a-449f-a1d0-f6628d0b803d" providerId="ADAL" clId="{F29573DB-1724-4DBB-874F-73391F45B924}" dt="2021-01-09T02:16:30.558" v="470" actId="478"/>
          <ac:picMkLst>
            <pc:docMk/>
            <pc:sldMk cId="3364406271" sldId="292"/>
            <ac:picMk id="16" creationId="{60B94EAC-E0C0-4BDD-BE00-3EFCCBFCE097}"/>
          </ac:picMkLst>
        </pc:picChg>
        <pc:cxnChg chg="del">
          <ac:chgData name="WILMAR SOTELO" userId="f82f9da2-c48a-449f-a1d0-f6628d0b803d" providerId="ADAL" clId="{F29573DB-1724-4DBB-874F-73391F45B924}" dt="2021-01-09T02:16:33.795" v="471" actId="478"/>
          <ac:cxnSpMkLst>
            <pc:docMk/>
            <pc:sldMk cId="3364406271" sldId="292"/>
            <ac:cxnSpMk id="6" creationId="{65C51639-725E-43BA-83ED-8326C4C9B34E}"/>
          </ac:cxnSpMkLst>
        </pc:cxnChg>
        <pc:cxnChg chg="del">
          <ac:chgData name="WILMAR SOTELO" userId="f82f9da2-c48a-449f-a1d0-f6628d0b803d" providerId="ADAL" clId="{F29573DB-1724-4DBB-874F-73391F45B924}" dt="2021-01-09T02:16:33.795" v="471" actId="478"/>
          <ac:cxnSpMkLst>
            <pc:docMk/>
            <pc:sldMk cId="3364406271" sldId="292"/>
            <ac:cxnSpMk id="14" creationId="{C65DCA38-6CB5-4B4A-9376-CF3AB81B84A6}"/>
          </ac:cxnSpMkLst>
        </pc:cxnChg>
      </pc:sldChg>
      <pc:sldChg chg="addSp delSp modSp del mod">
        <pc:chgData name="WILMAR SOTELO" userId="f82f9da2-c48a-449f-a1d0-f6628d0b803d" providerId="ADAL" clId="{F29573DB-1724-4DBB-874F-73391F45B924}" dt="2021-02-13T00:21:57.807" v="792" actId="2696"/>
        <pc:sldMkLst>
          <pc:docMk/>
          <pc:sldMk cId="1974618973" sldId="293"/>
        </pc:sldMkLst>
        <pc:picChg chg="del">
          <ac:chgData name="WILMAR SOTELO" userId="f82f9da2-c48a-449f-a1d0-f6628d0b803d" providerId="ADAL" clId="{F29573DB-1724-4DBB-874F-73391F45B924}" dt="2021-01-08T03:10:34.505" v="439" actId="478"/>
          <ac:picMkLst>
            <pc:docMk/>
            <pc:sldMk cId="1974618973" sldId="293"/>
            <ac:picMk id="4" creationId="{394450FC-3D0B-4EC1-AFC1-4C437232B073}"/>
          </ac:picMkLst>
        </pc:picChg>
        <pc:picChg chg="mod">
          <ac:chgData name="WILMAR SOTELO" userId="f82f9da2-c48a-449f-a1d0-f6628d0b803d" providerId="ADAL" clId="{F29573DB-1724-4DBB-874F-73391F45B924}" dt="2021-01-08T03:10:42.798" v="442" actId="1076"/>
          <ac:picMkLst>
            <pc:docMk/>
            <pc:sldMk cId="1974618973" sldId="293"/>
            <ac:picMk id="5" creationId="{A9699E9F-EE64-4C1B-BB13-7A4F9BFE82DE}"/>
          </ac:picMkLst>
        </pc:picChg>
        <pc:picChg chg="del">
          <ac:chgData name="WILMAR SOTELO" userId="f82f9da2-c48a-449f-a1d0-f6628d0b803d" providerId="ADAL" clId="{F29573DB-1724-4DBB-874F-73391F45B924}" dt="2021-01-08T03:10:37.179" v="440" actId="478"/>
          <ac:picMkLst>
            <pc:docMk/>
            <pc:sldMk cId="1974618973" sldId="293"/>
            <ac:picMk id="6" creationId="{B6889E89-75B5-490E-BBFC-1017C4F537E7}"/>
          </ac:picMkLst>
        </pc:picChg>
        <pc:picChg chg="add mod">
          <ac:chgData name="WILMAR SOTELO" userId="f82f9da2-c48a-449f-a1d0-f6628d0b803d" providerId="ADAL" clId="{F29573DB-1724-4DBB-874F-73391F45B924}" dt="2021-01-08T03:11:53.411" v="444" actId="1076"/>
          <ac:picMkLst>
            <pc:docMk/>
            <pc:sldMk cId="1974618973" sldId="293"/>
            <ac:picMk id="8" creationId="{9094B841-8040-4295-9642-A947B5265C92}"/>
          </ac:picMkLst>
        </pc:picChg>
        <pc:picChg chg="mod">
          <ac:chgData name="WILMAR SOTELO" userId="f82f9da2-c48a-449f-a1d0-f6628d0b803d" providerId="ADAL" clId="{F29573DB-1724-4DBB-874F-73391F45B924}" dt="2021-01-08T03:12:59.848" v="457" actId="1076"/>
          <ac:picMkLst>
            <pc:docMk/>
            <pc:sldMk cId="1974618973" sldId="293"/>
            <ac:picMk id="9" creationId="{295B441D-4DB8-4FF2-854F-8828D6671405}"/>
          </ac:picMkLst>
        </pc:picChg>
      </pc:sldChg>
      <pc:sldChg chg="del">
        <pc:chgData name="WILMAR SOTELO" userId="f82f9da2-c48a-449f-a1d0-f6628d0b803d" providerId="ADAL" clId="{F29573DB-1724-4DBB-874F-73391F45B924}" dt="2021-01-08T03:12:18.578" v="446" actId="47"/>
        <pc:sldMkLst>
          <pc:docMk/>
          <pc:sldMk cId="419764936" sldId="296"/>
        </pc:sldMkLst>
      </pc:sldChg>
      <pc:sldChg chg="del">
        <pc:chgData name="WILMAR SOTELO" userId="f82f9da2-c48a-449f-a1d0-f6628d0b803d" providerId="ADAL" clId="{F29573DB-1724-4DBB-874F-73391F45B924}" dt="2021-01-08T03:12:17.669" v="445" actId="47"/>
        <pc:sldMkLst>
          <pc:docMk/>
          <pc:sldMk cId="3997480111" sldId="298"/>
        </pc:sldMkLst>
      </pc:sldChg>
      <pc:sldChg chg="del">
        <pc:chgData name="WILMAR SOTELO" userId="f82f9da2-c48a-449f-a1d0-f6628d0b803d" providerId="ADAL" clId="{F29573DB-1724-4DBB-874F-73391F45B924}" dt="2021-01-08T03:12:19.128" v="447" actId="47"/>
        <pc:sldMkLst>
          <pc:docMk/>
          <pc:sldMk cId="2789662716" sldId="299"/>
        </pc:sldMkLst>
      </pc:sldChg>
      <pc:sldChg chg="del">
        <pc:chgData name="WILMAR SOTELO" userId="f82f9da2-c48a-449f-a1d0-f6628d0b803d" providerId="ADAL" clId="{F29573DB-1724-4DBB-874F-73391F45B924}" dt="2021-01-08T03:12:19.533" v="448" actId="47"/>
        <pc:sldMkLst>
          <pc:docMk/>
          <pc:sldMk cId="186335188" sldId="300"/>
        </pc:sldMkLst>
      </pc:sldChg>
      <pc:sldChg chg="del">
        <pc:chgData name="WILMAR SOTELO" userId="f82f9da2-c48a-449f-a1d0-f6628d0b803d" providerId="ADAL" clId="{F29573DB-1724-4DBB-874F-73391F45B924}" dt="2021-01-08T03:12:20.634" v="449" actId="47"/>
        <pc:sldMkLst>
          <pc:docMk/>
          <pc:sldMk cId="4707735" sldId="301"/>
        </pc:sldMkLst>
      </pc:sldChg>
      <pc:sldChg chg="del">
        <pc:chgData name="WILMAR SOTELO" userId="f82f9da2-c48a-449f-a1d0-f6628d0b803d" providerId="ADAL" clId="{F29573DB-1724-4DBB-874F-73391F45B924}" dt="2021-01-08T03:12:20.995" v="450" actId="47"/>
        <pc:sldMkLst>
          <pc:docMk/>
          <pc:sldMk cId="321708057" sldId="302"/>
        </pc:sldMkLst>
      </pc:sldChg>
      <pc:sldChg chg="addSp delSp modSp mod">
        <pc:chgData name="WILMAR SOTELO" userId="f82f9da2-c48a-449f-a1d0-f6628d0b803d" providerId="ADAL" clId="{F29573DB-1724-4DBB-874F-73391F45B924}" dt="2021-02-20T20:36:30.439" v="5724" actId="20577"/>
        <pc:sldMkLst>
          <pc:docMk/>
          <pc:sldMk cId="1587118773" sldId="303"/>
        </pc:sldMkLst>
        <pc:spChg chg="mod">
          <ac:chgData name="WILMAR SOTELO" userId="f82f9da2-c48a-449f-a1d0-f6628d0b803d" providerId="ADAL" clId="{F29573DB-1724-4DBB-874F-73391F45B924}" dt="2021-02-20T20:36:30.439" v="5724" actId="20577"/>
          <ac:spMkLst>
            <pc:docMk/>
            <pc:sldMk cId="1587118773" sldId="303"/>
            <ac:spMk id="3" creationId="{61C89590-3421-4B92-8348-BB52D42F2530}"/>
          </ac:spMkLst>
        </pc:spChg>
        <pc:spChg chg="mod">
          <ac:chgData name="WILMAR SOTELO" userId="f82f9da2-c48a-449f-a1d0-f6628d0b803d" providerId="ADAL" clId="{F29573DB-1724-4DBB-874F-73391F45B924}" dt="2021-02-13T00:24:46.191" v="863" actId="207"/>
          <ac:spMkLst>
            <pc:docMk/>
            <pc:sldMk cId="1587118773" sldId="303"/>
            <ac:spMk id="5" creationId="{54FE1255-9AF3-4C1D-B025-A71AA00E7202}"/>
          </ac:spMkLst>
        </pc:spChg>
        <pc:spChg chg="add del">
          <ac:chgData name="WILMAR SOTELO" userId="f82f9da2-c48a-449f-a1d0-f6628d0b803d" providerId="ADAL" clId="{F29573DB-1724-4DBB-874F-73391F45B924}" dt="2021-02-20T06:57:19.263" v="5670" actId="22"/>
          <ac:spMkLst>
            <pc:docMk/>
            <pc:sldMk cId="1587118773" sldId="303"/>
            <ac:spMk id="7" creationId="{A404557E-0F09-4F12-A984-FDABCB1B57EA}"/>
          </ac:spMkLst>
        </pc:spChg>
      </pc:sldChg>
      <pc:sldChg chg="addSp delSp modSp new mod">
        <pc:chgData name="WILMAR SOTELO" userId="f82f9da2-c48a-449f-a1d0-f6628d0b803d" providerId="ADAL" clId="{F29573DB-1724-4DBB-874F-73391F45B924}" dt="2021-02-13T00:24:40.710" v="861" actId="207"/>
        <pc:sldMkLst>
          <pc:docMk/>
          <pc:sldMk cId="3396635643" sldId="304"/>
        </pc:sldMkLst>
        <pc:spChg chg="del">
          <ac:chgData name="WILMAR SOTELO" userId="f82f9da2-c48a-449f-a1d0-f6628d0b803d" providerId="ADAL" clId="{F29573DB-1724-4DBB-874F-73391F45B924}" dt="2021-01-13T22:19:23.678" v="525" actId="478"/>
          <ac:spMkLst>
            <pc:docMk/>
            <pc:sldMk cId="3396635643" sldId="304"/>
            <ac:spMk id="2" creationId="{4CAF0FDE-005B-4F7D-9156-DB25E93A8E61}"/>
          </ac:spMkLst>
        </pc:spChg>
        <pc:spChg chg="add del mod">
          <ac:chgData name="WILMAR SOTELO" userId="f82f9da2-c48a-449f-a1d0-f6628d0b803d" providerId="ADAL" clId="{F29573DB-1724-4DBB-874F-73391F45B924}" dt="2021-02-03T04:40:22.563" v="619"/>
          <ac:spMkLst>
            <pc:docMk/>
            <pc:sldMk cId="3396635643" sldId="304"/>
            <ac:spMk id="2" creationId="{4FCBB541-BE40-4AE3-9C65-2DF42CDF18DD}"/>
          </ac:spMkLst>
        </pc:spChg>
        <pc:spChg chg="del">
          <ac:chgData name="WILMAR SOTELO" userId="f82f9da2-c48a-449f-a1d0-f6628d0b803d" providerId="ADAL" clId="{F29573DB-1724-4DBB-874F-73391F45B924}" dt="2021-01-13T22:19:24.720" v="526" actId="478"/>
          <ac:spMkLst>
            <pc:docMk/>
            <pc:sldMk cId="3396635643" sldId="304"/>
            <ac:spMk id="3" creationId="{F4433C52-4F81-418B-BD25-74E23DE60298}"/>
          </ac:spMkLst>
        </pc:spChg>
        <pc:spChg chg="add mod">
          <ac:chgData name="WILMAR SOTELO" userId="f82f9da2-c48a-449f-a1d0-f6628d0b803d" providerId="ADAL" clId="{F29573DB-1724-4DBB-874F-73391F45B924}" dt="2021-02-13T00:24:40.710" v="861" actId="207"/>
          <ac:spMkLst>
            <pc:docMk/>
            <pc:sldMk cId="3396635643" sldId="304"/>
            <ac:spMk id="5" creationId="{6373DCD4-A77D-4DB6-A214-2D874AE49048}"/>
          </ac:spMkLst>
        </pc:spChg>
        <pc:spChg chg="add mod">
          <ac:chgData name="WILMAR SOTELO" userId="f82f9da2-c48a-449f-a1d0-f6628d0b803d" providerId="ADAL" clId="{F29573DB-1724-4DBB-874F-73391F45B924}" dt="2021-02-03T04:43:26.392" v="776" actId="1076"/>
          <ac:spMkLst>
            <pc:docMk/>
            <pc:sldMk cId="3396635643" sldId="304"/>
            <ac:spMk id="7" creationId="{E91F15E0-6500-445D-A237-10771022B322}"/>
          </ac:spMkLst>
        </pc:spChg>
        <pc:cxnChg chg="add mod">
          <ac:chgData name="WILMAR SOTELO" userId="f82f9da2-c48a-449f-a1d0-f6628d0b803d" providerId="ADAL" clId="{F29573DB-1724-4DBB-874F-73391F45B924}" dt="2021-01-13T22:19:32.985" v="527"/>
          <ac:cxnSpMkLst>
            <pc:docMk/>
            <pc:sldMk cId="3396635643" sldId="304"/>
            <ac:cxnSpMk id="6" creationId="{0E570817-34E5-4F35-A07D-2D5091939377}"/>
          </ac:cxnSpMkLst>
        </pc:cxnChg>
      </pc:sldChg>
      <pc:sldChg chg="addSp delSp modSp new mod">
        <pc:chgData name="WILMAR SOTELO" userId="f82f9da2-c48a-449f-a1d0-f6628d0b803d" providerId="ADAL" clId="{F29573DB-1724-4DBB-874F-73391F45B924}" dt="2021-02-16T18:43:53.495" v="3136" actId="20577"/>
        <pc:sldMkLst>
          <pc:docMk/>
          <pc:sldMk cId="2486821883" sldId="305"/>
        </pc:sldMkLst>
        <pc:spChg chg="del">
          <ac:chgData name="WILMAR SOTELO" userId="f82f9da2-c48a-449f-a1d0-f6628d0b803d" providerId="ADAL" clId="{F29573DB-1724-4DBB-874F-73391F45B924}" dt="2021-02-13T00:23:56.362" v="833" actId="478"/>
          <ac:spMkLst>
            <pc:docMk/>
            <pc:sldMk cId="2486821883" sldId="305"/>
            <ac:spMk id="2" creationId="{E2653018-6061-4190-A725-27A44DF8B91B}"/>
          </ac:spMkLst>
        </pc:spChg>
        <pc:spChg chg="del">
          <ac:chgData name="WILMAR SOTELO" userId="f82f9da2-c48a-449f-a1d0-f6628d0b803d" providerId="ADAL" clId="{F29573DB-1724-4DBB-874F-73391F45B924}" dt="2021-02-13T00:23:57.304" v="834" actId="478"/>
          <ac:spMkLst>
            <pc:docMk/>
            <pc:sldMk cId="2486821883" sldId="305"/>
            <ac:spMk id="3" creationId="{29260638-C8F8-4ECD-9E11-F24291F531E1}"/>
          </ac:spMkLst>
        </pc:spChg>
        <pc:spChg chg="add mod">
          <ac:chgData name="WILMAR SOTELO" userId="f82f9da2-c48a-449f-a1d0-f6628d0b803d" providerId="ADAL" clId="{F29573DB-1724-4DBB-874F-73391F45B924}" dt="2021-02-13T03:29:54.336" v="1113" actId="20577"/>
          <ac:spMkLst>
            <pc:docMk/>
            <pc:sldMk cId="2486821883" sldId="305"/>
            <ac:spMk id="5" creationId="{E78D40B7-4314-4CE2-894F-9CD512EF64AF}"/>
          </ac:spMkLst>
        </pc:spChg>
        <pc:spChg chg="add del mod">
          <ac:chgData name="WILMAR SOTELO" userId="f82f9da2-c48a-449f-a1d0-f6628d0b803d" providerId="ADAL" clId="{F29573DB-1724-4DBB-874F-73391F45B924}" dt="2021-02-13T03:22:36.568" v="930" actId="478"/>
          <ac:spMkLst>
            <pc:docMk/>
            <pc:sldMk cId="2486821883" sldId="305"/>
            <ac:spMk id="7" creationId="{639954E6-638B-4760-AB82-B928AC5AECBE}"/>
          </ac:spMkLst>
        </pc:spChg>
        <pc:spChg chg="add del mod">
          <ac:chgData name="WILMAR SOTELO" userId="f82f9da2-c48a-449f-a1d0-f6628d0b803d" providerId="ADAL" clId="{F29573DB-1724-4DBB-874F-73391F45B924}" dt="2021-02-13T03:24:32.812" v="938" actId="478"/>
          <ac:spMkLst>
            <pc:docMk/>
            <pc:sldMk cId="2486821883" sldId="305"/>
            <ac:spMk id="8" creationId="{8F2992C4-9CAC-4DDE-8963-AE9C36612C4B}"/>
          </ac:spMkLst>
        </pc:spChg>
        <pc:spChg chg="add del mod">
          <ac:chgData name="WILMAR SOTELO" userId="f82f9da2-c48a-449f-a1d0-f6628d0b803d" providerId="ADAL" clId="{F29573DB-1724-4DBB-874F-73391F45B924}" dt="2021-02-13T03:26:39.748" v="1031" actId="21"/>
          <ac:spMkLst>
            <pc:docMk/>
            <pc:sldMk cId="2486821883" sldId="305"/>
            <ac:spMk id="9" creationId="{D31B959A-09FF-4FA0-B5EE-96356130C0DE}"/>
          </ac:spMkLst>
        </pc:spChg>
        <pc:spChg chg="add del mod">
          <ac:chgData name="WILMAR SOTELO" userId="f82f9da2-c48a-449f-a1d0-f6628d0b803d" providerId="ADAL" clId="{F29573DB-1724-4DBB-874F-73391F45B924}" dt="2021-02-13T03:26:39.748" v="1031" actId="21"/>
          <ac:spMkLst>
            <pc:docMk/>
            <pc:sldMk cId="2486821883" sldId="305"/>
            <ac:spMk id="10" creationId="{58458E2E-2B93-4075-BC16-43788EBE37D7}"/>
          </ac:spMkLst>
        </pc:spChg>
        <pc:spChg chg="add del mod">
          <ac:chgData name="WILMAR SOTELO" userId="f82f9da2-c48a-449f-a1d0-f6628d0b803d" providerId="ADAL" clId="{F29573DB-1724-4DBB-874F-73391F45B924}" dt="2021-02-13T03:26:39.748" v="1031" actId="21"/>
          <ac:spMkLst>
            <pc:docMk/>
            <pc:sldMk cId="2486821883" sldId="305"/>
            <ac:spMk id="11" creationId="{3303898C-9A0F-45A3-8AE0-533E53EF3514}"/>
          </ac:spMkLst>
        </pc:spChg>
        <pc:spChg chg="add del mod">
          <ac:chgData name="WILMAR SOTELO" userId="f82f9da2-c48a-449f-a1d0-f6628d0b803d" providerId="ADAL" clId="{F29573DB-1724-4DBB-874F-73391F45B924}" dt="2021-02-13T03:26:39.748" v="1031" actId="21"/>
          <ac:spMkLst>
            <pc:docMk/>
            <pc:sldMk cId="2486821883" sldId="305"/>
            <ac:spMk id="12" creationId="{E4B5336D-FB4B-4407-B57A-1B4A28E013B2}"/>
          </ac:spMkLst>
        </pc:spChg>
        <pc:spChg chg="add del mod">
          <ac:chgData name="WILMAR SOTELO" userId="f82f9da2-c48a-449f-a1d0-f6628d0b803d" providerId="ADAL" clId="{F29573DB-1724-4DBB-874F-73391F45B924}" dt="2021-02-13T03:27:49.737" v="1069" actId="21"/>
          <ac:spMkLst>
            <pc:docMk/>
            <pc:sldMk cId="2486821883" sldId="305"/>
            <ac:spMk id="16" creationId="{145A6FD7-5C6E-476E-8001-B629B4C5589C}"/>
          </ac:spMkLst>
        </pc:spChg>
        <pc:spChg chg="add del mod">
          <ac:chgData name="WILMAR SOTELO" userId="f82f9da2-c48a-449f-a1d0-f6628d0b803d" providerId="ADAL" clId="{F29573DB-1724-4DBB-874F-73391F45B924}" dt="2021-02-13T03:27:49.737" v="1069" actId="21"/>
          <ac:spMkLst>
            <pc:docMk/>
            <pc:sldMk cId="2486821883" sldId="305"/>
            <ac:spMk id="17" creationId="{A4AE2A03-3ED7-4DD2-81A4-343CB10F90FF}"/>
          </ac:spMkLst>
        </pc:spChg>
        <pc:spChg chg="add del mod">
          <ac:chgData name="WILMAR SOTELO" userId="f82f9da2-c48a-449f-a1d0-f6628d0b803d" providerId="ADAL" clId="{F29573DB-1724-4DBB-874F-73391F45B924}" dt="2021-02-13T03:27:49.737" v="1069" actId="21"/>
          <ac:spMkLst>
            <pc:docMk/>
            <pc:sldMk cId="2486821883" sldId="305"/>
            <ac:spMk id="18" creationId="{AD61BB63-8512-4EF7-BF0C-E2F63A81C7D8}"/>
          </ac:spMkLst>
        </pc:spChg>
        <pc:spChg chg="add del mod">
          <ac:chgData name="WILMAR SOTELO" userId="f82f9da2-c48a-449f-a1d0-f6628d0b803d" providerId="ADAL" clId="{F29573DB-1724-4DBB-874F-73391F45B924}" dt="2021-02-13T03:27:49.737" v="1069" actId="21"/>
          <ac:spMkLst>
            <pc:docMk/>
            <pc:sldMk cId="2486821883" sldId="305"/>
            <ac:spMk id="19" creationId="{611AB61D-BA38-45F4-89C4-373B585D6392}"/>
          </ac:spMkLst>
        </pc:spChg>
        <pc:spChg chg="add del mod">
          <ac:chgData name="WILMAR SOTELO" userId="f82f9da2-c48a-449f-a1d0-f6628d0b803d" providerId="ADAL" clId="{F29573DB-1724-4DBB-874F-73391F45B924}" dt="2021-02-13T03:27:49.737" v="1069" actId="21"/>
          <ac:spMkLst>
            <pc:docMk/>
            <pc:sldMk cId="2486821883" sldId="305"/>
            <ac:spMk id="24" creationId="{157F07AF-C5A8-4263-9BFF-EF119E6E6C64}"/>
          </ac:spMkLst>
        </pc:spChg>
        <pc:spChg chg="add del mod">
          <ac:chgData name="WILMAR SOTELO" userId="f82f9da2-c48a-449f-a1d0-f6628d0b803d" providerId="ADAL" clId="{F29573DB-1724-4DBB-874F-73391F45B924}" dt="2021-02-16T18:36:11.501" v="3050" actId="21"/>
          <ac:spMkLst>
            <pc:docMk/>
            <pc:sldMk cId="2486821883" sldId="305"/>
            <ac:spMk id="25" creationId="{25D14879-F7F9-46E6-8818-BD9CB049AE89}"/>
          </ac:spMkLst>
        </pc:spChg>
        <pc:spChg chg="add del mod">
          <ac:chgData name="WILMAR SOTELO" userId="f82f9da2-c48a-449f-a1d0-f6628d0b803d" providerId="ADAL" clId="{F29573DB-1724-4DBB-874F-73391F45B924}" dt="2021-02-13T03:27:49.737" v="1069" actId="21"/>
          <ac:spMkLst>
            <pc:docMk/>
            <pc:sldMk cId="2486821883" sldId="305"/>
            <ac:spMk id="25" creationId="{28DD559B-D8FD-4D66-979C-04667A130DD6}"/>
          </ac:spMkLst>
        </pc:spChg>
        <pc:spChg chg="add del mod">
          <ac:chgData name="WILMAR SOTELO" userId="f82f9da2-c48a-449f-a1d0-f6628d0b803d" providerId="ADAL" clId="{F29573DB-1724-4DBB-874F-73391F45B924}" dt="2021-02-16T18:36:11.501" v="3050" actId="21"/>
          <ac:spMkLst>
            <pc:docMk/>
            <pc:sldMk cId="2486821883" sldId="305"/>
            <ac:spMk id="26" creationId="{5D14EF79-0205-4C13-87FA-304FCF4C2963}"/>
          </ac:spMkLst>
        </pc:spChg>
        <pc:spChg chg="add del mod">
          <ac:chgData name="WILMAR SOTELO" userId="f82f9da2-c48a-449f-a1d0-f6628d0b803d" providerId="ADAL" clId="{F29573DB-1724-4DBB-874F-73391F45B924}" dt="2021-02-13T03:52:49.540" v="1141" actId="21"/>
          <ac:spMkLst>
            <pc:docMk/>
            <pc:sldMk cId="2486821883" sldId="305"/>
            <ac:spMk id="26" creationId="{DCCD1801-BA2C-4928-8B8A-B515511902E9}"/>
          </ac:spMkLst>
        </pc:spChg>
        <pc:spChg chg="add del mod">
          <ac:chgData name="WILMAR SOTELO" userId="f82f9da2-c48a-449f-a1d0-f6628d0b803d" providerId="ADAL" clId="{F29573DB-1724-4DBB-874F-73391F45B924}" dt="2021-02-13T03:52:49.540" v="1141" actId="21"/>
          <ac:spMkLst>
            <pc:docMk/>
            <pc:sldMk cId="2486821883" sldId="305"/>
            <ac:spMk id="27" creationId="{25BA667D-E541-465E-A90E-AB37CCF17F54}"/>
          </ac:spMkLst>
        </pc:spChg>
        <pc:spChg chg="add del mod">
          <ac:chgData name="WILMAR SOTELO" userId="f82f9da2-c48a-449f-a1d0-f6628d0b803d" providerId="ADAL" clId="{F29573DB-1724-4DBB-874F-73391F45B924}" dt="2021-02-13T03:52:49.540" v="1141" actId="21"/>
          <ac:spMkLst>
            <pc:docMk/>
            <pc:sldMk cId="2486821883" sldId="305"/>
            <ac:spMk id="28" creationId="{4F8E05C3-AEC8-4FB4-961B-DC104F178BFE}"/>
          </ac:spMkLst>
        </pc:spChg>
        <pc:spChg chg="add del mod">
          <ac:chgData name="WILMAR SOTELO" userId="f82f9da2-c48a-449f-a1d0-f6628d0b803d" providerId="ADAL" clId="{F29573DB-1724-4DBB-874F-73391F45B924}" dt="2021-02-13T03:52:49.540" v="1141" actId="21"/>
          <ac:spMkLst>
            <pc:docMk/>
            <pc:sldMk cId="2486821883" sldId="305"/>
            <ac:spMk id="29" creationId="{CACFD3E1-2BE8-4BE0-BD09-61B28177326E}"/>
          </ac:spMkLst>
        </pc:spChg>
        <pc:spChg chg="add del mod">
          <ac:chgData name="WILMAR SOTELO" userId="f82f9da2-c48a-449f-a1d0-f6628d0b803d" providerId="ADAL" clId="{F29573DB-1724-4DBB-874F-73391F45B924}" dt="2021-02-16T18:36:39.648" v="3059" actId="21"/>
          <ac:spMkLst>
            <pc:docMk/>
            <pc:sldMk cId="2486821883" sldId="305"/>
            <ac:spMk id="31" creationId="{FEA2A104-B12B-4C51-865E-713F61ADE80A}"/>
          </ac:spMkLst>
        </pc:spChg>
        <pc:spChg chg="add del mod">
          <ac:chgData name="WILMAR SOTELO" userId="f82f9da2-c48a-449f-a1d0-f6628d0b803d" providerId="ADAL" clId="{F29573DB-1724-4DBB-874F-73391F45B924}" dt="2021-02-16T18:36:39.648" v="3059" actId="21"/>
          <ac:spMkLst>
            <pc:docMk/>
            <pc:sldMk cId="2486821883" sldId="305"/>
            <ac:spMk id="32" creationId="{249B2748-495B-4B94-A6B2-EA385FDE8067}"/>
          </ac:spMkLst>
        </pc:spChg>
        <pc:spChg chg="add del mod">
          <ac:chgData name="WILMAR SOTELO" userId="f82f9da2-c48a-449f-a1d0-f6628d0b803d" providerId="ADAL" clId="{F29573DB-1724-4DBB-874F-73391F45B924}" dt="2021-02-13T03:52:49.540" v="1141" actId="21"/>
          <ac:spMkLst>
            <pc:docMk/>
            <pc:sldMk cId="2486821883" sldId="305"/>
            <ac:spMk id="32" creationId="{90519242-F18D-44BE-A912-BDD90A4D12E7}"/>
          </ac:spMkLst>
        </pc:spChg>
        <pc:spChg chg="add del mod">
          <ac:chgData name="WILMAR SOTELO" userId="f82f9da2-c48a-449f-a1d0-f6628d0b803d" providerId="ADAL" clId="{F29573DB-1724-4DBB-874F-73391F45B924}" dt="2021-02-13T03:52:49.540" v="1141" actId="21"/>
          <ac:spMkLst>
            <pc:docMk/>
            <pc:sldMk cId="2486821883" sldId="305"/>
            <ac:spMk id="33" creationId="{B6EABCF4-1060-48D7-A896-0AC5977737BC}"/>
          </ac:spMkLst>
        </pc:spChg>
        <pc:spChg chg="add del mod">
          <ac:chgData name="WILMAR SOTELO" userId="f82f9da2-c48a-449f-a1d0-f6628d0b803d" providerId="ADAL" clId="{F29573DB-1724-4DBB-874F-73391F45B924}" dt="2021-02-16T18:37:57.101" v="3075" actId="21"/>
          <ac:spMkLst>
            <pc:docMk/>
            <pc:sldMk cId="2486821883" sldId="305"/>
            <ac:spMk id="34" creationId="{E10A179C-8C3E-4778-BF28-FD5158163BC7}"/>
          </ac:spMkLst>
        </pc:spChg>
        <pc:spChg chg="add del mod">
          <ac:chgData name="WILMAR SOTELO" userId="f82f9da2-c48a-449f-a1d0-f6628d0b803d" providerId="ADAL" clId="{F29573DB-1724-4DBB-874F-73391F45B924}" dt="2021-02-16T18:37:57.101" v="3075" actId="21"/>
          <ac:spMkLst>
            <pc:docMk/>
            <pc:sldMk cId="2486821883" sldId="305"/>
            <ac:spMk id="35" creationId="{1F4E9CAF-AE2A-4A6E-9057-6DFC044EEE01}"/>
          </ac:spMkLst>
        </pc:spChg>
        <pc:spChg chg="add del mod">
          <ac:chgData name="WILMAR SOTELO" userId="f82f9da2-c48a-449f-a1d0-f6628d0b803d" providerId="ADAL" clId="{F29573DB-1724-4DBB-874F-73391F45B924}" dt="2021-02-16T18:33:10.525" v="3043" actId="21"/>
          <ac:spMkLst>
            <pc:docMk/>
            <pc:sldMk cId="2486821883" sldId="305"/>
            <ac:spMk id="39" creationId="{AE221677-8117-42B2-B463-7C7E51F2CA89}"/>
          </ac:spMkLst>
        </pc:spChg>
        <pc:spChg chg="add del mod">
          <ac:chgData name="WILMAR SOTELO" userId="f82f9da2-c48a-449f-a1d0-f6628d0b803d" providerId="ADAL" clId="{F29573DB-1724-4DBB-874F-73391F45B924}" dt="2021-02-16T18:33:10.525" v="3043" actId="21"/>
          <ac:spMkLst>
            <pc:docMk/>
            <pc:sldMk cId="2486821883" sldId="305"/>
            <ac:spMk id="40" creationId="{86F07071-44C3-42F6-9871-AC9FC74E718B}"/>
          </ac:spMkLst>
        </pc:spChg>
        <pc:spChg chg="add del mod">
          <ac:chgData name="WILMAR SOTELO" userId="f82f9da2-c48a-449f-a1d0-f6628d0b803d" providerId="ADAL" clId="{F29573DB-1724-4DBB-874F-73391F45B924}" dt="2021-02-16T18:36:03.070" v="3047" actId="478"/>
          <ac:spMkLst>
            <pc:docMk/>
            <pc:sldMk cId="2486821883" sldId="305"/>
            <ac:spMk id="41" creationId="{83C3FE41-FB50-4962-9C37-EC6D53148EF8}"/>
          </ac:spMkLst>
        </pc:spChg>
        <pc:spChg chg="add del mod">
          <ac:chgData name="WILMAR SOTELO" userId="f82f9da2-c48a-449f-a1d0-f6628d0b803d" providerId="ADAL" clId="{F29573DB-1724-4DBB-874F-73391F45B924}" dt="2021-02-16T18:36:03.070" v="3047" actId="478"/>
          <ac:spMkLst>
            <pc:docMk/>
            <pc:sldMk cId="2486821883" sldId="305"/>
            <ac:spMk id="42" creationId="{A6833671-C304-43EF-B2BB-482227041E8C}"/>
          </ac:spMkLst>
        </pc:spChg>
        <pc:spChg chg="add del mod">
          <ac:chgData name="WILMAR SOTELO" userId="f82f9da2-c48a-449f-a1d0-f6628d0b803d" providerId="ADAL" clId="{F29573DB-1724-4DBB-874F-73391F45B924}" dt="2021-02-16T18:36:03.070" v="3047" actId="478"/>
          <ac:spMkLst>
            <pc:docMk/>
            <pc:sldMk cId="2486821883" sldId="305"/>
            <ac:spMk id="45" creationId="{38EC9EF7-0D8F-4AAD-9D62-8AF4AC1F033D}"/>
          </ac:spMkLst>
        </pc:spChg>
        <pc:spChg chg="add del mod">
          <ac:chgData name="WILMAR SOTELO" userId="f82f9da2-c48a-449f-a1d0-f6628d0b803d" providerId="ADAL" clId="{F29573DB-1724-4DBB-874F-73391F45B924}" dt="2021-02-16T18:36:03.070" v="3047" actId="478"/>
          <ac:spMkLst>
            <pc:docMk/>
            <pc:sldMk cId="2486821883" sldId="305"/>
            <ac:spMk id="46" creationId="{E10E8B75-FC0E-4146-9C7C-3FFE07D4ADD6}"/>
          </ac:spMkLst>
        </pc:spChg>
        <pc:spChg chg="add mod">
          <ac:chgData name="WILMAR SOTELO" userId="f82f9da2-c48a-449f-a1d0-f6628d0b803d" providerId="ADAL" clId="{F29573DB-1724-4DBB-874F-73391F45B924}" dt="2021-02-16T18:38:05.047" v="3077" actId="1076"/>
          <ac:spMkLst>
            <pc:docMk/>
            <pc:sldMk cId="2486821883" sldId="305"/>
            <ac:spMk id="47" creationId="{1CCBCD92-EEEC-4179-9B40-67C87CEAD32A}"/>
          </ac:spMkLst>
        </pc:spChg>
        <pc:spChg chg="add mod">
          <ac:chgData name="WILMAR SOTELO" userId="f82f9da2-c48a-449f-a1d0-f6628d0b803d" providerId="ADAL" clId="{F29573DB-1724-4DBB-874F-73391F45B924}" dt="2021-02-16T18:38:05.047" v="3077" actId="1076"/>
          <ac:spMkLst>
            <pc:docMk/>
            <pc:sldMk cId="2486821883" sldId="305"/>
            <ac:spMk id="48" creationId="{9081BA9B-E7A8-4BD4-8791-F189BCCDCDA6}"/>
          </ac:spMkLst>
        </pc:spChg>
        <pc:spChg chg="add mod">
          <ac:chgData name="WILMAR SOTELO" userId="f82f9da2-c48a-449f-a1d0-f6628d0b803d" providerId="ADAL" clId="{F29573DB-1724-4DBB-874F-73391F45B924}" dt="2021-02-16T18:43:53.495" v="3136" actId="20577"/>
          <ac:spMkLst>
            <pc:docMk/>
            <pc:sldMk cId="2486821883" sldId="305"/>
            <ac:spMk id="49" creationId="{7677FA10-39A6-4545-AF5C-CCC7A0078BB9}"/>
          </ac:spMkLst>
        </pc:spChg>
        <pc:picChg chg="add del mod">
          <ac:chgData name="WILMAR SOTELO" userId="f82f9da2-c48a-449f-a1d0-f6628d0b803d" providerId="ADAL" clId="{F29573DB-1724-4DBB-874F-73391F45B924}" dt="2021-02-16T18:36:03.070" v="3047" actId="478"/>
          <ac:picMkLst>
            <pc:docMk/>
            <pc:sldMk cId="2486821883" sldId="305"/>
            <ac:picMk id="16" creationId="{5F9A1A6B-28FC-4BDD-8362-A39866150CE1}"/>
          </ac:picMkLst>
        </pc:picChg>
        <pc:picChg chg="add mod">
          <ac:chgData name="WILMAR SOTELO" userId="f82f9da2-c48a-449f-a1d0-f6628d0b803d" providerId="ADAL" clId="{F29573DB-1724-4DBB-874F-73391F45B924}" dt="2021-02-16T18:36:31.864" v="3057" actId="14100"/>
          <ac:picMkLst>
            <pc:docMk/>
            <pc:sldMk cId="2486821883" sldId="305"/>
            <ac:picMk id="19" creationId="{92774AAB-1DD1-44A0-A32F-5CE03B742AE6}"/>
          </ac:picMkLst>
        </pc:picChg>
        <pc:cxnChg chg="add mod">
          <ac:chgData name="WILMAR SOTELO" userId="f82f9da2-c48a-449f-a1d0-f6628d0b803d" providerId="ADAL" clId="{F29573DB-1724-4DBB-874F-73391F45B924}" dt="2021-02-13T00:23:58.218" v="835"/>
          <ac:cxnSpMkLst>
            <pc:docMk/>
            <pc:sldMk cId="2486821883" sldId="305"/>
            <ac:cxnSpMk id="6" creationId="{E19949DC-65AD-4BBF-8159-7BD1B27AE58B}"/>
          </ac:cxnSpMkLst>
        </pc:cxnChg>
        <pc:cxnChg chg="add del mod">
          <ac:chgData name="WILMAR SOTELO" userId="f82f9da2-c48a-449f-a1d0-f6628d0b803d" providerId="ADAL" clId="{F29573DB-1724-4DBB-874F-73391F45B924}" dt="2021-02-13T03:26:39.748" v="1031" actId="21"/>
          <ac:cxnSpMkLst>
            <pc:docMk/>
            <pc:sldMk cId="2486821883" sldId="305"/>
            <ac:cxnSpMk id="14" creationId="{905DBBA1-C861-4D90-8BAA-456165A2F822}"/>
          </ac:cxnSpMkLst>
        </pc:cxnChg>
        <pc:cxnChg chg="add del mod">
          <ac:chgData name="WILMAR SOTELO" userId="f82f9da2-c48a-449f-a1d0-f6628d0b803d" providerId="ADAL" clId="{F29573DB-1724-4DBB-874F-73391F45B924}" dt="2021-02-13T03:27:49.737" v="1069" actId="21"/>
          <ac:cxnSpMkLst>
            <pc:docMk/>
            <pc:sldMk cId="2486821883" sldId="305"/>
            <ac:cxnSpMk id="20" creationId="{D2170D77-CC31-4852-AD2B-7642628B9DBC}"/>
          </ac:cxnSpMkLst>
        </pc:cxnChg>
        <pc:cxnChg chg="add del mod">
          <ac:chgData name="WILMAR SOTELO" userId="f82f9da2-c48a-449f-a1d0-f6628d0b803d" providerId="ADAL" clId="{F29573DB-1724-4DBB-874F-73391F45B924}" dt="2021-02-13T03:27:49.737" v="1069" actId="21"/>
          <ac:cxnSpMkLst>
            <pc:docMk/>
            <pc:sldMk cId="2486821883" sldId="305"/>
            <ac:cxnSpMk id="22" creationId="{277A177E-1803-4963-9E8D-0D7A83C49FF5}"/>
          </ac:cxnSpMkLst>
        </pc:cxnChg>
        <pc:cxnChg chg="add del mod">
          <ac:chgData name="WILMAR SOTELO" userId="f82f9da2-c48a-449f-a1d0-f6628d0b803d" providerId="ADAL" clId="{F29573DB-1724-4DBB-874F-73391F45B924}" dt="2021-02-16T18:36:11.501" v="3050" actId="21"/>
          <ac:cxnSpMkLst>
            <pc:docMk/>
            <pc:sldMk cId="2486821883" sldId="305"/>
            <ac:cxnSpMk id="27" creationId="{33DD2A26-54BC-43FF-9B74-5C3AFA6D9468}"/>
          </ac:cxnSpMkLst>
        </pc:cxnChg>
        <pc:cxnChg chg="add del mod">
          <ac:chgData name="WILMAR SOTELO" userId="f82f9da2-c48a-449f-a1d0-f6628d0b803d" providerId="ADAL" clId="{F29573DB-1724-4DBB-874F-73391F45B924}" dt="2021-02-13T03:52:49.540" v="1141" actId="21"/>
          <ac:cxnSpMkLst>
            <pc:docMk/>
            <pc:sldMk cId="2486821883" sldId="305"/>
            <ac:cxnSpMk id="30" creationId="{D9D633AE-9D19-491C-8AF1-7C71CE399296}"/>
          </ac:cxnSpMkLst>
        </pc:cxnChg>
        <pc:cxnChg chg="add del mod">
          <ac:chgData name="WILMAR SOTELO" userId="f82f9da2-c48a-449f-a1d0-f6628d0b803d" providerId="ADAL" clId="{F29573DB-1724-4DBB-874F-73391F45B924}" dt="2021-02-13T03:52:49.540" v="1141" actId="21"/>
          <ac:cxnSpMkLst>
            <pc:docMk/>
            <pc:sldMk cId="2486821883" sldId="305"/>
            <ac:cxnSpMk id="31" creationId="{4B2D547D-D8C4-4E38-AF07-97C43AFC0E94}"/>
          </ac:cxnSpMkLst>
        </pc:cxnChg>
        <pc:cxnChg chg="add mod">
          <ac:chgData name="WILMAR SOTELO" userId="f82f9da2-c48a-449f-a1d0-f6628d0b803d" providerId="ADAL" clId="{F29573DB-1724-4DBB-874F-73391F45B924}" dt="2021-02-16T18:38:10.118" v="3078" actId="1076"/>
          <ac:cxnSpMkLst>
            <pc:docMk/>
            <pc:sldMk cId="2486821883" sldId="305"/>
            <ac:cxnSpMk id="33" creationId="{60291E2D-D5B1-4844-AF80-BF6C9E510153}"/>
          </ac:cxnSpMkLst>
        </pc:cxnChg>
        <pc:cxnChg chg="add mod">
          <ac:chgData name="WILMAR SOTELO" userId="f82f9da2-c48a-449f-a1d0-f6628d0b803d" providerId="ADAL" clId="{F29573DB-1724-4DBB-874F-73391F45B924}" dt="2021-02-16T18:43:44.056" v="3126" actId="13822"/>
          <ac:cxnSpMkLst>
            <pc:docMk/>
            <pc:sldMk cId="2486821883" sldId="305"/>
            <ac:cxnSpMk id="36" creationId="{C3EDC17E-075F-4028-AD09-4B7B50DFD95B}"/>
          </ac:cxnSpMkLst>
        </pc:cxnChg>
        <pc:cxnChg chg="add del mod">
          <ac:chgData name="WILMAR SOTELO" userId="f82f9da2-c48a-449f-a1d0-f6628d0b803d" providerId="ADAL" clId="{F29573DB-1724-4DBB-874F-73391F45B924}" dt="2021-02-16T18:33:10.525" v="3043" actId="21"/>
          <ac:cxnSpMkLst>
            <pc:docMk/>
            <pc:sldMk cId="2486821883" sldId="305"/>
            <ac:cxnSpMk id="43" creationId="{07BC4AA5-69C9-41A0-904A-8EEC53E50000}"/>
          </ac:cxnSpMkLst>
        </pc:cxnChg>
        <pc:cxnChg chg="add del mod">
          <ac:chgData name="WILMAR SOTELO" userId="f82f9da2-c48a-449f-a1d0-f6628d0b803d" providerId="ADAL" clId="{F29573DB-1724-4DBB-874F-73391F45B924}" dt="2021-02-16T18:36:03.070" v="3047" actId="478"/>
          <ac:cxnSpMkLst>
            <pc:docMk/>
            <pc:sldMk cId="2486821883" sldId="305"/>
            <ac:cxnSpMk id="44" creationId="{982247C6-83BE-4580-AE32-7D3FC96CA6C4}"/>
          </ac:cxnSpMkLst>
        </pc:cxnChg>
        <pc:cxnChg chg="add mod">
          <ac:chgData name="WILMAR SOTELO" userId="f82f9da2-c48a-449f-a1d0-f6628d0b803d" providerId="ADAL" clId="{F29573DB-1724-4DBB-874F-73391F45B924}" dt="2021-02-16T18:43:32.420" v="3123" actId="14100"/>
          <ac:cxnSpMkLst>
            <pc:docMk/>
            <pc:sldMk cId="2486821883" sldId="305"/>
            <ac:cxnSpMk id="50" creationId="{A8C8C4B5-F078-41EB-91B7-20701EC7A4EB}"/>
          </ac:cxnSpMkLst>
        </pc:cxnChg>
      </pc:sldChg>
      <pc:sldChg chg="addSp delSp modSp add mod">
        <pc:chgData name="WILMAR SOTELO" userId="f82f9da2-c48a-449f-a1d0-f6628d0b803d" providerId="ADAL" clId="{F29573DB-1724-4DBB-874F-73391F45B924}" dt="2021-02-18T22:54:39.913" v="4486" actId="1076"/>
        <pc:sldMkLst>
          <pc:docMk/>
          <pc:sldMk cId="2991054332" sldId="306"/>
        </pc:sldMkLst>
        <pc:spChg chg="add mod">
          <ac:chgData name="WILMAR SOTELO" userId="f82f9da2-c48a-449f-a1d0-f6628d0b803d" providerId="ADAL" clId="{F29573DB-1724-4DBB-874F-73391F45B924}" dt="2021-02-18T01:13:29.502" v="3720" actId="1076"/>
          <ac:spMkLst>
            <pc:docMk/>
            <pc:sldMk cId="2991054332" sldId="306"/>
            <ac:spMk id="5" creationId="{E08D11A8-E552-4B32-83CD-40BA1D07AE22}"/>
          </ac:spMkLst>
        </pc:spChg>
        <pc:spChg chg="add mod">
          <ac:chgData name="WILMAR SOTELO" userId="f82f9da2-c48a-449f-a1d0-f6628d0b803d" providerId="ADAL" clId="{F29573DB-1724-4DBB-874F-73391F45B924}" dt="2021-02-18T01:13:30.031" v="3721" actId="403"/>
          <ac:spMkLst>
            <pc:docMk/>
            <pc:sldMk cId="2991054332" sldId="306"/>
            <ac:spMk id="6" creationId="{4FCF7730-8B0B-4F5F-9AE7-5E66D9EC5113}"/>
          </ac:spMkLst>
        </pc:spChg>
        <pc:spChg chg="add del mod">
          <ac:chgData name="WILMAR SOTELO" userId="f82f9da2-c48a-449f-a1d0-f6628d0b803d" providerId="ADAL" clId="{F29573DB-1724-4DBB-874F-73391F45B924}" dt="2021-02-18T01:08:38.878" v="3658" actId="478"/>
          <ac:spMkLst>
            <pc:docMk/>
            <pc:sldMk cId="2991054332" sldId="306"/>
            <ac:spMk id="8" creationId="{E1B04F17-4AE7-4330-95BC-6BF0B6F90368}"/>
          </ac:spMkLst>
        </pc:spChg>
        <pc:spChg chg="add del mod">
          <ac:chgData name="WILMAR SOTELO" userId="f82f9da2-c48a-449f-a1d0-f6628d0b803d" providerId="ADAL" clId="{F29573DB-1724-4DBB-874F-73391F45B924}" dt="2021-02-18T01:12:13.904" v="3703" actId="478"/>
          <ac:spMkLst>
            <pc:docMk/>
            <pc:sldMk cId="2991054332" sldId="306"/>
            <ac:spMk id="10" creationId="{29116C97-98B3-4E7E-BA37-BB4E37673FEF}"/>
          </ac:spMkLst>
        </pc:spChg>
        <pc:spChg chg="add del mod">
          <ac:chgData name="WILMAR SOTELO" userId="f82f9da2-c48a-449f-a1d0-f6628d0b803d" providerId="ADAL" clId="{F29573DB-1724-4DBB-874F-73391F45B924}" dt="2021-02-18T01:14:28.842" v="3727" actId="478"/>
          <ac:spMkLst>
            <pc:docMk/>
            <pc:sldMk cId="2991054332" sldId="306"/>
            <ac:spMk id="11" creationId="{7A16D9E8-582D-42F4-8E05-0CD698391F8E}"/>
          </ac:spMkLst>
        </pc:spChg>
        <pc:spChg chg="mod">
          <ac:chgData name="WILMAR SOTELO" userId="f82f9da2-c48a-449f-a1d0-f6628d0b803d" providerId="ADAL" clId="{F29573DB-1724-4DBB-874F-73391F45B924}" dt="2021-02-18T00:58:12.708" v="3511" actId="20577"/>
          <ac:spMkLst>
            <pc:docMk/>
            <pc:sldMk cId="2991054332" sldId="306"/>
            <ac:spMk id="12" creationId="{EEA344E2-B737-4D30-912C-C92875DFF814}"/>
          </ac:spMkLst>
        </pc:spChg>
        <pc:spChg chg="add del mod">
          <ac:chgData name="WILMAR SOTELO" userId="f82f9da2-c48a-449f-a1d0-f6628d0b803d" providerId="ADAL" clId="{F29573DB-1724-4DBB-874F-73391F45B924}" dt="2021-02-18T01:01:12.333" v="3549" actId="478"/>
          <ac:spMkLst>
            <pc:docMk/>
            <pc:sldMk cId="2991054332" sldId="306"/>
            <ac:spMk id="13" creationId="{994F1B48-10F3-4AA2-8790-BDC16B9DF2A0}"/>
          </ac:spMkLst>
        </pc:spChg>
        <pc:spChg chg="add mod">
          <ac:chgData name="WILMAR SOTELO" userId="f82f9da2-c48a-449f-a1d0-f6628d0b803d" providerId="ADAL" clId="{F29573DB-1724-4DBB-874F-73391F45B924}" dt="2021-02-18T22:54:34.426" v="4485" actId="1076"/>
          <ac:spMkLst>
            <pc:docMk/>
            <pc:sldMk cId="2991054332" sldId="306"/>
            <ac:spMk id="15" creationId="{3326E577-86FB-48DB-8DE4-0CBA17E46E00}"/>
          </ac:spMkLst>
        </pc:spChg>
        <pc:spChg chg="add del">
          <ac:chgData name="WILMAR SOTELO" userId="f82f9da2-c48a-449f-a1d0-f6628d0b803d" providerId="ADAL" clId="{F29573DB-1724-4DBB-874F-73391F45B924}" dt="2021-02-18T01:02:36.396" v="3575" actId="478"/>
          <ac:spMkLst>
            <pc:docMk/>
            <pc:sldMk cId="2991054332" sldId="306"/>
            <ac:spMk id="17" creationId="{41A7000D-B68F-4B20-A5E3-093F40EEA12C}"/>
          </ac:spMkLst>
        </pc:spChg>
        <pc:spChg chg="add del">
          <ac:chgData name="WILMAR SOTELO" userId="f82f9da2-c48a-449f-a1d0-f6628d0b803d" providerId="ADAL" clId="{F29573DB-1724-4DBB-874F-73391F45B924}" dt="2021-02-18T01:02:45.816" v="3577" actId="22"/>
          <ac:spMkLst>
            <pc:docMk/>
            <pc:sldMk cId="2991054332" sldId="306"/>
            <ac:spMk id="19" creationId="{71B17139-9700-47AE-9705-FAE5E8CB1BEA}"/>
          </ac:spMkLst>
        </pc:spChg>
        <pc:spChg chg="add mod">
          <ac:chgData name="WILMAR SOTELO" userId="f82f9da2-c48a-449f-a1d0-f6628d0b803d" providerId="ADAL" clId="{F29573DB-1724-4DBB-874F-73391F45B924}" dt="2021-02-18T22:54:39.913" v="4486" actId="1076"/>
          <ac:spMkLst>
            <pc:docMk/>
            <pc:sldMk cId="2991054332" sldId="306"/>
            <ac:spMk id="22" creationId="{DFBA81D3-2566-424A-BDA5-50123C7C5D2E}"/>
          </ac:spMkLst>
        </pc:spChg>
        <pc:spChg chg="add mod">
          <ac:chgData name="WILMAR SOTELO" userId="f82f9da2-c48a-449f-a1d0-f6628d0b803d" providerId="ADAL" clId="{F29573DB-1724-4DBB-874F-73391F45B924}" dt="2021-02-18T01:19:04.439" v="3853" actId="1076"/>
          <ac:spMkLst>
            <pc:docMk/>
            <pc:sldMk cId="2991054332" sldId="306"/>
            <ac:spMk id="24" creationId="{47A32BA1-BD98-49C3-9641-38FBFF77D93E}"/>
          </ac:spMkLst>
        </pc:spChg>
        <pc:spChg chg="add mod">
          <ac:chgData name="WILMAR SOTELO" userId="f82f9da2-c48a-449f-a1d0-f6628d0b803d" providerId="ADAL" clId="{F29573DB-1724-4DBB-874F-73391F45B924}" dt="2021-02-18T01:19:07.986" v="3854" actId="1076"/>
          <ac:spMkLst>
            <pc:docMk/>
            <pc:sldMk cId="2991054332" sldId="306"/>
            <ac:spMk id="26" creationId="{EF6FE6EE-7DBC-46D2-9A77-CF9620562B73}"/>
          </ac:spMkLst>
        </pc:spChg>
        <pc:spChg chg="add del mod">
          <ac:chgData name="WILMAR SOTELO" userId="f82f9da2-c48a-449f-a1d0-f6628d0b803d" providerId="ADAL" clId="{F29573DB-1724-4DBB-874F-73391F45B924}" dt="2021-02-18T01:06:05.275" v="3618" actId="22"/>
          <ac:spMkLst>
            <pc:docMk/>
            <pc:sldMk cId="2991054332" sldId="306"/>
            <ac:spMk id="28" creationId="{EEC14596-4221-4AB5-AE8F-083A95ED7B99}"/>
          </ac:spMkLst>
        </pc:spChg>
        <pc:spChg chg="add mod">
          <ac:chgData name="WILMAR SOTELO" userId="f82f9da2-c48a-449f-a1d0-f6628d0b803d" providerId="ADAL" clId="{F29573DB-1724-4DBB-874F-73391F45B924}" dt="2021-02-18T01:15:56.896" v="3776" actId="1076"/>
          <ac:spMkLst>
            <pc:docMk/>
            <pc:sldMk cId="2991054332" sldId="306"/>
            <ac:spMk id="30" creationId="{8B7517EB-EE82-447C-8EE8-200ECC7680F9}"/>
          </ac:spMkLst>
        </pc:spChg>
        <pc:spChg chg="add mod">
          <ac:chgData name="WILMAR SOTELO" userId="f82f9da2-c48a-449f-a1d0-f6628d0b803d" providerId="ADAL" clId="{F29573DB-1724-4DBB-874F-73391F45B924}" dt="2021-02-18T01:19:15.564" v="3855" actId="1076"/>
          <ac:spMkLst>
            <pc:docMk/>
            <pc:sldMk cId="2991054332" sldId="306"/>
            <ac:spMk id="32" creationId="{C26D3898-BDE2-4745-9D38-BBA78BDB9874}"/>
          </ac:spMkLst>
        </pc:spChg>
        <pc:spChg chg="add del mod">
          <ac:chgData name="WILMAR SOTELO" userId="f82f9da2-c48a-449f-a1d0-f6628d0b803d" providerId="ADAL" clId="{F29573DB-1724-4DBB-874F-73391F45B924}" dt="2021-02-18T01:08:35.602" v="3657" actId="21"/>
          <ac:spMkLst>
            <pc:docMk/>
            <pc:sldMk cId="2991054332" sldId="306"/>
            <ac:spMk id="34" creationId="{01C0FBCE-AB25-4374-A675-B98362F4A2C8}"/>
          </ac:spMkLst>
        </pc:spChg>
        <pc:spChg chg="add del mod">
          <ac:chgData name="WILMAR SOTELO" userId="f82f9da2-c48a-449f-a1d0-f6628d0b803d" providerId="ADAL" clId="{F29573DB-1724-4DBB-874F-73391F45B924}" dt="2021-02-18T01:08:35.602" v="3657" actId="21"/>
          <ac:spMkLst>
            <pc:docMk/>
            <pc:sldMk cId="2991054332" sldId="306"/>
            <ac:spMk id="36" creationId="{C97E9C34-6D98-4C6D-80B0-0E187725C5CC}"/>
          </ac:spMkLst>
        </pc:spChg>
        <pc:spChg chg="add del mod">
          <ac:chgData name="WILMAR SOTELO" userId="f82f9da2-c48a-449f-a1d0-f6628d0b803d" providerId="ADAL" clId="{F29573DB-1724-4DBB-874F-73391F45B924}" dt="2021-02-18T01:07:43.184" v="3646" actId="478"/>
          <ac:spMkLst>
            <pc:docMk/>
            <pc:sldMk cId="2991054332" sldId="306"/>
            <ac:spMk id="38" creationId="{A8BB82B0-4DD5-4B99-B846-7D2E8233507C}"/>
          </ac:spMkLst>
        </pc:spChg>
        <pc:spChg chg="add del mod">
          <ac:chgData name="WILMAR SOTELO" userId="f82f9da2-c48a-449f-a1d0-f6628d0b803d" providerId="ADAL" clId="{F29573DB-1724-4DBB-874F-73391F45B924}" dt="2021-02-18T01:08:35.602" v="3657" actId="21"/>
          <ac:spMkLst>
            <pc:docMk/>
            <pc:sldMk cId="2991054332" sldId="306"/>
            <ac:spMk id="40" creationId="{4778ED51-A7B9-4244-B96D-1D1F1846CC5D}"/>
          </ac:spMkLst>
        </pc:spChg>
        <pc:spChg chg="add del mod">
          <ac:chgData name="WILMAR SOTELO" userId="f82f9da2-c48a-449f-a1d0-f6628d0b803d" providerId="ADAL" clId="{F29573DB-1724-4DBB-874F-73391F45B924}" dt="2021-02-18T01:08:35.602" v="3657" actId="21"/>
          <ac:spMkLst>
            <pc:docMk/>
            <pc:sldMk cId="2991054332" sldId="306"/>
            <ac:spMk id="42" creationId="{B321A93C-9B7F-454C-82BD-3EA34A40D26A}"/>
          </ac:spMkLst>
        </pc:spChg>
        <pc:spChg chg="add del mod">
          <ac:chgData name="WILMAR SOTELO" userId="f82f9da2-c48a-449f-a1d0-f6628d0b803d" providerId="ADAL" clId="{F29573DB-1724-4DBB-874F-73391F45B924}" dt="2021-02-18T01:10:02.977" v="3677" actId="21"/>
          <ac:spMkLst>
            <pc:docMk/>
            <pc:sldMk cId="2991054332" sldId="306"/>
            <ac:spMk id="43" creationId="{26E602AF-C701-462F-888A-35CC7B10402C}"/>
          </ac:spMkLst>
        </pc:spChg>
        <pc:spChg chg="add del mod">
          <ac:chgData name="WILMAR SOTELO" userId="f82f9da2-c48a-449f-a1d0-f6628d0b803d" providerId="ADAL" clId="{F29573DB-1724-4DBB-874F-73391F45B924}" dt="2021-02-18T01:10:02.977" v="3677" actId="21"/>
          <ac:spMkLst>
            <pc:docMk/>
            <pc:sldMk cId="2991054332" sldId="306"/>
            <ac:spMk id="44" creationId="{8FA540A7-52ED-42DC-BF2B-23058485EFD8}"/>
          </ac:spMkLst>
        </pc:spChg>
        <pc:spChg chg="add del mod">
          <ac:chgData name="WILMAR SOTELO" userId="f82f9da2-c48a-449f-a1d0-f6628d0b803d" providerId="ADAL" clId="{F29573DB-1724-4DBB-874F-73391F45B924}" dt="2021-02-18T01:10:02.977" v="3677" actId="21"/>
          <ac:spMkLst>
            <pc:docMk/>
            <pc:sldMk cId="2991054332" sldId="306"/>
            <ac:spMk id="45" creationId="{0DD179BD-8A38-4239-93A7-7EF0ECDDC364}"/>
          </ac:spMkLst>
        </pc:spChg>
        <pc:spChg chg="add del mod">
          <ac:chgData name="WILMAR SOTELO" userId="f82f9da2-c48a-449f-a1d0-f6628d0b803d" providerId="ADAL" clId="{F29573DB-1724-4DBB-874F-73391F45B924}" dt="2021-02-18T01:10:02.977" v="3677" actId="21"/>
          <ac:spMkLst>
            <pc:docMk/>
            <pc:sldMk cId="2991054332" sldId="306"/>
            <ac:spMk id="46" creationId="{46453A07-1704-4878-B82A-F59B577A430E}"/>
          </ac:spMkLst>
        </pc:spChg>
        <pc:spChg chg="add del mod">
          <ac:chgData name="WILMAR SOTELO" userId="f82f9da2-c48a-449f-a1d0-f6628d0b803d" providerId="ADAL" clId="{F29573DB-1724-4DBB-874F-73391F45B924}" dt="2021-02-18T01:11:51.645" v="3697" actId="21"/>
          <ac:spMkLst>
            <pc:docMk/>
            <pc:sldMk cId="2991054332" sldId="306"/>
            <ac:spMk id="48" creationId="{7B7554C8-09F4-4BD2-85F1-A0E780C9EB6D}"/>
          </ac:spMkLst>
        </pc:spChg>
        <pc:spChg chg="add del mod">
          <ac:chgData name="WILMAR SOTELO" userId="f82f9da2-c48a-449f-a1d0-f6628d0b803d" providerId="ADAL" clId="{F29573DB-1724-4DBB-874F-73391F45B924}" dt="2021-02-18T01:11:51.645" v="3697" actId="21"/>
          <ac:spMkLst>
            <pc:docMk/>
            <pc:sldMk cId="2991054332" sldId="306"/>
            <ac:spMk id="50" creationId="{758B3E4A-4132-4E37-8C14-169AB6061BF7}"/>
          </ac:spMkLst>
        </pc:spChg>
        <pc:spChg chg="add mod">
          <ac:chgData name="WILMAR SOTELO" userId="f82f9da2-c48a-449f-a1d0-f6628d0b803d" providerId="ADAL" clId="{F29573DB-1724-4DBB-874F-73391F45B924}" dt="2021-02-18T01:11:28.866" v="3693" actId="1076"/>
          <ac:spMkLst>
            <pc:docMk/>
            <pc:sldMk cId="2991054332" sldId="306"/>
            <ac:spMk id="51" creationId="{3B083EFF-8CD9-4A81-BCE9-A08217780963}"/>
          </ac:spMkLst>
        </pc:spChg>
        <pc:spChg chg="add del mod">
          <ac:chgData name="WILMAR SOTELO" userId="f82f9da2-c48a-449f-a1d0-f6628d0b803d" providerId="ADAL" clId="{F29573DB-1724-4DBB-874F-73391F45B924}" dt="2021-02-18T01:10:30.396" v="3683" actId="21"/>
          <ac:spMkLst>
            <pc:docMk/>
            <pc:sldMk cId="2991054332" sldId="306"/>
            <ac:spMk id="52" creationId="{E1BFFD08-44FC-4E03-B301-2A9700C41FD2}"/>
          </ac:spMkLst>
        </pc:spChg>
        <pc:spChg chg="add del mod">
          <ac:chgData name="WILMAR SOTELO" userId="f82f9da2-c48a-449f-a1d0-f6628d0b803d" providerId="ADAL" clId="{F29573DB-1724-4DBB-874F-73391F45B924}" dt="2021-02-18T01:10:30.396" v="3683" actId="21"/>
          <ac:spMkLst>
            <pc:docMk/>
            <pc:sldMk cId="2991054332" sldId="306"/>
            <ac:spMk id="53" creationId="{E23660F7-DB8A-421B-9713-481BF9B22C8B}"/>
          </ac:spMkLst>
        </pc:spChg>
        <pc:spChg chg="add del mod">
          <ac:chgData name="WILMAR SOTELO" userId="f82f9da2-c48a-449f-a1d0-f6628d0b803d" providerId="ADAL" clId="{F29573DB-1724-4DBB-874F-73391F45B924}" dt="2021-02-18T01:10:30.396" v="3683" actId="21"/>
          <ac:spMkLst>
            <pc:docMk/>
            <pc:sldMk cId="2991054332" sldId="306"/>
            <ac:spMk id="54" creationId="{EBB76017-B0D7-4C15-A571-D878AB3DFAA8}"/>
          </ac:spMkLst>
        </pc:spChg>
        <pc:spChg chg="add del mod">
          <ac:chgData name="WILMAR SOTELO" userId="f82f9da2-c48a-449f-a1d0-f6628d0b803d" providerId="ADAL" clId="{F29573DB-1724-4DBB-874F-73391F45B924}" dt="2021-02-18T01:10:30.396" v="3683" actId="21"/>
          <ac:spMkLst>
            <pc:docMk/>
            <pc:sldMk cId="2991054332" sldId="306"/>
            <ac:spMk id="55" creationId="{D4CDB98B-A4B1-4584-8F4E-5D3A67C8495E}"/>
          </ac:spMkLst>
        </pc:spChg>
        <pc:spChg chg="add mod">
          <ac:chgData name="WILMAR SOTELO" userId="f82f9da2-c48a-449f-a1d0-f6628d0b803d" providerId="ADAL" clId="{F29573DB-1724-4DBB-874F-73391F45B924}" dt="2021-02-18T01:10:36.374" v="3685" actId="1076"/>
          <ac:spMkLst>
            <pc:docMk/>
            <pc:sldMk cId="2991054332" sldId="306"/>
            <ac:spMk id="56" creationId="{DC8203F7-2F8A-4CB2-A0E7-785945436B5E}"/>
          </ac:spMkLst>
        </pc:spChg>
        <pc:spChg chg="add mod">
          <ac:chgData name="WILMAR SOTELO" userId="f82f9da2-c48a-449f-a1d0-f6628d0b803d" providerId="ADAL" clId="{F29573DB-1724-4DBB-874F-73391F45B924}" dt="2021-02-18T01:10:36.374" v="3685" actId="1076"/>
          <ac:spMkLst>
            <pc:docMk/>
            <pc:sldMk cId="2991054332" sldId="306"/>
            <ac:spMk id="57" creationId="{0793506D-5A99-44B5-A2FF-B90C61BFF3D4}"/>
          </ac:spMkLst>
        </pc:spChg>
        <pc:spChg chg="add mod">
          <ac:chgData name="WILMAR SOTELO" userId="f82f9da2-c48a-449f-a1d0-f6628d0b803d" providerId="ADAL" clId="{F29573DB-1724-4DBB-874F-73391F45B924}" dt="2021-02-18T01:10:36.374" v="3685" actId="1076"/>
          <ac:spMkLst>
            <pc:docMk/>
            <pc:sldMk cId="2991054332" sldId="306"/>
            <ac:spMk id="58" creationId="{9102160D-2A33-4029-AEDE-DA5B1A501971}"/>
          </ac:spMkLst>
        </pc:spChg>
        <pc:spChg chg="add mod">
          <ac:chgData name="WILMAR SOTELO" userId="f82f9da2-c48a-449f-a1d0-f6628d0b803d" providerId="ADAL" clId="{F29573DB-1724-4DBB-874F-73391F45B924}" dt="2021-02-18T01:10:36.374" v="3685" actId="1076"/>
          <ac:spMkLst>
            <pc:docMk/>
            <pc:sldMk cId="2991054332" sldId="306"/>
            <ac:spMk id="59" creationId="{A8F40505-D848-4B08-9A97-284C04DE9C43}"/>
          </ac:spMkLst>
        </pc:spChg>
        <pc:spChg chg="add del mod">
          <ac:chgData name="WILMAR SOTELO" userId="f82f9da2-c48a-449f-a1d0-f6628d0b803d" providerId="ADAL" clId="{F29573DB-1724-4DBB-874F-73391F45B924}" dt="2021-02-18T01:11:51.645" v="3697" actId="21"/>
          <ac:spMkLst>
            <pc:docMk/>
            <pc:sldMk cId="2991054332" sldId="306"/>
            <ac:spMk id="61" creationId="{337EE209-1153-480F-910C-33DE55F7E46E}"/>
          </ac:spMkLst>
        </pc:spChg>
        <pc:spChg chg="add del mod">
          <ac:chgData name="WILMAR SOTELO" userId="f82f9da2-c48a-449f-a1d0-f6628d0b803d" providerId="ADAL" clId="{F29573DB-1724-4DBB-874F-73391F45B924}" dt="2021-02-18T01:11:51.645" v="3697" actId="21"/>
          <ac:spMkLst>
            <pc:docMk/>
            <pc:sldMk cId="2991054332" sldId="306"/>
            <ac:spMk id="63" creationId="{6761CBDD-2A83-46A3-9A72-812C15BB13A6}"/>
          </ac:spMkLst>
        </pc:spChg>
        <pc:spChg chg="add mod">
          <ac:chgData name="WILMAR SOTELO" userId="f82f9da2-c48a-449f-a1d0-f6628d0b803d" providerId="ADAL" clId="{F29573DB-1724-4DBB-874F-73391F45B924}" dt="2021-02-18T01:11:38.216" v="3695" actId="1076"/>
          <ac:spMkLst>
            <pc:docMk/>
            <pc:sldMk cId="2991054332" sldId="306"/>
            <ac:spMk id="64" creationId="{9FD25149-355C-4783-B860-78C721996673}"/>
          </ac:spMkLst>
        </pc:spChg>
        <pc:spChg chg="add mod">
          <ac:chgData name="WILMAR SOTELO" userId="f82f9da2-c48a-449f-a1d0-f6628d0b803d" providerId="ADAL" clId="{F29573DB-1724-4DBB-874F-73391F45B924}" dt="2021-02-18T01:12:09.853" v="3702" actId="1076"/>
          <ac:spMkLst>
            <pc:docMk/>
            <pc:sldMk cId="2991054332" sldId="306"/>
            <ac:spMk id="65" creationId="{1B308A11-1C1F-4053-930B-8DFAD008833F}"/>
          </ac:spMkLst>
        </pc:spChg>
        <pc:spChg chg="add mod">
          <ac:chgData name="WILMAR SOTELO" userId="f82f9da2-c48a-449f-a1d0-f6628d0b803d" providerId="ADAL" clId="{F29573DB-1724-4DBB-874F-73391F45B924}" dt="2021-02-18T01:12:09.853" v="3702" actId="1076"/>
          <ac:spMkLst>
            <pc:docMk/>
            <pc:sldMk cId="2991054332" sldId="306"/>
            <ac:spMk id="66" creationId="{517D99B7-EE9C-4F4F-A989-751357787FD8}"/>
          </ac:spMkLst>
        </pc:spChg>
        <pc:spChg chg="add mod">
          <ac:chgData name="WILMAR SOTELO" userId="f82f9da2-c48a-449f-a1d0-f6628d0b803d" providerId="ADAL" clId="{F29573DB-1724-4DBB-874F-73391F45B924}" dt="2021-02-18T01:12:09.853" v="3702" actId="1076"/>
          <ac:spMkLst>
            <pc:docMk/>
            <pc:sldMk cId="2991054332" sldId="306"/>
            <ac:spMk id="67" creationId="{EF92178D-9EA6-4712-B365-0FCF4E4AC207}"/>
          </ac:spMkLst>
        </pc:spChg>
        <pc:spChg chg="add mod">
          <ac:chgData name="WILMAR SOTELO" userId="f82f9da2-c48a-449f-a1d0-f6628d0b803d" providerId="ADAL" clId="{F29573DB-1724-4DBB-874F-73391F45B924}" dt="2021-02-18T01:12:09.853" v="3702" actId="1076"/>
          <ac:spMkLst>
            <pc:docMk/>
            <pc:sldMk cId="2991054332" sldId="306"/>
            <ac:spMk id="68" creationId="{C51CA587-FD84-47C4-8491-4713952AF141}"/>
          </ac:spMkLst>
        </pc:spChg>
        <pc:spChg chg="add mod">
          <ac:chgData name="WILMAR SOTELO" userId="f82f9da2-c48a-449f-a1d0-f6628d0b803d" providerId="ADAL" clId="{F29573DB-1724-4DBB-874F-73391F45B924}" dt="2021-02-18T01:15:37.113" v="3773" actId="1076"/>
          <ac:spMkLst>
            <pc:docMk/>
            <pc:sldMk cId="2991054332" sldId="306"/>
            <ac:spMk id="73" creationId="{355AB784-9270-4EC2-9B75-45546BE4FE57}"/>
          </ac:spMkLst>
        </pc:spChg>
        <pc:spChg chg="add mod">
          <ac:chgData name="WILMAR SOTELO" userId="f82f9da2-c48a-449f-a1d0-f6628d0b803d" providerId="ADAL" clId="{F29573DB-1724-4DBB-874F-73391F45B924}" dt="2021-02-18T01:18:57.437" v="3851" actId="1076"/>
          <ac:spMkLst>
            <pc:docMk/>
            <pc:sldMk cId="2991054332" sldId="306"/>
            <ac:spMk id="74" creationId="{23E6F949-3650-487C-AEA8-1D82422DE828}"/>
          </ac:spMkLst>
        </pc:spChg>
        <pc:spChg chg="add mod">
          <ac:chgData name="WILMAR SOTELO" userId="f82f9da2-c48a-449f-a1d0-f6628d0b803d" providerId="ADAL" clId="{F29573DB-1724-4DBB-874F-73391F45B924}" dt="2021-02-18T01:18:41.079" v="3844" actId="1076"/>
          <ac:spMkLst>
            <pc:docMk/>
            <pc:sldMk cId="2991054332" sldId="306"/>
            <ac:spMk id="75" creationId="{646F896B-FC30-4A41-8910-293F2B4930F1}"/>
          </ac:spMkLst>
        </pc:spChg>
        <pc:graphicFrameChg chg="add del mod modGraphic">
          <ac:chgData name="WILMAR SOTELO" userId="f82f9da2-c48a-449f-a1d0-f6628d0b803d" providerId="ADAL" clId="{F29573DB-1724-4DBB-874F-73391F45B924}" dt="2021-02-18T01:03:04.437" v="3584" actId="478"/>
          <ac:graphicFrameMkLst>
            <pc:docMk/>
            <pc:sldMk cId="2991054332" sldId="306"/>
            <ac:graphicFrameMk id="20" creationId="{E928EE8B-A8BD-40EA-9688-EBD5DD292B26}"/>
          </ac:graphicFrameMkLst>
        </pc:graphicFrameChg>
        <pc:cxnChg chg="add mod">
          <ac:chgData name="WILMAR SOTELO" userId="f82f9da2-c48a-449f-a1d0-f6628d0b803d" providerId="ADAL" clId="{F29573DB-1724-4DBB-874F-73391F45B924}" dt="2021-02-18T01:14:54.785" v="3732" actId="13822"/>
          <ac:cxnSpMkLst>
            <pc:docMk/>
            <pc:sldMk cId="2991054332" sldId="306"/>
            <ac:cxnSpMk id="70" creationId="{C7861995-978E-429F-9732-BDBC2DF13AD8}"/>
          </ac:cxnSpMkLst>
        </pc:cxnChg>
        <pc:cxnChg chg="add mod">
          <ac:chgData name="WILMAR SOTELO" userId="f82f9da2-c48a-449f-a1d0-f6628d0b803d" providerId="ADAL" clId="{F29573DB-1724-4DBB-874F-73391F45B924}" dt="2021-02-18T01:18:51.229" v="3848" actId="1076"/>
          <ac:cxnSpMkLst>
            <pc:docMk/>
            <pc:sldMk cId="2991054332" sldId="306"/>
            <ac:cxnSpMk id="77" creationId="{C81B1C64-36E1-4255-9B15-F25E43BE6610}"/>
          </ac:cxnSpMkLst>
        </pc:cxnChg>
        <pc:cxnChg chg="add mod">
          <ac:chgData name="WILMAR SOTELO" userId="f82f9da2-c48a-449f-a1d0-f6628d0b803d" providerId="ADAL" clId="{F29573DB-1724-4DBB-874F-73391F45B924}" dt="2021-02-18T01:19:01.670" v="3852" actId="1076"/>
          <ac:cxnSpMkLst>
            <pc:docMk/>
            <pc:sldMk cId="2991054332" sldId="306"/>
            <ac:cxnSpMk id="79" creationId="{AA68D178-827A-4475-9E60-685FB122EAEF}"/>
          </ac:cxnSpMkLst>
        </pc:cxnChg>
      </pc:sldChg>
      <pc:sldChg chg="addSp delSp modSp add mod">
        <pc:chgData name="WILMAR SOTELO" userId="f82f9da2-c48a-449f-a1d0-f6628d0b803d" providerId="ADAL" clId="{F29573DB-1724-4DBB-874F-73391F45B924}" dt="2021-02-18T21:47:55.456" v="4411" actId="20577"/>
        <pc:sldMkLst>
          <pc:docMk/>
          <pc:sldMk cId="2787837895" sldId="307"/>
        </pc:sldMkLst>
        <pc:spChg chg="add mod">
          <ac:chgData name="WILMAR SOTELO" userId="f82f9da2-c48a-449f-a1d0-f6628d0b803d" providerId="ADAL" clId="{F29573DB-1724-4DBB-874F-73391F45B924}" dt="2021-02-18T21:47:55.456" v="4411" actId="20577"/>
          <ac:spMkLst>
            <pc:docMk/>
            <pc:sldMk cId="2787837895" sldId="307"/>
            <ac:spMk id="5" creationId="{EE145E90-5543-4F04-8D0A-92EEFD5FF28C}"/>
          </ac:spMkLst>
        </pc:spChg>
        <pc:spChg chg="add mod">
          <ac:chgData name="WILMAR SOTELO" userId="f82f9da2-c48a-449f-a1d0-f6628d0b803d" providerId="ADAL" clId="{F29573DB-1724-4DBB-874F-73391F45B924}" dt="2021-02-18T02:34:48.057" v="3946" actId="1076"/>
          <ac:spMkLst>
            <pc:docMk/>
            <pc:sldMk cId="2787837895" sldId="307"/>
            <ac:spMk id="8" creationId="{2C1C1428-019D-47DC-AEA4-4A4340993068}"/>
          </ac:spMkLst>
        </pc:spChg>
        <pc:spChg chg="add mod">
          <ac:chgData name="WILMAR SOTELO" userId="f82f9da2-c48a-449f-a1d0-f6628d0b803d" providerId="ADAL" clId="{F29573DB-1724-4DBB-874F-73391F45B924}" dt="2021-02-18T03:52:02.002" v="4055" actId="1076"/>
          <ac:spMkLst>
            <pc:docMk/>
            <pc:sldMk cId="2787837895" sldId="307"/>
            <ac:spMk id="9" creationId="{2207E5A4-800B-4585-A88F-351EF88D7447}"/>
          </ac:spMkLst>
        </pc:spChg>
        <pc:spChg chg="add mod">
          <ac:chgData name="WILMAR SOTELO" userId="f82f9da2-c48a-449f-a1d0-f6628d0b803d" providerId="ADAL" clId="{F29573DB-1724-4DBB-874F-73391F45B924}" dt="2021-02-18T02:41:11.634" v="3992" actId="1076"/>
          <ac:spMkLst>
            <pc:docMk/>
            <pc:sldMk cId="2787837895" sldId="307"/>
            <ac:spMk id="11" creationId="{F1826E18-5BB4-428F-B4B1-08A8B2BE20D8}"/>
          </ac:spMkLst>
        </pc:spChg>
        <pc:spChg chg="mod">
          <ac:chgData name="WILMAR SOTELO" userId="f82f9da2-c48a-449f-a1d0-f6628d0b803d" providerId="ADAL" clId="{F29573DB-1724-4DBB-874F-73391F45B924}" dt="2021-02-18T01:17:53.898" v="3840" actId="20577"/>
          <ac:spMkLst>
            <pc:docMk/>
            <pc:sldMk cId="2787837895" sldId="307"/>
            <ac:spMk id="12" creationId="{EEA344E2-B737-4D30-912C-C92875DFF814}"/>
          </ac:spMkLst>
        </pc:spChg>
        <pc:spChg chg="add mod">
          <ac:chgData name="WILMAR SOTELO" userId="f82f9da2-c48a-449f-a1d0-f6628d0b803d" providerId="ADAL" clId="{F29573DB-1724-4DBB-874F-73391F45B924}" dt="2021-02-18T02:45:47.405" v="4016" actId="1076"/>
          <ac:spMkLst>
            <pc:docMk/>
            <pc:sldMk cId="2787837895" sldId="307"/>
            <ac:spMk id="13" creationId="{977507B2-FEE6-493A-A5AC-2688C65A8925}"/>
          </ac:spMkLst>
        </pc:spChg>
        <pc:spChg chg="add del">
          <ac:chgData name="WILMAR SOTELO" userId="f82f9da2-c48a-449f-a1d0-f6628d0b803d" providerId="ADAL" clId="{F29573DB-1724-4DBB-874F-73391F45B924}" dt="2021-02-18T02:37:06.848" v="3956" actId="478"/>
          <ac:spMkLst>
            <pc:docMk/>
            <pc:sldMk cId="2787837895" sldId="307"/>
            <ac:spMk id="15" creationId="{FDF2A325-7AC2-4160-AD59-FEBF92DF9130}"/>
          </ac:spMkLst>
        </pc:spChg>
        <pc:spChg chg="add mod">
          <ac:chgData name="WILMAR SOTELO" userId="f82f9da2-c48a-449f-a1d0-f6628d0b803d" providerId="ADAL" clId="{F29573DB-1724-4DBB-874F-73391F45B924}" dt="2021-02-18T02:45:57.715" v="4019" actId="1076"/>
          <ac:spMkLst>
            <pc:docMk/>
            <pc:sldMk cId="2787837895" sldId="307"/>
            <ac:spMk id="18" creationId="{0727ABC1-E199-4C23-A666-8DA84541D6D6}"/>
          </ac:spMkLst>
        </pc:spChg>
        <pc:spChg chg="add del">
          <ac:chgData name="WILMAR SOTELO" userId="f82f9da2-c48a-449f-a1d0-f6628d0b803d" providerId="ADAL" clId="{F29573DB-1724-4DBB-874F-73391F45B924}" dt="2021-02-18T02:37:49.784" v="3970" actId="22"/>
          <ac:spMkLst>
            <pc:docMk/>
            <pc:sldMk cId="2787837895" sldId="307"/>
            <ac:spMk id="20" creationId="{C9624111-3544-4E01-9E5D-3FE6893CB3F9}"/>
          </ac:spMkLst>
        </pc:spChg>
        <pc:spChg chg="add del">
          <ac:chgData name="WILMAR SOTELO" userId="f82f9da2-c48a-449f-a1d0-f6628d0b803d" providerId="ADAL" clId="{F29573DB-1724-4DBB-874F-73391F45B924}" dt="2021-02-18T02:38:01.811" v="3972" actId="22"/>
          <ac:spMkLst>
            <pc:docMk/>
            <pc:sldMk cId="2787837895" sldId="307"/>
            <ac:spMk id="22" creationId="{8AD03987-8317-4470-B337-CD4EA32DC514}"/>
          </ac:spMkLst>
        </pc:spChg>
        <pc:spChg chg="add mod">
          <ac:chgData name="WILMAR SOTELO" userId="f82f9da2-c48a-449f-a1d0-f6628d0b803d" providerId="ADAL" clId="{F29573DB-1724-4DBB-874F-73391F45B924}" dt="2021-02-18T02:45:54.135" v="4018" actId="1076"/>
          <ac:spMkLst>
            <pc:docMk/>
            <pc:sldMk cId="2787837895" sldId="307"/>
            <ac:spMk id="25" creationId="{916E99FE-50ED-49A5-AA07-F090C1BBA14F}"/>
          </ac:spMkLst>
        </pc:spChg>
        <pc:spChg chg="add mod">
          <ac:chgData name="WILMAR SOTELO" userId="f82f9da2-c48a-449f-a1d0-f6628d0b803d" providerId="ADAL" clId="{F29573DB-1724-4DBB-874F-73391F45B924}" dt="2021-02-18T02:45:16.683" v="4012" actId="1076"/>
          <ac:spMkLst>
            <pc:docMk/>
            <pc:sldMk cId="2787837895" sldId="307"/>
            <ac:spMk id="27" creationId="{810EB20B-9EAF-4FB6-9B18-A727F4C6E8CE}"/>
          </ac:spMkLst>
        </pc:spChg>
        <pc:spChg chg="add mod">
          <ac:chgData name="WILMAR SOTELO" userId="f82f9da2-c48a-449f-a1d0-f6628d0b803d" providerId="ADAL" clId="{F29573DB-1724-4DBB-874F-73391F45B924}" dt="2021-02-18T02:45:19.614" v="4013" actId="1076"/>
          <ac:spMkLst>
            <pc:docMk/>
            <pc:sldMk cId="2787837895" sldId="307"/>
            <ac:spMk id="29" creationId="{A8C4A7BD-4DEA-4CBF-A67E-64D60026343E}"/>
          </ac:spMkLst>
        </pc:spChg>
        <pc:spChg chg="add mod">
          <ac:chgData name="WILMAR SOTELO" userId="f82f9da2-c48a-449f-a1d0-f6628d0b803d" providerId="ADAL" clId="{F29573DB-1724-4DBB-874F-73391F45B924}" dt="2021-02-18T02:45:13.316" v="4011" actId="1076"/>
          <ac:spMkLst>
            <pc:docMk/>
            <pc:sldMk cId="2787837895" sldId="307"/>
            <ac:spMk id="31" creationId="{AAF9AC70-F1E8-41C0-B7F1-64A81FB47935}"/>
          </ac:spMkLst>
        </pc:spChg>
        <pc:spChg chg="add mod">
          <ac:chgData name="WILMAR SOTELO" userId="f82f9da2-c48a-449f-a1d0-f6628d0b803d" providerId="ADAL" clId="{F29573DB-1724-4DBB-874F-73391F45B924}" dt="2021-02-18T02:47:36.449" v="4025" actId="1076"/>
          <ac:spMkLst>
            <pc:docMk/>
            <pc:sldMk cId="2787837895" sldId="307"/>
            <ac:spMk id="33" creationId="{49500647-224B-438B-91D2-D988BFF2FDE9}"/>
          </ac:spMkLst>
        </pc:spChg>
        <pc:graphicFrameChg chg="add del mod">
          <ac:chgData name="WILMAR SOTELO" userId="f82f9da2-c48a-449f-a1d0-f6628d0b803d" providerId="ADAL" clId="{F29573DB-1724-4DBB-874F-73391F45B924}" dt="2021-02-18T02:37:39.452" v="3968" actId="478"/>
          <ac:graphicFrameMkLst>
            <pc:docMk/>
            <pc:sldMk cId="2787837895" sldId="307"/>
            <ac:graphicFrameMk id="16" creationId="{F11DD782-E818-48BE-A562-83841681B57F}"/>
          </ac:graphicFrameMkLst>
        </pc:graphicFrameChg>
        <pc:graphicFrameChg chg="add del mod">
          <ac:chgData name="WILMAR SOTELO" userId="f82f9da2-c48a-449f-a1d0-f6628d0b803d" providerId="ADAL" clId="{F29573DB-1724-4DBB-874F-73391F45B924}" dt="2021-02-18T02:39:34.539" v="3977" actId="478"/>
          <ac:graphicFrameMkLst>
            <pc:docMk/>
            <pc:sldMk cId="2787837895" sldId="307"/>
            <ac:graphicFrameMk id="23" creationId="{2023BC74-8F59-45DD-B25E-BAF5EB88AF19}"/>
          </ac:graphicFrameMkLst>
        </pc:graphicFrameChg>
      </pc:sldChg>
      <pc:sldChg chg="addSp delSp modSp add mod ord">
        <pc:chgData name="WILMAR SOTELO" userId="f82f9da2-c48a-449f-a1d0-f6628d0b803d" providerId="ADAL" clId="{F29573DB-1724-4DBB-874F-73391F45B924}" dt="2021-02-15T19:56:01.837" v="2356" actId="14100"/>
        <pc:sldMkLst>
          <pc:docMk/>
          <pc:sldMk cId="2718692530" sldId="308"/>
        </pc:sldMkLst>
        <pc:spChg chg="add mod">
          <ac:chgData name="WILMAR SOTELO" userId="f82f9da2-c48a-449f-a1d0-f6628d0b803d" providerId="ADAL" clId="{F29573DB-1724-4DBB-874F-73391F45B924}" dt="2021-02-15T19:55:58.978" v="2355" actId="1076"/>
          <ac:spMkLst>
            <pc:docMk/>
            <pc:sldMk cId="2718692530" sldId="308"/>
            <ac:spMk id="3" creationId="{391E89F1-70E0-4B04-B5C1-1C97A88164BD}"/>
          </ac:spMkLst>
        </pc:spChg>
        <pc:spChg chg="add del mod">
          <ac:chgData name="WILMAR SOTELO" userId="f82f9da2-c48a-449f-a1d0-f6628d0b803d" providerId="ADAL" clId="{F29573DB-1724-4DBB-874F-73391F45B924}" dt="2021-02-15T00:44:01.105" v="1422" actId="21"/>
          <ac:spMkLst>
            <pc:docMk/>
            <pc:sldMk cId="2718692530" sldId="308"/>
            <ac:spMk id="3" creationId="{655994F8-5A7F-4A86-B862-E72B6349829E}"/>
          </ac:spMkLst>
        </pc:spChg>
        <pc:spChg chg="add mod">
          <ac:chgData name="WILMAR SOTELO" userId="f82f9da2-c48a-449f-a1d0-f6628d0b803d" providerId="ADAL" clId="{F29573DB-1724-4DBB-874F-73391F45B924}" dt="2021-02-15T04:30:19.769" v="1672" actId="20577"/>
          <ac:spMkLst>
            <pc:docMk/>
            <pc:sldMk cId="2718692530" sldId="308"/>
            <ac:spMk id="6" creationId="{405B7A4D-C219-468B-9FCF-2F6B91C59436}"/>
          </ac:spMkLst>
        </pc:spChg>
        <pc:spChg chg="add del mod">
          <ac:chgData name="WILMAR SOTELO" userId="f82f9da2-c48a-449f-a1d0-f6628d0b803d" providerId="ADAL" clId="{F29573DB-1724-4DBB-874F-73391F45B924}" dt="2021-02-15T00:44:01.105" v="1422" actId="21"/>
          <ac:spMkLst>
            <pc:docMk/>
            <pc:sldMk cId="2718692530" sldId="308"/>
            <ac:spMk id="8" creationId="{3B40824E-4E90-4F9F-8C80-112363C1FCFD}"/>
          </ac:spMkLst>
        </pc:spChg>
        <pc:spChg chg="add del">
          <ac:chgData name="WILMAR SOTELO" userId="f82f9da2-c48a-449f-a1d0-f6628d0b803d" providerId="ADAL" clId="{F29573DB-1724-4DBB-874F-73391F45B924}" dt="2021-02-15T04:28:30.473" v="1599" actId="22"/>
          <ac:spMkLst>
            <pc:docMk/>
            <pc:sldMk cId="2718692530" sldId="308"/>
            <ac:spMk id="11" creationId="{85299FF3-69D3-44C7-ADAC-2D2F918C94E9}"/>
          </ac:spMkLst>
        </pc:spChg>
        <pc:spChg chg="add del">
          <ac:chgData name="WILMAR SOTELO" userId="f82f9da2-c48a-449f-a1d0-f6628d0b803d" providerId="ADAL" clId="{F29573DB-1724-4DBB-874F-73391F45B924}" dt="2021-02-15T04:29:03.746" v="1607" actId="478"/>
          <ac:spMkLst>
            <pc:docMk/>
            <pc:sldMk cId="2718692530" sldId="308"/>
            <ac:spMk id="13" creationId="{09E22B01-9CB0-4287-AA53-8A69EA18945B}"/>
          </ac:spMkLst>
        </pc:spChg>
        <pc:spChg chg="add del">
          <ac:chgData name="WILMAR SOTELO" userId="f82f9da2-c48a-449f-a1d0-f6628d0b803d" providerId="ADAL" clId="{F29573DB-1724-4DBB-874F-73391F45B924}" dt="2021-02-15T04:28:57.418" v="1604" actId="22"/>
          <ac:spMkLst>
            <pc:docMk/>
            <pc:sldMk cId="2718692530" sldId="308"/>
            <ac:spMk id="15" creationId="{1D28CD05-4D88-4A3D-863D-28630A5880F5}"/>
          </ac:spMkLst>
        </pc:spChg>
        <pc:spChg chg="add del">
          <ac:chgData name="WILMAR SOTELO" userId="f82f9da2-c48a-449f-a1d0-f6628d0b803d" providerId="ADAL" clId="{F29573DB-1724-4DBB-874F-73391F45B924}" dt="2021-02-15T04:29:29.507" v="1616" actId="22"/>
          <ac:spMkLst>
            <pc:docMk/>
            <pc:sldMk cId="2718692530" sldId="308"/>
            <ac:spMk id="19" creationId="{1E86C65E-7E88-40EC-93A8-1721C0190372}"/>
          </ac:spMkLst>
        </pc:spChg>
        <pc:picChg chg="del">
          <ac:chgData name="WILMAR SOTELO" userId="f82f9da2-c48a-449f-a1d0-f6628d0b803d" providerId="ADAL" clId="{F29573DB-1724-4DBB-874F-73391F45B924}" dt="2021-02-15T00:16:45.542" v="1215" actId="478"/>
          <ac:picMkLst>
            <pc:docMk/>
            <pc:sldMk cId="2718692530" sldId="308"/>
            <ac:picMk id="5" creationId="{765CFC8D-E90C-4065-B58A-8E1F46AAB203}"/>
          </ac:picMkLst>
        </pc:picChg>
        <pc:picChg chg="add mod">
          <ac:chgData name="WILMAR SOTELO" userId="f82f9da2-c48a-449f-a1d0-f6628d0b803d" providerId="ADAL" clId="{F29573DB-1724-4DBB-874F-73391F45B924}" dt="2021-02-15T19:56:01.837" v="2356" actId="14100"/>
          <ac:picMkLst>
            <pc:docMk/>
            <pc:sldMk cId="2718692530" sldId="308"/>
            <ac:picMk id="8" creationId="{AFE8DEAA-013E-44A9-BA8D-57CA269FB782}"/>
          </ac:picMkLst>
        </pc:picChg>
        <pc:picChg chg="add mod">
          <ac:chgData name="WILMAR SOTELO" userId="f82f9da2-c48a-449f-a1d0-f6628d0b803d" providerId="ADAL" clId="{F29573DB-1724-4DBB-874F-73391F45B924}" dt="2021-02-15T17:49:02.363" v="1997" actId="1076"/>
          <ac:picMkLst>
            <pc:docMk/>
            <pc:sldMk cId="2718692530" sldId="308"/>
            <ac:picMk id="17" creationId="{CBA816B4-80C0-4317-9FC1-1E51D42D16B3}"/>
          </ac:picMkLst>
        </pc:picChg>
        <pc:picChg chg="add del mod">
          <ac:chgData name="WILMAR SOTELO" userId="f82f9da2-c48a-449f-a1d0-f6628d0b803d" providerId="ADAL" clId="{F29573DB-1724-4DBB-874F-73391F45B924}" dt="2021-02-15T17:48:58.847" v="1996" actId="1076"/>
          <ac:picMkLst>
            <pc:docMk/>
            <pc:sldMk cId="2718692530" sldId="308"/>
            <ac:picMk id="21" creationId="{37A44432-E4FE-494E-AD78-33DD1DF494E7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5T20:42:58.802" v="2452" actId="1076"/>
        <pc:sldMkLst>
          <pc:docMk/>
          <pc:sldMk cId="2434885377" sldId="309"/>
        </pc:sldMkLst>
        <pc:spChg chg="del mod">
          <ac:chgData name="WILMAR SOTELO" userId="f82f9da2-c48a-449f-a1d0-f6628d0b803d" providerId="ADAL" clId="{F29573DB-1724-4DBB-874F-73391F45B924}" dt="2021-02-15T20:12:17.720" v="2357" actId="478"/>
          <ac:spMkLst>
            <pc:docMk/>
            <pc:sldMk cId="2434885377" sldId="309"/>
            <ac:spMk id="3" creationId="{655994F8-5A7F-4A86-B862-E72B6349829E}"/>
          </ac:spMkLst>
        </pc:spChg>
        <pc:spChg chg="add del">
          <ac:chgData name="WILMAR SOTELO" userId="f82f9da2-c48a-449f-a1d0-f6628d0b803d" providerId="ADAL" clId="{F29573DB-1724-4DBB-874F-73391F45B924}" dt="2021-02-15T20:14:13.850" v="2362" actId="478"/>
          <ac:spMkLst>
            <pc:docMk/>
            <pc:sldMk cId="2434885377" sldId="309"/>
            <ac:spMk id="4" creationId="{862E075B-07D1-44A5-A33E-A79EB69E3D28}"/>
          </ac:spMkLst>
        </pc:spChg>
        <pc:spChg chg="add del">
          <ac:chgData name="WILMAR SOTELO" userId="f82f9da2-c48a-449f-a1d0-f6628d0b803d" providerId="ADAL" clId="{F29573DB-1724-4DBB-874F-73391F45B924}" dt="2021-02-15T20:14:27.379" v="2364" actId="478"/>
          <ac:spMkLst>
            <pc:docMk/>
            <pc:sldMk cId="2434885377" sldId="309"/>
            <ac:spMk id="5" creationId="{79097032-4C2D-4254-895E-175D8B488288}"/>
          </ac:spMkLst>
        </pc:spChg>
        <pc:spChg chg="add mod">
          <ac:chgData name="WILMAR SOTELO" userId="f82f9da2-c48a-449f-a1d0-f6628d0b803d" providerId="ADAL" clId="{F29573DB-1724-4DBB-874F-73391F45B924}" dt="2021-02-15T20:22:25.007" v="2415" actId="1076"/>
          <ac:spMkLst>
            <pc:docMk/>
            <pc:sldMk cId="2434885377" sldId="309"/>
            <ac:spMk id="9" creationId="{728FD5C3-6BB4-47D1-8A28-32644DC4DAB5}"/>
          </ac:spMkLst>
        </pc:spChg>
        <pc:spChg chg="add mod">
          <ac:chgData name="WILMAR SOTELO" userId="f82f9da2-c48a-449f-a1d0-f6628d0b803d" providerId="ADAL" clId="{F29573DB-1724-4DBB-874F-73391F45B924}" dt="2021-02-15T20:19:26.837" v="2413" actId="207"/>
          <ac:spMkLst>
            <pc:docMk/>
            <pc:sldMk cId="2434885377" sldId="309"/>
            <ac:spMk id="10" creationId="{D26FDA4B-97F9-4ED6-812C-7DF658B35414}"/>
          </ac:spMkLst>
        </pc:spChg>
        <pc:spChg chg="mod">
          <ac:chgData name="WILMAR SOTELO" userId="f82f9da2-c48a-449f-a1d0-f6628d0b803d" providerId="ADAL" clId="{F29573DB-1724-4DBB-874F-73391F45B924}" dt="2021-02-15T04:23:49.352" v="1533" actId="20577"/>
          <ac:spMkLst>
            <pc:docMk/>
            <pc:sldMk cId="2434885377" sldId="309"/>
            <ac:spMk id="12" creationId="{EEA344E2-B737-4D30-912C-C92875DFF814}"/>
          </ac:spMkLst>
        </pc:spChg>
        <pc:spChg chg="add mod">
          <ac:chgData name="WILMAR SOTELO" userId="f82f9da2-c48a-449f-a1d0-f6628d0b803d" providerId="ADAL" clId="{F29573DB-1724-4DBB-874F-73391F45B924}" dt="2021-02-15T20:17:15.323" v="2401" actId="1076"/>
          <ac:spMkLst>
            <pc:docMk/>
            <pc:sldMk cId="2434885377" sldId="309"/>
            <ac:spMk id="13" creationId="{36105220-9E2E-42A0-9195-7C108A921E75}"/>
          </ac:spMkLst>
        </pc:spChg>
        <pc:spChg chg="add mod">
          <ac:chgData name="WILMAR SOTELO" userId="f82f9da2-c48a-449f-a1d0-f6628d0b803d" providerId="ADAL" clId="{F29573DB-1724-4DBB-874F-73391F45B924}" dt="2021-02-15T20:42:58.802" v="2452" actId="1076"/>
          <ac:spMkLst>
            <pc:docMk/>
            <pc:sldMk cId="2434885377" sldId="309"/>
            <ac:spMk id="15" creationId="{26D88189-0065-4A8B-A51D-D6BED29D29D1}"/>
          </ac:spMkLst>
        </pc:spChg>
        <pc:picChg chg="add mod">
          <ac:chgData name="WILMAR SOTELO" userId="f82f9da2-c48a-449f-a1d0-f6628d0b803d" providerId="ADAL" clId="{F29573DB-1724-4DBB-874F-73391F45B924}" dt="2021-02-15T20:16:17.753" v="2389" actId="1076"/>
          <ac:picMkLst>
            <pc:docMk/>
            <pc:sldMk cId="2434885377" sldId="309"/>
            <ac:picMk id="6" creationId="{C04CE0FF-9FE7-4DC2-8378-19538F9D358B}"/>
          </ac:picMkLst>
        </pc:picChg>
        <pc:picChg chg="add mod">
          <ac:chgData name="WILMAR SOTELO" userId="f82f9da2-c48a-449f-a1d0-f6628d0b803d" providerId="ADAL" clId="{F29573DB-1724-4DBB-874F-73391F45B924}" dt="2021-02-15T20:16:21.335" v="2390" actId="14100"/>
          <ac:picMkLst>
            <pc:docMk/>
            <pc:sldMk cId="2434885377" sldId="309"/>
            <ac:picMk id="8" creationId="{CDCD6A5D-92DB-404F-8BAA-1964B6FE6705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5T20:42:12.573" v="2446" actId="114"/>
        <pc:sldMkLst>
          <pc:docMk/>
          <pc:sldMk cId="84796184" sldId="310"/>
        </pc:sldMkLst>
        <pc:spChg chg="add del mod">
          <ac:chgData name="WILMAR SOTELO" userId="f82f9da2-c48a-449f-a1d0-f6628d0b803d" providerId="ADAL" clId="{F29573DB-1724-4DBB-874F-73391F45B924}" dt="2021-02-15T18:26:25.429" v="2282" actId="21"/>
          <ac:spMkLst>
            <pc:docMk/>
            <pc:sldMk cId="84796184" sldId="310"/>
            <ac:spMk id="8" creationId="{0C9735F5-B498-49FE-9A06-9FE79163B051}"/>
          </ac:spMkLst>
        </pc:spChg>
        <pc:spChg chg="add del mod">
          <ac:chgData name="WILMAR SOTELO" userId="f82f9da2-c48a-449f-a1d0-f6628d0b803d" providerId="ADAL" clId="{F29573DB-1724-4DBB-874F-73391F45B924}" dt="2021-02-15T18:26:25.429" v="2282" actId="21"/>
          <ac:spMkLst>
            <pc:docMk/>
            <pc:sldMk cId="84796184" sldId="310"/>
            <ac:spMk id="9" creationId="{3E9ABCE3-7F29-4711-9B06-EF84D0B2C9CD}"/>
          </ac:spMkLst>
        </pc:spChg>
        <pc:spChg chg="add del mod">
          <ac:chgData name="WILMAR SOTELO" userId="f82f9da2-c48a-449f-a1d0-f6628d0b803d" providerId="ADAL" clId="{F29573DB-1724-4DBB-874F-73391F45B924}" dt="2021-02-15T18:26:25.429" v="2282" actId="21"/>
          <ac:spMkLst>
            <pc:docMk/>
            <pc:sldMk cId="84796184" sldId="310"/>
            <ac:spMk id="11" creationId="{77BB9FA1-47A4-4751-934D-AB7CA584A6F4}"/>
          </ac:spMkLst>
        </pc:spChg>
        <pc:spChg chg="add del mod">
          <ac:chgData name="WILMAR SOTELO" userId="f82f9da2-c48a-449f-a1d0-f6628d0b803d" providerId="ADAL" clId="{F29573DB-1724-4DBB-874F-73391F45B924}" dt="2021-02-15T18:26:25.429" v="2282" actId="21"/>
          <ac:spMkLst>
            <pc:docMk/>
            <pc:sldMk cId="84796184" sldId="310"/>
            <ac:spMk id="13" creationId="{CC43E8F3-D621-4AD1-BC5C-1F4D4EAAF8D4}"/>
          </ac:spMkLst>
        </pc:spChg>
        <pc:spChg chg="add del mod">
          <ac:chgData name="WILMAR SOTELO" userId="f82f9da2-c48a-449f-a1d0-f6628d0b803d" providerId="ADAL" clId="{F29573DB-1724-4DBB-874F-73391F45B924}" dt="2021-02-15T18:26:25.429" v="2282" actId="21"/>
          <ac:spMkLst>
            <pc:docMk/>
            <pc:sldMk cId="84796184" sldId="310"/>
            <ac:spMk id="15" creationId="{6C611CA2-6997-4B8D-9D06-46D7BF0B23FF}"/>
          </ac:spMkLst>
        </pc:spChg>
        <pc:spChg chg="add del mod">
          <ac:chgData name="WILMAR SOTELO" userId="f82f9da2-c48a-449f-a1d0-f6628d0b803d" providerId="ADAL" clId="{F29573DB-1724-4DBB-874F-73391F45B924}" dt="2021-02-15T18:23:59.294" v="2232" actId="478"/>
          <ac:spMkLst>
            <pc:docMk/>
            <pc:sldMk cId="84796184" sldId="310"/>
            <ac:spMk id="17" creationId="{40706082-F243-4A4D-AC3C-4DC78BD7CD34}"/>
          </ac:spMkLst>
        </pc:spChg>
        <pc:spChg chg="add del mod">
          <ac:chgData name="WILMAR SOTELO" userId="f82f9da2-c48a-449f-a1d0-f6628d0b803d" providerId="ADAL" clId="{F29573DB-1724-4DBB-874F-73391F45B924}" dt="2021-02-15T18:26:25.429" v="2282" actId="21"/>
          <ac:spMkLst>
            <pc:docMk/>
            <pc:sldMk cId="84796184" sldId="310"/>
            <ac:spMk id="19" creationId="{30AABD6C-4EDB-4F79-8B19-3FEABAE395C5}"/>
          </ac:spMkLst>
        </pc:spChg>
        <pc:spChg chg="add del mod">
          <ac:chgData name="WILMAR SOTELO" userId="f82f9da2-c48a-449f-a1d0-f6628d0b803d" providerId="ADAL" clId="{F29573DB-1724-4DBB-874F-73391F45B924}" dt="2021-02-15T18:26:25.429" v="2282" actId="21"/>
          <ac:spMkLst>
            <pc:docMk/>
            <pc:sldMk cId="84796184" sldId="310"/>
            <ac:spMk id="21" creationId="{1467EDF1-840A-48C3-9D4A-144BAAA28EC9}"/>
          </ac:spMkLst>
        </pc:spChg>
        <pc:spChg chg="add mod">
          <ac:chgData name="WILMAR SOTELO" userId="f82f9da2-c48a-449f-a1d0-f6628d0b803d" providerId="ADAL" clId="{F29573DB-1724-4DBB-874F-73391F45B924}" dt="2021-02-15T18:26:31.639" v="2284" actId="1076"/>
          <ac:spMkLst>
            <pc:docMk/>
            <pc:sldMk cId="84796184" sldId="310"/>
            <ac:spMk id="22" creationId="{1E286473-6D31-4578-A5D0-30A33B1E7550}"/>
          </ac:spMkLst>
        </pc:spChg>
        <pc:spChg chg="add mod">
          <ac:chgData name="WILMAR SOTELO" userId="f82f9da2-c48a-449f-a1d0-f6628d0b803d" providerId="ADAL" clId="{F29573DB-1724-4DBB-874F-73391F45B924}" dt="2021-02-15T20:41:20.588" v="2437" actId="14100"/>
          <ac:spMkLst>
            <pc:docMk/>
            <pc:sldMk cId="84796184" sldId="310"/>
            <ac:spMk id="23" creationId="{E3BAAFAD-CCE8-4BF4-B45C-97B4F64501C5}"/>
          </ac:spMkLst>
        </pc:spChg>
        <pc:spChg chg="add mod">
          <ac:chgData name="WILMAR SOTELO" userId="f82f9da2-c48a-449f-a1d0-f6628d0b803d" providerId="ADAL" clId="{F29573DB-1724-4DBB-874F-73391F45B924}" dt="2021-02-15T18:26:31.639" v="2284" actId="1076"/>
          <ac:spMkLst>
            <pc:docMk/>
            <pc:sldMk cId="84796184" sldId="310"/>
            <ac:spMk id="24" creationId="{DAEF19E0-1384-4252-8EEB-3A19CC065386}"/>
          </ac:spMkLst>
        </pc:spChg>
        <pc:spChg chg="add mod">
          <ac:chgData name="WILMAR SOTELO" userId="f82f9da2-c48a-449f-a1d0-f6628d0b803d" providerId="ADAL" clId="{F29573DB-1724-4DBB-874F-73391F45B924}" dt="2021-02-15T18:26:31.639" v="2284" actId="1076"/>
          <ac:spMkLst>
            <pc:docMk/>
            <pc:sldMk cId="84796184" sldId="310"/>
            <ac:spMk id="25" creationId="{DEA52643-2595-4881-8D73-B99931FFB108}"/>
          </ac:spMkLst>
        </pc:spChg>
        <pc:spChg chg="add mod">
          <ac:chgData name="WILMAR SOTELO" userId="f82f9da2-c48a-449f-a1d0-f6628d0b803d" providerId="ADAL" clId="{F29573DB-1724-4DBB-874F-73391F45B924}" dt="2021-02-15T18:26:31.639" v="2284" actId="1076"/>
          <ac:spMkLst>
            <pc:docMk/>
            <pc:sldMk cId="84796184" sldId="310"/>
            <ac:spMk id="26" creationId="{A6E615EC-FA19-4E96-9257-EC43490DDC9B}"/>
          </ac:spMkLst>
        </pc:spChg>
        <pc:spChg chg="add mod">
          <ac:chgData name="WILMAR SOTELO" userId="f82f9da2-c48a-449f-a1d0-f6628d0b803d" providerId="ADAL" clId="{F29573DB-1724-4DBB-874F-73391F45B924}" dt="2021-02-15T18:26:31.639" v="2284" actId="1076"/>
          <ac:spMkLst>
            <pc:docMk/>
            <pc:sldMk cId="84796184" sldId="310"/>
            <ac:spMk id="27" creationId="{26A55225-711E-4DE6-B519-31C9763199B1}"/>
          </ac:spMkLst>
        </pc:spChg>
        <pc:spChg chg="add mod">
          <ac:chgData name="WILMAR SOTELO" userId="f82f9da2-c48a-449f-a1d0-f6628d0b803d" providerId="ADAL" clId="{F29573DB-1724-4DBB-874F-73391F45B924}" dt="2021-02-15T18:26:31.639" v="2284" actId="1076"/>
          <ac:spMkLst>
            <pc:docMk/>
            <pc:sldMk cId="84796184" sldId="310"/>
            <ac:spMk id="28" creationId="{DFCEB588-AAD2-43FE-8A71-8D1F9DA295FF}"/>
          </ac:spMkLst>
        </pc:spChg>
        <pc:spChg chg="add mod">
          <ac:chgData name="WILMAR SOTELO" userId="f82f9da2-c48a-449f-a1d0-f6628d0b803d" providerId="ADAL" clId="{F29573DB-1724-4DBB-874F-73391F45B924}" dt="2021-02-15T20:42:12.573" v="2446" actId="114"/>
          <ac:spMkLst>
            <pc:docMk/>
            <pc:sldMk cId="84796184" sldId="310"/>
            <ac:spMk id="30" creationId="{86D621C0-0EE7-496C-923E-F04F7AB45129}"/>
          </ac:spMkLst>
        </pc:spChg>
        <pc:picChg chg="mod">
          <ac:chgData name="WILMAR SOTELO" userId="f82f9da2-c48a-449f-a1d0-f6628d0b803d" providerId="ADAL" clId="{F29573DB-1724-4DBB-874F-73391F45B924}" dt="2021-02-15T20:41:58.740" v="2441" actId="1076"/>
          <ac:picMkLst>
            <pc:docMk/>
            <pc:sldMk cId="84796184" sldId="310"/>
            <ac:picMk id="5" creationId="{765CFC8D-E90C-4065-B58A-8E1F46AAB203}"/>
          </ac:picMkLst>
        </pc:picChg>
        <pc:picChg chg="del">
          <ac:chgData name="WILMAR SOTELO" userId="f82f9da2-c48a-449f-a1d0-f6628d0b803d" providerId="ADAL" clId="{F29573DB-1724-4DBB-874F-73391F45B924}" dt="2021-02-15T00:43:01.813" v="1413" actId="478"/>
          <ac:picMkLst>
            <pc:docMk/>
            <pc:sldMk cId="84796184" sldId="310"/>
            <ac:picMk id="6" creationId="{5EEDA2A2-4041-4E0E-8AE8-C558F5D99DD1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5T17:31:15.331" v="1930" actId="1076"/>
        <pc:sldMkLst>
          <pc:docMk/>
          <pc:sldMk cId="1434059883" sldId="311"/>
        </pc:sldMkLst>
        <pc:spChg chg="add mod">
          <ac:chgData name="WILMAR SOTELO" userId="f82f9da2-c48a-449f-a1d0-f6628d0b803d" providerId="ADAL" clId="{F29573DB-1724-4DBB-874F-73391F45B924}" dt="2021-02-15T17:31:15.331" v="1930" actId="1076"/>
          <ac:spMkLst>
            <pc:docMk/>
            <pc:sldMk cId="1434059883" sldId="311"/>
            <ac:spMk id="3" creationId="{CB358721-0D4C-4563-BE84-91FD6DCF2AE8}"/>
          </ac:spMkLst>
        </pc:spChg>
        <pc:spChg chg="add mod">
          <ac:chgData name="WILMAR SOTELO" userId="f82f9da2-c48a-449f-a1d0-f6628d0b803d" providerId="ADAL" clId="{F29573DB-1724-4DBB-874F-73391F45B924}" dt="2021-02-15T17:21:35.445" v="1921" actId="1076"/>
          <ac:spMkLst>
            <pc:docMk/>
            <pc:sldMk cId="1434059883" sldId="311"/>
            <ac:spMk id="8" creationId="{97DEB33D-BCD5-4713-B047-8AE4FAC781BD}"/>
          </ac:spMkLst>
        </pc:spChg>
        <pc:spChg chg="add mod">
          <ac:chgData name="WILMAR SOTELO" userId="f82f9da2-c48a-449f-a1d0-f6628d0b803d" providerId="ADAL" clId="{F29573DB-1724-4DBB-874F-73391F45B924}" dt="2021-02-15T17:21:41.829" v="1923" actId="1076"/>
          <ac:spMkLst>
            <pc:docMk/>
            <pc:sldMk cId="1434059883" sldId="311"/>
            <ac:spMk id="9" creationId="{8CC08A20-B348-473A-8B68-43781DB6CE9B}"/>
          </ac:spMkLst>
        </pc:spChg>
        <pc:spChg chg="add del mod">
          <ac:chgData name="WILMAR SOTELO" userId="f82f9da2-c48a-449f-a1d0-f6628d0b803d" providerId="ADAL" clId="{F29573DB-1724-4DBB-874F-73391F45B924}" dt="2021-02-15T17:19:42.689" v="1904" actId="21"/>
          <ac:spMkLst>
            <pc:docMk/>
            <pc:sldMk cId="1434059883" sldId="311"/>
            <ac:spMk id="11" creationId="{5F7B8197-F966-4975-A7C9-6F9FA1D6680E}"/>
          </ac:spMkLst>
        </pc:spChg>
        <pc:spChg chg="add mod">
          <ac:chgData name="WILMAR SOTELO" userId="f82f9da2-c48a-449f-a1d0-f6628d0b803d" providerId="ADAL" clId="{F29573DB-1724-4DBB-874F-73391F45B924}" dt="2021-02-15T17:21:30.294" v="1920" actId="1076"/>
          <ac:spMkLst>
            <pc:docMk/>
            <pc:sldMk cId="1434059883" sldId="311"/>
            <ac:spMk id="13" creationId="{6103A3E7-44F9-424E-B867-FF444FDE9544}"/>
          </ac:spMkLst>
        </pc:spChg>
        <pc:spChg chg="add mod">
          <ac:chgData name="WILMAR SOTELO" userId="f82f9da2-c48a-449f-a1d0-f6628d0b803d" providerId="ADAL" clId="{F29573DB-1724-4DBB-874F-73391F45B924}" dt="2021-02-15T17:21:37.494" v="1922" actId="1076"/>
          <ac:spMkLst>
            <pc:docMk/>
            <pc:sldMk cId="1434059883" sldId="311"/>
            <ac:spMk id="14" creationId="{A2154844-2B58-47AF-95D0-042F208434DD}"/>
          </ac:spMkLst>
        </pc:spChg>
        <pc:spChg chg="add del mod">
          <ac:chgData name="WILMAR SOTELO" userId="f82f9da2-c48a-449f-a1d0-f6628d0b803d" providerId="ADAL" clId="{F29573DB-1724-4DBB-874F-73391F45B924}" dt="2021-02-15T17:20:31.141" v="1909" actId="21"/>
          <ac:spMkLst>
            <pc:docMk/>
            <pc:sldMk cId="1434059883" sldId="311"/>
            <ac:spMk id="15" creationId="{05B708C8-36DC-4F12-99E8-2579A2DC2718}"/>
          </ac:spMkLst>
        </pc:spChg>
        <pc:picChg chg="del">
          <ac:chgData name="WILMAR SOTELO" userId="f82f9da2-c48a-449f-a1d0-f6628d0b803d" providerId="ADAL" clId="{F29573DB-1724-4DBB-874F-73391F45B924}" dt="2021-02-15T04:30:47.938" v="1675" actId="478"/>
          <ac:picMkLst>
            <pc:docMk/>
            <pc:sldMk cId="1434059883" sldId="311"/>
            <ac:picMk id="5" creationId="{765CFC8D-E90C-4065-B58A-8E1F46AAB203}"/>
          </ac:picMkLst>
        </pc:picChg>
      </pc:sldChg>
      <pc:sldChg chg="delSp add del mod">
        <pc:chgData name="WILMAR SOTELO" userId="f82f9da2-c48a-449f-a1d0-f6628d0b803d" providerId="ADAL" clId="{F29573DB-1724-4DBB-874F-73391F45B924}" dt="2021-02-15T17:19:30.576" v="1903" actId="47"/>
        <pc:sldMkLst>
          <pc:docMk/>
          <pc:sldMk cId="987921024" sldId="312"/>
        </pc:sldMkLst>
        <pc:picChg chg="del">
          <ac:chgData name="WILMAR SOTELO" userId="f82f9da2-c48a-449f-a1d0-f6628d0b803d" providerId="ADAL" clId="{F29573DB-1724-4DBB-874F-73391F45B924}" dt="2021-02-15T17:18:47.551" v="1897" actId="478"/>
          <ac:picMkLst>
            <pc:docMk/>
            <pc:sldMk cId="987921024" sldId="312"/>
            <ac:picMk id="5" creationId="{765CFC8D-E90C-4065-B58A-8E1F46AAB203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5T19:53:02.607" v="2299" actId="1076"/>
        <pc:sldMkLst>
          <pc:docMk/>
          <pc:sldMk cId="2064994912" sldId="313"/>
        </pc:sldMkLst>
        <pc:spChg chg="add del mod">
          <ac:chgData name="WILMAR SOTELO" userId="f82f9da2-c48a-449f-a1d0-f6628d0b803d" providerId="ADAL" clId="{F29573DB-1724-4DBB-874F-73391F45B924}" dt="2021-02-15T19:52:44.286" v="2295" actId="478"/>
          <ac:spMkLst>
            <pc:docMk/>
            <pc:sldMk cId="2064994912" sldId="313"/>
            <ac:spMk id="8" creationId="{71318DD3-4185-40B9-B401-BA8A4D72CBCB}"/>
          </ac:spMkLst>
        </pc:spChg>
        <pc:spChg chg="add mod">
          <ac:chgData name="WILMAR SOTELO" userId="f82f9da2-c48a-449f-a1d0-f6628d0b803d" providerId="ADAL" clId="{F29573DB-1724-4DBB-874F-73391F45B924}" dt="2021-02-15T17:32:59.760" v="1971" actId="1076"/>
          <ac:spMkLst>
            <pc:docMk/>
            <pc:sldMk cId="2064994912" sldId="313"/>
            <ac:spMk id="9" creationId="{46CBDA43-50C2-435D-841D-6E25DBBA8EF4}"/>
          </ac:spMkLst>
        </pc:spChg>
        <pc:spChg chg="add mod">
          <ac:chgData name="WILMAR SOTELO" userId="f82f9da2-c48a-449f-a1d0-f6628d0b803d" providerId="ADAL" clId="{F29573DB-1724-4DBB-874F-73391F45B924}" dt="2021-02-15T17:32:57.461" v="1970" actId="1076"/>
          <ac:spMkLst>
            <pc:docMk/>
            <pc:sldMk cId="2064994912" sldId="313"/>
            <ac:spMk id="10" creationId="{32D3B44F-A5E6-4831-8B5E-936E05F8395B}"/>
          </ac:spMkLst>
        </pc:spChg>
        <pc:spChg chg="add mod">
          <ac:chgData name="WILMAR SOTELO" userId="f82f9da2-c48a-449f-a1d0-f6628d0b803d" providerId="ADAL" clId="{F29573DB-1724-4DBB-874F-73391F45B924}" dt="2021-02-15T19:50:21.995" v="2294" actId="1076"/>
          <ac:spMkLst>
            <pc:docMk/>
            <pc:sldMk cId="2064994912" sldId="313"/>
            <ac:spMk id="11" creationId="{5A3B00BA-777B-45AD-B84F-E0B2D14BF2C7}"/>
          </ac:spMkLst>
        </pc:spChg>
        <pc:spChg chg="add mod">
          <ac:chgData name="WILMAR SOTELO" userId="f82f9da2-c48a-449f-a1d0-f6628d0b803d" providerId="ADAL" clId="{F29573DB-1724-4DBB-874F-73391F45B924}" dt="2021-02-15T19:53:02.607" v="2299" actId="1076"/>
          <ac:spMkLst>
            <pc:docMk/>
            <pc:sldMk cId="2064994912" sldId="313"/>
            <ac:spMk id="13" creationId="{B6A360BF-540C-4C82-AD42-D5E873AAF807}"/>
          </ac:spMkLst>
        </pc:spChg>
        <pc:picChg chg="del">
          <ac:chgData name="WILMAR SOTELO" userId="f82f9da2-c48a-449f-a1d0-f6628d0b803d" providerId="ADAL" clId="{F29573DB-1724-4DBB-874F-73391F45B924}" dt="2021-02-15T17:18:49.906" v="1899" actId="478"/>
          <ac:picMkLst>
            <pc:docMk/>
            <pc:sldMk cId="2064994912" sldId="313"/>
            <ac:picMk id="5" creationId="{765CFC8D-E90C-4065-B58A-8E1F46AAB203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6T21:15:49.402" v="3197" actId="21"/>
        <pc:sldMkLst>
          <pc:docMk/>
          <pc:sldMk cId="2967995707" sldId="314"/>
        </pc:sldMkLst>
        <pc:spChg chg="del mod">
          <ac:chgData name="WILMAR SOTELO" userId="f82f9da2-c48a-449f-a1d0-f6628d0b803d" providerId="ADAL" clId="{F29573DB-1724-4DBB-874F-73391F45B924}" dt="2021-02-16T00:52:42.019" v="2456" actId="478"/>
          <ac:spMkLst>
            <pc:docMk/>
            <pc:sldMk cId="2967995707" sldId="314"/>
            <ac:spMk id="3" creationId="{655994F8-5A7F-4A86-B862-E72B6349829E}"/>
          </ac:spMkLst>
        </pc:spChg>
        <pc:spChg chg="add mod">
          <ac:chgData name="WILMAR SOTELO" userId="f82f9da2-c48a-449f-a1d0-f6628d0b803d" providerId="ADAL" clId="{F29573DB-1724-4DBB-874F-73391F45B924}" dt="2021-02-16T00:59:03.914" v="2496" actId="1076"/>
          <ac:spMkLst>
            <pc:docMk/>
            <pc:sldMk cId="2967995707" sldId="314"/>
            <ac:spMk id="8" creationId="{D74D1E59-4A53-402B-A013-3F4FADA6F0C4}"/>
          </ac:spMkLst>
        </pc:spChg>
        <pc:spChg chg="add del">
          <ac:chgData name="WILMAR SOTELO" userId="f82f9da2-c48a-449f-a1d0-f6628d0b803d" providerId="ADAL" clId="{F29573DB-1724-4DBB-874F-73391F45B924}" dt="2021-02-16T00:53:09.536" v="2459" actId="478"/>
          <ac:spMkLst>
            <pc:docMk/>
            <pc:sldMk cId="2967995707" sldId="314"/>
            <ac:spMk id="9" creationId="{2E00E7C9-BFBB-4250-9BFF-B43E4C007108}"/>
          </ac:spMkLst>
        </pc:spChg>
        <pc:spChg chg="add del">
          <ac:chgData name="WILMAR SOTELO" userId="f82f9da2-c48a-449f-a1d0-f6628d0b803d" providerId="ADAL" clId="{F29573DB-1724-4DBB-874F-73391F45B924}" dt="2021-02-16T00:53:19.053" v="2461" actId="478"/>
          <ac:spMkLst>
            <pc:docMk/>
            <pc:sldMk cId="2967995707" sldId="314"/>
            <ac:spMk id="11" creationId="{E5E33304-F5E9-4B78-B832-3C61280DED50}"/>
          </ac:spMkLst>
        </pc:spChg>
        <pc:spChg chg="add del">
          <ac:chgData name="WILMAR SOTELO" userId="f82f9da2-c48a-449f-a1d0-f6628d0b803d" providerId="ADAL" clId="{F29573DB-1724-4DBB-874F-73391F45B924}" dt="2021-02-16T00:58:39.131" v="2490" actId="478"/>
          <ac:spMkLst>
            <pc:docMk/>
            <pc:sldMk cId="2967995707" sldId="314"/>
            <ac:spMk id="13" creationId="{3B788540-B39C-4685-B07D-BB336E429CE6}"/>
          </ac:spMkLst>
        </pc:spChg>
        <pc:spChg chg="add del mod">
          <ac:chgData name="WILMAR SOTELO" userId="f82f9da2-c48a-449f-a1d0-f6628d0b803d" providerId="ADAL" clId="{F29573DB-1724-4DBB-874F-73391F45B924}" dt="2021-02-16T21:15:37.294" v="3193" actId="21"/>
          <ac:spMkLst>
            <pc:docMk/>
            <pc:sldMk cId="2967995707" sldId="314"/>
            <ac:spMk id="13" creationId="{B911758F-7F4E-46D0-BACF-A53F91D69CF7}"/>
          </ac:spMkLst>
        </pc:spChg>
        <pc:spChg chg="add del mod">
          <ac:chgData name="WILMAR SOTELO" userId="f82f9da2-c48a-449f-a1d0-f6628d0b803d" providerId="ADAL" clId="{F29573DB-1724-4DBB-874F-73391F45B924}" dt="2021-02-16T21:15:49.402" v="3197" actId="21"/>
          <ac:spMkLst>
            <pc:docMk/>
            <pc:sldMk cId="2967995707" sldId="314"/>
            <ac:spMk id="15" creationId="{5D605BAD-325C-48D7-B1EF-DCB5BDB31DBB}"/>
          </ac:spMkLst>
        </pc:spChg>
        <pc:spChg chg="add del">
          <ac:chgData name="WILMAR SOTELO" userId="f82f9da2-c48a-449f-a1d0-f6628d0b803d" providerId="ADAL" clId="{F29573DB-1724-4DBB-874F-73391F45B924}" dt="2021-02-16T00:53:33.813" v="2466" actId="22"/>
          <ac:spMkLst>
            <pc:docMk/>
            <pc:sldMk cId="2967995707" sldId="314"/>
            <ac:spMk id="15" creationId="{B3CF5E29-914C-497F-AA5C-9E40FC978719}"/>
          </ac:spMkLst>
        </pc:spChg>
        <pc:spChg chg="add mod">
          <ac:chgData name="WILMAR SOTELO" userId="f82f9da2-c48a-449f-a1d0-f6628d0b803d" providerId="ADAL" clId="{F29573DB-1724-4DBB-874F-73391F45B924}" dt="2021-02-16T21:14:29.703" v="3187" actId="20577"/>
          <ac:spMkLst>
            <pc:docMk/>
            <pc:sldMk cId="2967995707" sldId="314"/>
            <ac:spMk id="17" creationId="{A15CD43F-693C-4CD7-BEC4-FF004557AE24}"/>
          </ac:spMkLst>
        </pc:spChg>
        <pc:spChg chg="add mod">
          <ac:chgData name="WILMAR SOTELO" userId="f82f9da2-c48a-449f-a1d0-f6628d0b803d" providerId="ADAL" clId="{F29573DB-1724-4DBB-874F-73391F45B924}" dt="2021-02-16T01:02:58.683" v="2531" actId="1076"/>
          <ac:spMkLst>
            <pc:docMk/>
            <pc:sldMk cId="2967995707" sldId="314"/>
            <ac:spMk id="20" creationId="{F3C24972-6A07-442D-9286-A11457B993AD}"/>
          </ac:spMkLst>
        </pc:spChg>
        <pc:spChg chg="add mod">
          <ac:chgData name="WILMAR SOTELO" userId="f82f9da2-c48a-449f-a1d0-f6628d0b803d" providerId="ADAL" clId="{F29573DB-1724-4DBB-874F-73391F45B924}" dt="2021-02-16T01:03:01.430" v="2532" actId="1076"/>
          <ac:spMkLst>
            <pc:docMk/>
            <pc:sldMk cId="2967995707" sldId="314"/>
            <ac:spMk id="22" creationId="{DEB02245-867F-407E-AE8A-5769C524C996}"/>
          </ac:spMkLst>
        </pc:spChg>
        <pc:spChg chg="add mod">
          <ac:chgData name="WILMAR SOTELO" userId="f82f9da2-c48a-449f-a1d0-f6628d0b803d" providerId="ADAL" clId="{F29573DB-1724-4DBB-874F-73391F45B924}" dt="2021-02-16T01:02:39.660" v="2523" actId="20577"/>
          <ac:spMkLst>
            <pc:docMk/>
            <pc:sldMk cId="2967995707" sldId="314"/>
            <ac:spMk id="23" creationId="{54808FC0-F7A7-49A1-AA02-3E18F48DC33F}"/>
          </ac:spMkLst>
        </pc:spChg>
        <pc:spChg chg="add mod">
          <ac:chgData name="WILMAR SOTELO" userId="f82f9da2-c48a-449f-a1d0-f6628d0b803d" providerId="ADAL" clId="{F29573DB-1724-4DBB-874F-73391F45B924}" dt="2021-02-16T01:02:51.798" v="2529" actId="20577"/>
          <ac:spMkLst>
            <pc:docMk/>
            <pc:sldMk cId="2967995707" sldId="314"/>
            <ac:spMk id="24" creationId="{E4BA1C11-559D-419D-8DC0-B6D086A4657C}"/>
          </ac:spMkLst>
        </pc:spChg>
        <pc:spChg chg="add del mod">
          <ac:chgData name="WILMAR SOTELO" userId="f82f9da2-c48a-449f-a1d0-f6628d0b803d" providerId="ADAL" clId="{F29573DB-1724-4DBB-874F-73391F45B924}" dt="2021-02-16T01:27:07.524" v="2545" actId="478"/>
          <ac:spMkLst>
            <pc:docMk/>
            <pc:sldMk cId="2967995707" sldId="314"/>
            <ac:spMk id="26" creationId="{9CB05AE4-85D2-4C97-BB30-ABD8478D0BFC}"/>
          </ac:spMkLst>
        </pc:spChg>
        <pc:spChg chg="add del mod">
          <ac:chgData name="WILMAR SOTELO" userId="f82f9da2-c48a-449f-a1d0-f6628d0b803d" providerId="ADAL" clId="{F29573DB-1724-4DBB-874F-73391F45B924}" dt="2021-02-16T01:06:00.068" v="2541" actId="478"/>
          <ac:spMkLst>
            <pc:docMk/>
            <pc:sldMk cId="2967995707" sldId="314"/>
            <ac:spMk id="28" creationId="{53ABFA64-A1CF-4C1B-B41F-5298CC88A4EE}"/>
          </ac:spMkLst>
        </pc:spChg>
        <pc:spChg chg="add del mod">
          <ac:chgData name="WILMAR SOTELO" userId="f82f9da2-c48a-449f-a1d0-f6628d0b803d" providerId="ADAL" clId="{F29573DB-1724-4DBB-874F-73391F45B924}" dt="2021-02-16T01:27:07.524" v="2545" actId="478"/>
          <ac:spMkLst>
            <pc:docMk/>
            <pc:sldMk cId="2967995707" sldId="314"/>
            <ac:spMk id="30" creationId="{CDE69634-C742-477A-A344-08831BD343AA}"/>
          </ac:spMkLst>
        </pc:spChg>
        <pc:spChg chg="add mod">
          <ac:chgData name="WILMAR SOTELO" userId="f82f9da2-c48a-449f-a1d0-f6628d0b803d" providerId="ADAL" clId="{F29573DB-1724-4DBB-874F-73391F45B924}" dt="2021-02-16T21:14:42.666" v="3189" actId="1076"/>
          <ac:spMkLst>
            <pc:docMk/>
            <pc:sldMk cId="2967995707" sldId="314"/>
            <ac:spMk id="32" creationId="{1F5F503D-E0F1-4199-BAF6-1D775224731B}"/>
          </ac:spMkLst>
        </pc:spChg>
        <pc:spChg chg="add mod">
          <ac:chgData name="WILMAR SOTELO" userId="f82f9da2-c48a-449f-a1d0-f6628d0b803d" providerId="ADAL" clId="{F29573DB-1724-4DBB-874F-73391F45B924}" dt="2021-02-16T21:14:38.853" v="3188" actId="1076"/>
          <ac:spMkLst>
            <pc:docMk/>
            <pc:sldMk cId="2967995707" sldId="314"/>
            <ac:spMk id="33" creationId="{3B6E06D8-BE2D-4D7A-AD56-262D09F51DF5}"/>
          </ac:spMkLst>
        </pc:spChg>
        <pc:graphicFrameChg chg="add del mod">
          <ac:chgData name="WILMAR SOTELO" userId="f82f9da2-c48a-449f-a1d0-f6628d0b803d" providerId="ADAL" clId="{F29573DB-1724-4DBB-874F-73391F45B924}" dt="2021-02-16T00:54:38.687" v="2487" actId="478"/>
          <ac:graphicFrameMkLst>
            <pc:docMk/>
            <pc:sldMk cId="2967995707" sldId="314"/>
            <ac:graphicFrameMk id="18" creationId="{624C82CF-C1AC-47D2-91EC-FC0168C5CF68}"/>
          </ac:graphicFrameMkLst>
        </pc:graphicFrameChg>
        <pc:picChg chg="add del mod">
          <ac:chgData name="WILMAR SOTELO" userId="f82f9da2-c48a-449f-a1d0-f6628d0b803d" providerId="ADAL" clId="{F29573DB-1724-4DBB-874F-73391F45B924}" dt="2021-02-16T00:53:53.128" v="2475" actId="478"/>
          <ac:picMkLst>
            <pc:docMk/>
            <pc:sldMk cId="2967995707" sldId="314"/>
            <ac:picMk id="17" creationId="{D7935FE7-08D8-4A22-974C-02FCB506CBD8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20T18:06:35.363" v="5706" actId="20577"/>
        <pc:sldMkLst>
          <pc:docMk/>
          <pc:sldMk cId="2486063431" sldId="315"/>
        </pc:sldMkLst>
        <pc:spChg chg="add mod">
          <ac:chgData name="WILMAR SOTELO" userId="f82f9da2-c48a-449f-a1d0-f6628d0b803d" providerId="ADAL" clId="{F29573DB-1724-4DBB-874F-73391F45B924}" dt="2021-02-16T21:16:20.069" v="3205" actId="1076"/>
          <ac:spMkLst>
            <pc:docMk/>
            <pc:sldMk cId="2486063431" sldId="315"/>
            <ac:spMk id="3" creationId="{0D0D8B75-0AB3-4EEC-A87D-B1AA41906A9A}"/>
          </ac:spMkLst>
        </pc:spChg>
        <pc:spChg chg="add del mod">
          <ac:chgData name="WILMAR SOTELO" userId="f82f9da2-c48a-449f-a1d0-f6628d0b803d" providerId="ADAL" clId="{F29573DB-1724-4DBB-874F-73391F45B924}" dt="2021-02-16T01:34:05.254" v="2836" actId="478"/>
          <ac:spMkLst>
            <pc:docMk/>
            <pc:sldMk cId="2486063431" sldId="315"/>
            <ac:spMk id="4" creationId="{CD323396-5D73-4559-BE07-767204F8F2AE}"/>
          </ac:spMkLst>
        </pc:spChg>
        <pc:spChg chg="add mod">
          <ac:chgData name="WILMAR SOTELO" userId="f82f9da2-c48a-449f-a1d0-f6628d0b803d" providerId="ADAL" clId="{F29573DB-1724-4DBB-874F-73391F45B924}" dt="2021-02-16T01:34:56.052" v="2914" actId="114"/>
          <ac:spMkLst>
            <pc:docMk/>
            <pc:sldMk cId="2486063431" sldId="315"/>
            <ac:spMk id="5" creationId="{E40491EF-B601-4DCE-A6FC-2AAFF2E9B801}"/>
          </ac:spMkLst>
        </pc:spChg>
        <pc:spChg chg="del mod">
          <ac:chgData name="WILMAR SOTELO" userId="f82f9da2-c48a-449f-a1d0-f6628d0b803d" providerId="ADAL" clId="{F29573DB-1724-4DBB-874F-73391F45B924}" dt="2021-02-16T01:27:15.504" v="2547" actId="478"/>
          <ac:spMkLst>
            <pc:docMk/>
            <pc:sldMk cId="2486063431" sldId="315"/>
            <ac:spMk id="8" creationId="{D74D1E59-4A53-402B-A013-3F4FADA6F0C4}"/>
          </ac:spMkLst>
        </pc:spChg>
        <pc:spChg chg="add mod">
          <ac:chgData name="WILMAR SOTELO" userId="f82f9da2-c48a-449f-a1d0-f6628d0b803d" providerId="ADAL" clId="{F29573DB-1724-4DBB-874F-73391F45B924}" dt="2021-02-16T21:16:00.819" v="3200" actId="1076"/>
          <ac:spMkLst>
            <pc:docMk/>
            <pc:sldMk cId="2486063431" sldId="315"/>
            <ac:spMk id="11" creationId="{0DADC5D8-B195-4BED-AEA0-498A71B59D7E}"/>
          </ac:spMkLst>
        </pc:spChg>
        <pc:spChg chg="add mod">
          <ac:chgData name="WILMAR SOTELO" userId="f82f9da2-c48a-449f-a1d0-f6628d0b803d" providerId="ADAL" clId="{F29573DB-1724-4DBB-874F-73391F45B924}" dt="2021-02-16T01:33:15.096" v="2821" actId="14100"/>
          <ac:spMkLst>
            <pc:docMk/>
            <pc:sldMk cId="2486063431" sldId="315"/>
            <ac:spMk id="13" creationId="{5ACE9E40-A7AA-43BF-854F-081C55150DAB}"/>
          </ac:spMkLst>
        </pc:spChg>
        <pc:spChg chg="add mod">
          <ac:chgData name="WILMAR SOTELO" userId="f82f9da2-c48a-449f-a1d0-f6628d0b803d" providerId="ADAL" clId="{F29573DB-1724-4DBB-874F-73391F45B924}" dt="2021-02-20T18:06:35.363" v="5706" actId="20577"/>
          <ac:spMkLst>
            <pc:docMk/>
            <pc:sldMk cId="2486063431" sldId="315"/>
            <ac:spMk id="14" creationId="{16D50C08-9B95-4585-8A05-DAD4B03D66DA}"/>
          </ac:spMkLst>
        </pc:spChg>
        <pc:spChg chg="add mod">
          <ac:chgData name="WILMAR SOTELO" userId="f82f9da2-c48a-449f-a1d0-f6628d0b803d" providerId="ADAL" clId="{F29573DB-1724-4DBB-874F-73391F45B924}" dt="2021-02-16T21:15:58.257" v="3199" actId="1076"/>
          <ac:spMkLst>
            <pc:docMk/>
            <pc:sldMk cId="2486063431" sldId="315"/>
            <ac:spMk id="15" creationId="{D24B1207-A2C9-45FB-9D6B-17C7E244C204}"/>
          </ac:spMkLst>
        </pc:spChg>
        <pc:spChg chg="del">
          <ac:chgData name="WILMAR SOTELO" userId="f82f9da2-c48a-449f-a1d0-f6628d0b803d" providerId="ADAL" clId="{F29573DB-1724-4DBB-874F-73391F45B924}" dt="2021-02-16T01:27:18.137" v="2549" actId="478"/>
          <ac:spMkLst>
            <pc:docMk/>
            <pc:sldMk cId="2486063431" sldId="315"/>
            <ac:spMk id="20" creationId="{F3C24972-6A07-442D-9286-A11457B993AD}"/>
          </ac:spMkLst>
        </pc:spChg>
        <pc:spChg chg="del">
          <ac:chgData name="WILMAR SOTELO" userId="f82f9da2-c48a-449f-a1d0-f6628d0b803d" providerId="ADAL" clId="{F29573DB-1724-4DBB-874F-73391F45B924}" dt="2021-02-16T01:27:16.775" v="2548" actId="478"/>
          <ac:spMkLst>
            <pc:docMk/>
            <pc:sldMk cId="2486063431" sldId="315"/>
            <ac:spMk id="22" creationId="{DEB02245-867F-407E-AE8A-5769C524C996}"/>
          </ac:spMkLst>
        </pc:spChg>
        <pc:spChg chg="mod">
          <ac:chgData name="WILMAR SOTELO" userId="f82f9da2-c48a-449f-a1d0-f6628d0b803d" providerId="ADAL" clId="{F29573DB-1724-4DBB-874F-73391F45B924}" dt="2021-02-16T01:27:43.255" v="2627" actId="14100"/>
          <ac:spMkLst>
            <pc:docMk/>
            <pc:sldMk cId="2486063431" sldId="315"/>
            <ac:spMk id="23" creationId="{54808FC0-F7A7-49A1-AA02-3E18F48DC33F}"/>
          </ac:spMkLst>
        </pc:spChg>
        <pc:spChg chg="del">
          <ac:chgData name="WILMAR SOTELO" userId="f82f9da2-c48a-449f-a1d0-f6628d0b803d" providerId="ADAL" clId="{F29573DB-1724-4DBB-874F-73391F45B924}" dt="2021-02-16T01:27:20.490" v="2550" actId="478"/>
          <ac:spMkLst>
            <pc:docMk/>
            <pc:sldMk cId="2486063431" sldId="315"/>
            <ac:spMk id="24" creationId="{E4BA1C11-559D-419D-8DC0-B6D086A4657C}"/>
          </ac:spMkLst>
        </pc:spChg>
        <pc:spChg chg="mod">
          <ac:chgData name="WILMAR SOTELO" userId="f82f9da2-c48a-449f-a1d0-f6628d0b803d" providerId="ADAL" clId="{F29573DB-1724-4DBB-874F-73391F45B924}" dt="2021-02-16T21:16:15.759" v="3203" actId="1076"/>
          <ac:spMkLst>
            <pc:docMk/>
            <pc:sldMk cId="2486063431" sldId="315"/>
            <ac:spMk id="26" creationId="{9CB05AE4-85D2-4C97-BB30-ABD8478D0BFC}"/>
          </ac:spMkLst>
        </pc:spChg>
        <pc:spChg chg="mod">
          <ac:chgData name="WILMAR SOTELO" userId="f82f9da2-c48a-449f-a1d0-f6628d0b803d" providerId="ADAL" clId="{F29573DB-1724-4DBB-874F-73391F45B924}" dt="2021-02-16T21:16:18.107" v="3204" actId="1076"/>
          <ac:spMkLst>
            <pc:docMk/>
            <pc:sldMk cId="2486063431" sldId="315"/>
            <ac:spMk id="30" creationId="{CDE69634-C742-477A-A344-08831BD343AA}"/>
          </ac:spMkLst>
        </pc:spChg>
      </pc:sldChg>
      <pc:sldChg chg="addSp delSp modSp add mod">
        <pc:chgData name="WILMAR SOTELO" userId="f82f9da2-c48a-449f-a1d0-f6628d0b803d" providerId="ADAL" clId="{F29573DB-1724-4DBB-874F-73391F45B924}" dt="2021-02-16T21:35:36.974" v="3206" actId="14100"/>
        <pc:sldMkLst>
          <pc:docMk/>
          <pc:sldMk cId="1069804808" sldId="316"/>
        </pc:sldMkLst>
        <pc:spChg chg="del">
          <ac:chgData name="WILMAR SOTELO" userId="f82f9da2-c48a-449f-a1d0-f6628d0b803d" providerId="ADAL" clId="{F29573DB-1724-4DBB-874F-73391F45B924}" dt="2021-02-16T01:46:02.976" v="2917" actId="478"/>
          <ac:spMkLst>
            <pc:docMk/>
            <pc:sldMk cId="1069804808" sldId="316"/>
            <ac:spMk id="9" creationId="{728FD5C3-6BB4-47D1-8A28-32644DC4DAB5}"/>
          </ac:spMkLst>
        </pc:spChg>
        <pc:spChg chg="del">
          <ac:chgData name="WILMAR SOTELO" userId="f82f9da2-c48a-449f-a1d0-f6628d0b803d" providerId="ADAL" clId="{F29573DB-1724-4DBB-874F-73391F45B924}" dt="2021-02-16T01:46:02.976" v="2917" actId="478"/>
          <ac:spMkLst>
            <pc:docMk/>
            <pc:sldMk cId="1069804808" sldId="316"/>
            <ac:spMk id="10" creationId="{D26FDA4B-97F9-4ED6-812C-7DF658B35414}"/>
          </ac:spMkLst>
        </pc:spChg>
        <pc:spChg chg="del">
          <ac:chgData name="WILMAR SOTELO" userId="f82f9da2-c48a-449f-a1d0-f6628d0b803d" providerId="ADAL" clId="{F29573DB-1724-4DBB-874F-73391F45B924}" dt="2021-02-16T01:46:02.976" v="2917" actId="478"/>
          <ac:spMkLst>
            <pc:docMk/>
            <pc:sldMk cId="1069804808" sldId="316"/>
            <ac:spMk id="13" creationId="{36105220-9E2E-42A0-9195-7C108A921E75}"/>
          </ac:spMkLst>
        </pc:spChg>
        <pc:spChg chg="add mod">
          <ac:chgData name="WILMAR SOTELO" userId="f82f9da2-c48a-449f-a1d0-f6628d0b803d" providerId="ADAL" clId="{F29573DB-1724-4DBB-874F-73391F45B924}" dt="2021-02-16T01:57:39.804" v="2976" actId="1076"/>
          <ac:spMkLst>
            <pc:docMk/>
            <pc:sldMk cId="1069804808" sldId="316"/>
            <ac:spMk id="14" creationId="{CE456ED2-A3F0-491E-9AC1-3DA5F0A6E815}"/>
          </ac:spMkLst>
        </pc:spChg>
        <pc:spChg chg="del">
          <ac:chgData name="WILMAR SOTELO" userId="f82f9da2-c48a-449f-a1d0-f6628d0b803d" providerId="ADAL" clId="{F29573DB-1724-4DBB-874F-73391F45B924}" dt="2021-02-16T01:46:02.976" v="2917" actId="478"/>
          <ac:spMkLst>
            <pc:docMk/>
            <pc:sldMk cId="1069804808" sldId="316"/>
            <ac:spMk id="15" creationId="{26D88189-0065-4A8B-A51D-D6BED29D29D1}"/>
          </ac:spMkLst>
        </pc:spChg>
        <pc:spChg chg="add mod">
          <ac:chgData name="WILMAR SOTELO" userId="f82f9da2-c48a-449f-a1d0-f6628d0b803d" providerId="ADAL" clId="{F29573DB-1724-4DBB-874F-73391F45B924}" dt="2021-02-16T01:50:22.524" v="2948" actId="20577"/>
          <ac:spMkLst>
            <pc:docMk/>
            <pc:sldMk cId="1069804808" sldId="316"/>
            <ac:spMk id="16" creationId="{12420DC9-C532-44D4-97A1-9125C7F91205}"/>
          </ac:spMkLst>
        </pc:spChg>
        <pc:spChg chg="add del mod">
          <ac:chgData name="WILMAR SOTELO" userId="f82f9da2-c48a-449f-a1d0-f6628d0b803d" providerId="ADAL" clId="{F29573DB-1724-4DBB-874F-73391F45B924}" dt="2021-02-16T01:59:16.718" v="2988" actId="21"/>
          <ac:spMkLst>
            <pc:docMk/>
            <pc:sldMk cId="1069804808" sldId="316"/>
            <ac:spMk id="17" creationId="{B79159B3-16EA-48B6-8A05-579592AD8D52}"/>
          </ac:spMkLst>
        </pc:spChg>
        <pc:spChg chg="add del mod">
          <ac:chgData name="WILMAR SOTELO" userId="f82f9da2-c48a-449f-a1d0-f6628d0b803d" providerId="ADAL" clId="{F29573DB-1724-4DBB-874F-73391F45B924}" dt="2021-02-16T01:59:16.718" v="2988" actId="21"/>
          <ac:spMkLst>
            <pc:docMk/>
            <pc:sldMk cId="1069804808" sldId="316"/>
            <ac:spMk id="18" creationId="{4A5188F6-8F16-4CF3-BF8B-EE5B3BBCCFCC}"/>
          </ac:spMkLst>
        </pc:spChg>
        <pc:spChg chg="add del mod">
          <ac:chgData name="WILMAR SOTELO" userId="f82f9da2-c48a-449f-a1d0-f6628d0b803d" providerId="ADAL" clId="{F29573DB-1724-4DBB-874F-73391F45B924}" dt="2021-02-16T01:59:28.128" v="2991" actId="478"/>
          <ac:spMkLst>
            <pc:docMk/>
            <pc:sldMk cId="1069804808" sldId="316"/>
            <ac:spMk id="20" creationId="{019FBA23-A8A8-40DB-A0D3-B68A7E8CF745}"/>
          </ac:spMkLst>
        </pc:spChg>
        <pc:spChg chg="add del mod">
          <ac:chgData name="WILMAR SOTELO" userId="f82f9da2-c48a-449f-a1d0-f6628d0b803d" providerId="ADAL" clId="{F29573DB-1724-4DBB-874F-73391F45B924}" dt="2021-02-16T02:01:07.270" v="2996" actId="21"/>
          <ac:spMkLst>
            <pc:docMk/>
            <pc:sldMk cId="1069804808" sldId="316"/>
            <ac:spMk id="21" creationId="{85F856D4-BBA4-4751-96FC-B6007CF00880}"/>
          </ac:spMkLst>
        </pc:spChg>
        <pc:spChg chg="add del mod">
          <ac:chgData name="WILMAR SOTELO" userId="f82f9da2-c48a-449f-a1d0-f6628d0b803d" providerId="ADAL" clId="{F29573DB-1724-4DBB-874F-73391F45B924}" dt="2021-02-16T02:01:07.270" v="2996" actId="21"/>
          <ac:spMkLst>
            <pc:docMk/>
            <pc:sldMk cId="1069804808" sldId="316"/>
            <ac:spMk id="22" creationId="{E58B2B7F-A1E3-47A7-9672-21DDA99BFB31}"/>
          </ac:spMkLst>
        </pc:spChg>
        <pc:spChg chg="add mod">
          <ac:chgData name="WILMAR SOTELO" userId="f82f9da2-c48a-449f-a1d0-f6628d0b803d" providerId="ADAL" clId="{F29573DB-1724-4DBB-874F-73391F45B924}" dt="2021-02-16T21:35:36.974" v="3206" actId="14100"/>
          <ac:spMkLst>
            <pc:docMk/>
            <pc:sldMk cId="1069804808" sldId="316"/>
            <ac:spMk id="24" creationId="{BD012012-E1A8-4054-93D9-BAA9301968C4}"/>
          </ac:spMkLst>
        </pc:spChg>
        <pc:spChg chg="add mod">
          <ac:chgData name="WILMAR SOTELO" userId="f82f9da2-c48a-449f-a1d0-f6628d0b803d" providerId="ADAL" clId="{F29573DB-1724-4DBB-874F-73391F45B924}" dt="2021-02-16T02:03:47.415" v="3026" actId="20577"/>
          <ac:spMkLst>
            <pc:docMk/>
            <pc:sldMk cId="1069804808" sldId="316"/>
            <ac:spMk id="25" creationId="{BCD7E0C8-C2E6-40EF-BE0D-68DED38D5ED7}"/>
          </ac:spMkLst>
        </pc:spChg>
        <pc:spChg chg="add mod">
          <ac:chgData name="WILMAR SOTELO" userId="f82f9da2-c48a-449f-a1d0-f6628d0b803d" providerId="ADAL" clId="{F29573DB-1724-4DBB-874F-73391F45B924}" dt="2021-02-16T02:03:32.461" v="3014" actId="20577"/>
          <ac:spMkLst>
            <pc:docMk/>
            <pc:sldMk cId="1069804808" sldId="316"/>
            <ac:spMk id="26" creationId="{F89CE2A0-9C9C-4A30-A1E7-450FF401E51B}"/>
          </ac:spMkLst>
        </pc:spChg>
        <pc:picChg chg="del">
          <ac:chgData name="WILMAR SOTELO" userId="f82f9da2-c48a-449f-a1d0-f6628d0b803d" providerId="ADAL" clId="{F29573DB-1724-4DBB-874F-73391F45B924}" dt="2021-02-16T01:46:02.976" v="2917" actId="478"/>
          <ac:picMkLst>
            <pc:docMk/>
            <pc:sldMk cId="1069804808" sldId="316"/>
            <ac:picMk id="6" creationId="{C04CE0FF-9FE7-4DC2-8378-19538F9D358B}"/>
          </ac:picMkLst>
        </pc:picChg>
        <pc:picChg chg="del">
          <ac:chgData name="WILMAR SOTELO" userId="f82f9da2-c48a-449f-a1d0-f6628d0b803d" providerId="ADAL" clId="{F29573DB-1724-4DBB-874F-73391F45B924}" dt="2021-02-16T01:45:54.269" v="2916" actId="478"/>
          <ac:picMkLst>
            <pc:docMk/>
            <pc:sldMk cId="1069804808" sldId="316"/>
            <ac:picMk id="8" creationId="{CDCD6A5D-92DB-404F-8BAA-1964B6FE6705}"/>
          </ac:picMkLst>
        </pc:picChg>
        <pc:picChg chg="add mod">
          <ac:chgData name="WILMAR SOTELO" userId="f82f9da2-c48a-449f-a1d0-f6628d0b803d" providerId="ADAL" clId="{F29573DB-1724-4DBB-874F-73391F45B924}" dt="2021-02-16T01:56:39.030" v="2960" actId="1076"/>
          <ac:picMkLst>
            <pc:docMk/>
            <pc:sldMk cId="1069804808" sldId="316"/>
            <ac:picMk id="19" creationId="{C21BA030-9C0E-4CE2-9655-97746C67C348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8T21:19:11.274" v="4376" actId="1076"/>
        <pc:sldMkLst>
          <pc:docMk/>
          <pc:sldMk cId="1367292702" sldId="317"/>
        </pc:sldMkLst>
        <pc:spChg chg="add del">
          <ac:chgData name="WILMAR SOTELO" userId="f82f9da2-c48a-449f-a1d0-f6628d0b803d" providerId="ADAL" clId="{F29573DB-1724-4DBB-874F-73391F45B924}" dt="2021-02-18T00:37:43.241" v="3299" actId="478"/>
          <ac:spMkLst>
            <pc:docMk/>
            <pc:sldMk cId="1367292702" sldId="317"/>
            <ac:spMk id="2" creationId="{F1391FDE-B7A9-4E71-B6D5-E7EAF07CAEEC}"/>
          </ac:spMkLst>
        </pc:spChg>
        <pc:spChg chg="add del mod">
          <ac:chgData name="WILMAR SOTELO" userId="f82f9da2-c48a-449f-a1d0-f6628d0b803d" providerId="ADAL" clId="{F29573DB-1724-4DBB-874F-73391F45B924}" dt="2021-02-18T00:38:26.069" v="3313" actId="21"/>
          <ac:spMkLst>
            <pc:docMk/>
            <pc:sldMk cId="1367292702" sldId="317"/>
            <ac:spMk id="8" creationId="{8A356838-1705-4786-8D81-C022D38179F6}"/>
          </ac:spMkLst>
        </pc:spChg>
        <pc:spChg chg="add del mod">
          <ac:chgData name="WILMAR SOTELO" userId="f82f9da2-c48a-449f-a1d0-f6628d0b803d" providerId="ADAL" clId="{F29573DB-1724-4DBB-874F-73391F45B924}" dt="2021-02-18T00:38:26.069" v="3313" actId="21"/>
          <ac:spMkLst>
            <pc:docMk/>
            <pc:sldMk cId="1367292702" sldId="317"/>
            <ac:spMk id="10" creationId="{46B4271A-03E9-418E-ACEE-AD8066876B8A}"/>
          </ac:spMkLst>
        </pc:spChg>
        <pc:spChg chg="mod">
          <ac:chgData name="WILMAR SOTELO" userId="f82f9da2-c48a-449f-a1d0-f6628d0b803d" providerId="ADAL" clId="{F29573DB-1724-4DBB-874F-73391F45B924}" dt="2021-02-16T02:05:12.110" v="3030" actId="20577"/>
          <ac:spMkLst>
            <pc:docMk/>
            <pc:sldMk cId="1367292702" sldId="317"/>
            <ac:spMk id="12" creationId="{EEA344E2-B737-4D30-912C-C92875DFF814}"/>
          </ac:spMkLst>
        </pc:spChg>
        <pc:spChg chg="add del mod">
          <ac:chgData name="WILMAR SOTELO" userId="f82f9da2-c48a-449f-a1d0-f6628d0b803d" providerId="ADAL" clId="{F29573DB-1724-4DBB-874F-73391F45B924}" dt="2021-02-18T00:38:26.069" v="3313" actId="21"/>
          <ac:spMkLst>
            <pc:docMk/>
            <pc:sldMk cId="1367292702" sldId="317"/>
            <ac:spMk id="13" creationId="{D028C444-1686-4F6C-95F7-C883EFEE3B97}"/>
          </ac:spMkLst>
        </pc:spChg>
        <pc:spChg chg="add del mod">
          <ac:chgData name="WILMAR SOTELO" userId="f82f9da2-c48a-449f-a1d0-f6628d0b803d" providerId="ADAL" clId="{F29573DB-1724-4DBB-874F-73391F45B924}" dt="2021-02-18T00:38:26.069" v="3313" actId="21"/>
          <ac:spMkLst>
            <pc:docMk/>
            <pc:sldMk cId="1367292702" sldId="317"/>
            <ac:spMk id="14" creationId="{94A5C658-B8B4-4802-B721-86155E47F2DC}"/>
          </ac:spMkLst>
        </pc:spChg>
        <pc:spChg chg="del">
          <ac:chgData name="WILMAR SOTELO" userId="f82f9da2-c48a-449f-a1d0-f6628d0b803d" providerId="ADAL" clId="{F29573DB-1724-4DBB-874F-73391F45B924}" dt="2021-02-16T02:05:16.069" v="3032" actId="478"/>
          <ac:spMkLst>
            <pc:docMk/>
            <pc:sldMk cId="1367292702" sldId="317"/>
            <ac:spMk id="14" creationId="{CE456ED2-A3F0-491E-9AC1-3DA5F0A6E815}"/>
          </ac:spMkLst>
        </pc:spChg>
        <pc:spChg chg="mod">
          <ac:chgData name="WILMAR SOTELO" userId="f82f9da2-c48a-449f-a1d0-f6628d0b803d" providerId="ADAL" clId="{F29573DB-1724-4DBB-874F-73391F45B924}" dt="2021-02-18T21:17:26.517" v="4282" actId="1076"/>
          <ac:spMkLst>
            <pc:docMk/>
            <pc:sldMk cId="1367292702" sldId="317"/>
            <ac:spMk id="16" creationId="{12420DC9-C532-44D4-97A1-9125C7F91205}"/>
          </ac:spMkLst>
        </pc:spChg>
        <pc:spChg chg="add del mod">
          <ac:chgData name="WILMAR SOTELO" userId="f82f9da2-c48a-449f-a1d0-f6628d0b803d" providerId="ADAL" clId="{F29573DB-1724-4DBB-874F-73391F45B924}" dt="2021-02-18T00:38:26.069" v="3313" actId="21"/>
          <ac:spMkLst>
            <pc:docMk/>
            <pc:sldMk cId="1367292702" sldId="317"/>
            <ac:spMk id="17" creationId="{424FF0BE-6958-4924-8075-77A53E79772A}"/>
          </ac:spMkLst>
        </pc:spChg>
        <pc:spChg chg="add del mod">
          <ac:chgData name="WILMAR SOTELO" userId="f82f9da2-c48a-449f-a1d0-f6628d0b803d" providerId="ADAL" clId="{F29573DB-1724-4DBB-874F-73391F45B924}" dt="2021-02-18T00:38:26.069" v="3313" actId="21"/>
          <ac:spMkLst>
            <pc:docMk/>
            <pc:sldMk cId="1367292702" sldId="317"/>
            <ac:spMk id="18" creationId="{D1416DCF-40EC-4184-A867-BFE0D6674589}"/>
          </ac:spMkLst>
        </pc:spChg>
        <pc:spChg chg="add mod">
          <ac:chgData name="WILMAR SOTELO" userId="f82f9da2-c48a-449f-a1d0-f6628d0b803d" providerId="ADAL" clId="{F29573DB-1724-4DBB-874F-73391F45B924}" dt="2021-02-18T21:17:16.155" v="4279" actId="1076"/>
          <ac:spMkLst>
            <pc:docMk/>
            <pc:sldMk cId="1367292702" sldId="317"/>
            <ac:spMk id="19" creationId="{5D25425F-63F3-42AE-BF96-1DB58BB6DA34}"/>
          </ac:spMkLst>
        </pc:spChg>
        <pc:spChg chg="add mod">
          <ac:chgData name="WILMAR SOTELO" userId="f82f9da2-c48a-449f-a1d0-f6628d0b803d" providerId="ADAL" clId="{F29573DB-1724-4DBB-874F-73391F45B924}" dt="2021-02-18T21:18:25.651" v="4329" actId="1076"/>
          <ac:spMkLst>
            <pc:docMk/>
            <pc:sldMk cId="1367292702" sldId="317"/>
            <ac:spMk id="20" creationId="{92D829C6-24BB-4703-A88A-8F3ABC38DD12}"/>
          </ac:spMkLst>
        </pc:spChg>
        <pc:spChg chg="add mod">
          <ac:chgData name="WILMAR SOTELO" userId="f82f9da2-c48a-449f-a1d0-f6628d0b803d" providerId="ADAL" clId="{F29573DB-1724-4DBB-874F-73391F45B924}" dt="2021-02-18T21:18:51.147" v="4346" actId="1076"/>
          <ac:spMkLst>
            <pc:docMk/>
            <pc:sldMk cId="1367292702" sldId="317"/>
            <ac:spMk id="21" creationId="{1AEACC13-D7F6-45CC-ABB2-643FAA7245C7}"/>
          </ac:spMkLst>
        </pc:spChg>
        <pc:spChg chg="add mod">
          <ac:chgData name="WILMAR SOTELO" userId="f82f9da2-c48a-449f-a1d0-f6628d0b803d" providerId="ADAL" clId="{F29573DB-1724-4DBB-874F-73391F45B924}" dt="2021-02-18T21:19:11.274" v="4376" actId="1076"/>
          <ac:spMkLst>
            <pc:docMk/>
            <pc:sldMk cId="1367292702" sldId="317"/>
            <ac:spMk id="22" creationId="{6B5F9F1F-1054-457E-8AF9-A566B9D47548}"/>
          </ac:spMkLst>
        </pc:spChg>
        <pc:spChg chg="add mod">
          <ac:chgData name="WILMAR SOTELO" userId="f82f9da2-c48a-449f-a1d0-f6628d0b803d" providerId="ADAL" clId="{F29573DB-1724-4DBB-874F-73391F45B924}" dt="2021-02-18T21:16:20.063" v="4226" actId="20577"/>
          <ac:spMkLst>
            <pc:docMk/>
            <pc:sldMk cId="1367292702" sldId="317"/>
            <ac:spMk id="23" creationId="{D59C56B2-08A5-43A6-8798-9C657443E825}"/>
          </ac:spMkLst>
        </pc:spChg>
        <pc:spChg chg="add mod">
          <ac:chgData name="WILMAR SOTELO" userId="f82f9da2-c48a-449f-a1d0-f6628d0b803d" providerId="ADAL" clId="{F29573DB-1724-4DBB-874F-73391F45B924}" dt="2021-02-18T21:11:24.053" v="4194" actId="14100"/>
          <ac:spMkLst>
            <pc:docMk/>
            <pc:sldMk cId="1367292702" sldId="317"/>
            <ac:spMk id="24" creationId="{55561C86-4279-4338-9193-24BDF6EE5D70}"/>
          </ac:spMkLst>
        </pc:spChg>
        <pc:spChg chg="del">
          <ac:chgData name="WILMAR SOTELO" userId="f82f9da2-c48a-449f-a1d0-f6628d0b803d" providerId="ADAL" clId="{F29573DB-1724-4DBB-874F-73391F45B924}" dt="2021-02-16T02:05:16.069" v="3032" actId="478"/>
          <ac:spMkLst>
            <pc:docMk/>
            <pc:sldMk cId="1367292702" sldId="317"/>
            <ac:spMk id="24" creationId="{BD012012-E1A8-4054-93D9-BAA9301968C4}"/>
          </ac:spMkLst>
        </pc:spChg>
        <pc:spChg chg="del">
          <ac:chgData name="WILMAR SOTELO" userId="f82f9da2-c48a-449f-a1d0-f6628d0b803d" providerId="ADAL" clId="{F29573DB-1724-4DBB-874F-73391F45B924}" dt="2021-02-16T02:05:16.768" v="3033" actId="478"/>
          <ac:spMkLst>
            <pc:docMk/>
            <pc:sldMk cId="1367292702" sldId="317"/>
            <ac:spMk id="25" creationId="{BCD7E0C8-C2E6-40EF-BE0D-68DED38D5ED7}"/>
          </ac:spMkLst>
        </pc:spChg>
        <pc:spChg chg="add del">
          <ac:chgData name="WILMAR SOTELO" userId="f82f9da2-c48a-449f-a1d0-f6628d0b803d" providerId="ADAL" clId="{F29573DB-1724-4DBB-874F-73391F45B924}" dt="2021-02-18T00:42:01.090" v="3362" actId="22"/>
          <ac:spMkLst>
            <pc:docMk/>
            <pc:sldMk cId="1367292702" sldId="317"/>
            <ac:spMk id="25" creationId="{C8E15C2D-CDBE-4E75-B345-890E66DF81E2}"/>
          </ac:spMkLst>
        </pc:spChg>
        <pc:spChg chg="del">
          <ac:chgData name="WILMAR SOTELO" userId="f82f9da2-c48a-449f-a1d0-f6628d0b803d" providerId="ADAL" clId="{F29573DB-1724-4DBB-874F-73391F45B924}" dt="2021-02-16T02:05:16.768" v="3033" actId="478"/>
          <ac:spMkLst>
            <pc:docMk/>
            <pc:sldMk cId="1367292702" sldId="317"/>
            <ac:spMk id="26" creationId="{F89CE2A0-9C9C-4A30-A1E7-450FF401E51B}"/>
          </ac:spMkLst>
        </pc:spChg>
        <pc:spChg chg="add del">
          <ac:chgData name="WILMAR SOTELO" userId="f82f9da2-c48a-449f-a1d0-f6628d0b803d" providerId="ADAL" clId="{F29573DB-1724-4DBB-874F-73391F45B924}" dt="2021-02-18T00:42:05.247" v="3364" actId="22"/>
          <ac:spMkLst>
            <pc:docMk/>
            <pc:sldMk cId="1367292702" sldId="317"/>
            <ac:spMk id="27" creationId="{7428A5B9-F749-4D84-8C38-760467C50A00}"/>
          </ac:spMkLst>
        </pc:spChg>
        <pc:picChg chg="add mod">
          <ac:chgData name="WILMAR SOTELO" userId="f82f9da2-c48a-449f-a1d0-f6628d0b803d" providerId="ADAL" clId="{F29573DB-1724-4DBB-874F-73391F45B924}" dt="2021-02-18T21:17:22.119" v="4281" actId="1076"/>
          <ac:picMkLst>
            <pc:docMk/>
            <pc:sldMk cId="1367292702" sldId="317"/>
            <ac:picMk id="9" creationId="{798AEB30-B676-41F1-A450-C8B12BA01873}"/>
          </ac:picMkLst>
        </pc:picChg>
        <pc:picChg chg="del">
          <ac:chgData name="WILMAR SOTELO" userId="f82f9da2-c48a-449f-a1d0-f6628d0b803d" providerId="ADAL" clId="{F29573DB-1724-4DBB-874F-73391F45B924}" dt="2021-02-16T02:05:15.099" v="3031" actId="478"/>
          <ac:picMkLst>
            <pc:docMk/>
            <pc:sldMk cId="1367292702" sldId="317"/>
            <ac:picMk id="19" creationId="{C21BA030-9C0E-4CE2-9655-97746C67C348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8T21:48:21.672" v="4430" actId="123"/>
        <pc:sldMkLst>
          <pc:docMk/>
          <pc:sldMk cId="560225223" sldId="318"/>
        </pc:sldMkLst>
        <pc:spChg chg="del">
          <ac:chgData name="WILMAR SOTELO" userId="f82f9da2-c48a-449f-a1d0-f6628d0b803d" providerId="ADAL" clId="{F29573DB-1724-4DBB-874F-73391F45B924}" dt="2021-02-18T00:42:18.290" v="3366" actId="478"/>
          <ac:spMkLst>
            <pc:docMk/>
            <pc:sldMk cId="560225223" sldId="318"/>
            <ac:spMk id="16" creationId="{12420DC9-C532-44D4-97A1-9125C7F91205}"/>
          </ac:spMkLst>
        </pc:spChg>
        <pc:spChg chg="add del mod">
          <ac:chgData name="WILMAR SOTELO" userId="f82f9da2-c48a-449f-a1d0-f6628d0b803d" providerId="ADAL" clId="{F29573DB-1724-4DBB-874F-73391F45B924}" dt="2021-02-18T00:46:46.662" v="3455" actId="478"/>
          <ac:spMkLst>
            <pc:docMk/>
            <pc:sldMk cId="560225223" sldId="318"/>
            <ac:spMk id="17" creationId="{C34FC238-9DBD-4E95-8E67-FB0172E5BC93}"/>
          </ac:spMkLst>
        </pc:spChg>
        <pc:spChg chg="add del">
          <ac:chgData name="WILMAR SOTELO" userId="f82f9da2-c48a-449f-a1d0-f6628d0b803d" providerId="ADAL" clId="{F29573DB-1724-4DBB-874F-73391F45B924}" dt="2021-02-18T00:46:57.228" v="3457" actId="478"/>
          <ac:spMkLst>
            <pc:docMk/>
            <pc:sldMk cId="560225223" sldId="318"/>
            <ac:spMk id="18" creationId="{7B75687E-E7FB-4F18-A473-BDDC27083E7C}"/>
          </ac:spMkLst>
        </pc:spChg>
        <pc:spChg chg="del">
          <ac:chgData name="WILMAR SOTELO" userId="f82f9da2-c48a-449f-a1d0-f6628d0b803d" providerId="ADAL" clId="{F29573DB-1724-4DBB-874F-73391F45B924}" dt="2021-02-18T00:42:18.290" v="3366" actId="478"/>
          <ac:spMkLst>
            <pc:docMk/>
            <pc:sldMk cId="560225223" sldId="318"/>
            <ac:spMk id="19" creationId="{5D25425F-63F3-42AE-BF96-1DB58BB6DA34}"/>
          </ac:spMkLst>
        </pc:spChg>
        <pc:spChg chg="del">
          <ac:chgData name="WILMAR SOTELO" userId="f82f9da2-c48a-449f-a1d0-f6628d0b803d" providerId="ADAL" clId="{F29573DB-1724-4DBB-874F-73391F45B924}" dt="2021-02-18T00:42:18.290" v="3366" actId="478"/>
          <ac:spMkLst>
            <pc:docMk/>
            <pc:sldMk cId="560225223" sldId="318"/>
            <ac:spMk id="20" creationId="{92D829C6-24BB-4703-A88A-8F3ABC38DD12}"/>
          </ac:spMkLst>
        </pc:spChg>
        <pc:spChg chg="del">
          <ac:chgData name="WILMAR SOTELO" userId="f82f9da2-c48a-449f-a1d0-f6628d0b803d" providerId="ADAL" clId="{F29573DB-1724-4DBB-874F-73391F45B924}" dt="2021-02-18T00:42:18.290" v="3366" actId="478"/>
          <ac:spMkLst>
            <pc:docMk/>
            <pc:sldMk cId="560225223" sldId="318"/>
            <ac:spMk id="21" creationId="{1AEACC13-D7F6-45CC-ABB2-643FAA7245C7}"/>
          </ac:spMkLst>
        </pc:spChg>
        <pc:spChg chg="del">
          <ac:chgData name="WILMAR SOTELO" userId="f82f9da2-c48a-449f-a1d0-f6628d0b803d" providerId="ADAL" clId="{F29573DB-1724-4DBB-874F-73391F45B924}" dt="2021-02-18T00:42:18.290" v="3366" actId="478"/>
          <ac:spMkLst>
            <pc:docMk/>
            <pc:sldMk cId="560225223" sldId="318"/>
            <ac:spMk id="22" creationId="{6B5F9F1F-1054-457E-8AF9-A566B9D47548}"/>
          </ac:spMkLst>
        </pc:spChg>
        <pc:spChg chg="del">
          <ac:chgData name="WILMAR SOTELO" userId="f82f9da2-c48a-449f-a1d0-f6628d0b803d" providerId="ADAL" clId="{F29573DB-1724-4DBB-874F-73391F45B924}" dt="2021-02-18T00:42:20.722" v="3368" actId="478"/>
          <ac:spMkLst>
            <pc:docMk/>
            <pc:sldMk cId="560225223" sldId="318"/>
            <ac:spMk id="23" creationId="{D59C56B2-08A5-43A6-8798-9C657443E825}"/>
          </ac:spMkLst>
        </pc:spChg>
        <pc:spChg chg="mod">
          <ac:chgData name="WILMAR SOTELO" userId="f82f9da2-c48a-449f-a1d0-f6628d0b803d" providerId="ADAL" clId="{F29573DB-1724-4DBB-874F-73391F45B924}" dt="2021-02-18T00:44:04.004" v="3446" actId="14100"/>
          <ac:spMkLst>
            <pc:docMk/>
            <pc:sldMk cId="560225223" sldId="318"/>
            <ac:spMk id="24" creationId="{55561C86-4279-4338-9193-24BDF6EE5D70}"/>
          </ac:spMkLst>
        </pc:spChg>
        <pc:spChg chg="add mod">
          <ac:chgData name="WILMAR SOTELO" userId="f82f9da2-c48a-449f-a1d0-f6628d0b803d" providerId="ADAL" clId="{F29573DB-1724-4DBB-874F-73391F45B924}" dt="2021-02-18T00:48:04.120" v="3475" actId="1076"/>
          <ac:spMkLst>
            <pc:docMk/>
            <pc:sldMk cId="560225223" sldId="318"/>
            <ac:spMk id="25" creationId="{9D8E2AFB-43F3-49D5-9AC2-87780700318E}"/>
          </ac:spMkLst>
        </pc:spChg>
        <pc:spChg chg="add mod">
          <ac:chgData name="WILMAR SOTELO" userId="f82f9da2-c48a-449f-a1d0-f6628d0b803d" providerId="ADAL" clId="{F29573DB-1724-4DBB-874F-73391F45B924}" dt="2021-02-18T00:59:21.968" v="3524" actId="404"/>
          <ac:spMkLst>
            <pc:docMk/>
            <pc:sldMk cId="560225223" sldId="318"/>
            <ac:spMk id="26" creationId="{92CD96D2-466A-4D39-BEC2-77A589AECD7E}"/>
          </ac:spMkLst>
        </pc:spChg>
        <pc:spChg chg="add mod">
          <ac:chgData name="WILMAR SOTELO" userId="f82f9da2-c48a-449f-a1d0-f6628d0b803d" providerId="ADAL" clId="{F29573DB-1724-4DBB-874F-73391F45B924}" dt="2021-02-18T01:20:07.093" v="3856" actId="1076"/>
          <ac:spMkLst>
            <pc:docMk/>
            <pc:sldMk cId="560225223" sldId="318"/>
            <ac:spMk id="27" creationId="{00F562C8-E2D2-4B9B-8CC4-42781249816B}"/>
          </ac:spMkLst>
        </pc:spChg>
        <pc:spChg chg="add del mod">
          <ac:chgData name="WILMAR SOTELO" userId="f82f9da2-c48a-449f-a1d0-f6628d0b803d" providerId="ADAL" clId="{F29573DB-1724-4DBB-874F-73391F45B924}" dt="2021-02-18T00:58:40.240" v="3513" actId="21"/>
          <ac:spMkLst>
            <pc:docMk/>
            <pc:sldMk cId="560225223" sldId="318"/>
            <ac:spMk id="28" creationId="{779CA5F9-6B8F-49C2-8927-882FA6D78493}"/>
          </ac:spMkLst>
        </pc:spChg>
        <pc:spChg chg="add del mod">
          <ac:chgData name="WILMAR SOTELO" userId="f82f9da2-c48a-449f-a1d0-f6628d0b803d" providerId="ADAL" clId="{F29573DB-1724-4DBB-874F-73391F45B924}" dt="2021-02-18T00:58:50.714" v="3516" actId="21"/>
          <ac:spMkLst>
            <pc:docMk/>
            <pc:sldMk cId="560225223" sldId="318"/>
            <ac:spMk id="29" creationId="{0C54B81D-DB53-4259-81F5-11DFCB4317B9}"/>
          </ac:spMkLst>
        </pc:spChg>
        <pc:spChg chg="add mod">
          <ac:chgData name="WILMAR SOTELO" userId="f82f9da2-c48a-449f-a1d0-f6628d0b803d" providerId="ADAL" clId="{F29573DB-1724-4DBB-874F-73391F45B924}" dt="2021-02-18T01:20:53.556" v="3864" actId="1076"/>
          <ac:spMkLst>
            <pc:docMk/>
            <pc:sldMk cId="560225223" sldId="318"/>
            <ac:spMk id="31" creationId="{FE60B48D-8227-4781-939F-80B09316139E}"/>
          </ac:spMkLst>
        </pc:spChg>
        <pc:spChg chg="add mod">
          <ac:chgData name="WILMAR SOTELO" userId="f82f9da2-c48a-449f-a1d0-f6628d0b803d" providerId="ADAL" clId="{F29573DB-1724-4DBB-874F-73391F45B924}" dt="2021-02-18T21:48:21.672" v="4430" actId="123"/>
          <ac:spMkLst>
            <pc:docMk/>
            <pc:sldMk cId="560225223" sldId="318"/>
            <ac:spMk id="32" creationId="{CCC5A51E-63CB-4780-B6B6-09149DEF752F}"/>
          </ac:spMkLst>
        </pc:spChg>
        <pc:graphicFrameChg chg="add del mod">
          <ac:chgData name="WILMAR SOTELO" userId="f82f9da2-c48a-449f-a1d0-f6628d0b803d" providerId="ADAL" clId="{F29573DB-1724-4DBB-874F-73391F45B924}" dt="2021-02-18T00:47:45.309" v="3471" actId="478"/>
          <ac:graphicFrameMkLst>
            <pc:docMk/>
            <pc:sldMk cId="560225223" sldId="318"/>
            <ac:graphicFrameMk id="6" creationId="{9DF85590-70C0-4BD8-B087-9CB6486D571B}"/>
          </ac:graphicFrameMkLst>
        </pc:graphicFrameChg>
        <pc:picChg chg="add mod">
          <ac:chgData name="WILMAR SOTELO" userId="f82f9da2-c48a-449f-a1d0-f6628d0b803d" providerId="ADAL" clId="{F29573DB-1724-4DBB-874F-73391F45B924}" dt="2021-02-18T00:45:35.816" v="3452" actId="1076"/>
          <ac:picMkLst>
            <pc:docMk/>
            <pc:sldMk cId="560225223" sldId="318"/>
            <ac:picMk id="3" creationId="{60274F8B-F2F5-439F-B111-A1BADFC75F9D}"/>
          </ac:picMkLst>
        </pc:picChg>
        <pc:picChg chg="del">
          <ac:chgData name="WILMAR SOTELO" userId="f82f9da2-c48a-449f-a1d0-f6628d0b803d" providerId="ADAL" clId="{F29573DB-1724-4DBB-874F-73391F45B924}" dt="2021-02-18T00:42:19.953" v="3367" actId="478"/>
          <ac:picMkLst>
            <pc:docMk/>
            <pc:sldMk cId="560225223" sldId="318"/>
            <ac:picMk id="9" creationId="{798AEB30-B676-41F1-A450-C8B12BA01873}"/>
          </ac:picMkLst>
        </pc:picChg>
        <pc:picChg chg="add del mod">
          <ac:chgData name="WILMAR SOTELO" userId="f82f9da2-c48a-449f-a1d0-f6628d0b803d" providerId="ADAL" clId="{F29573DB-1724-4DBB-874F-73391F45B924}" dt="2021-02-18T00:45:25.570" v="3447" actId="478"/>
          <ac:picMkLst>
            <pc:docMk/>
            <pc:sldMk cId="560225223" sldId="318"/>
            <ac:picMk id="13" creationId="{4F7FEB43-4447-4950-B925-33119D0434BF}"/>
          </ac:picMkLst>
        </pc:picChg>
      </pc:sldChg>
      <pc:sldChg chg="addSp delSp modSp add del mod">
        <pc:chgData name="WILMAR SOTELO" userId="f82f9da2-c48a-449f-a1d0-f6628d0b803d" providerId="ADAL" clId="{F29573DB-1724-4DBB-874F-73391F45B924}" dt="2021-02-20T06:20:27.795" v="5269" actId="47"/>
        <pc:sldMkLst>
          <pc:docMk/>
          <pc:sldMk cId="878214801" sldId="319"/>
        </pc:sldMkLst>
        <pc:spChg chg="add del mod">
          <ac:chgData name="WILMAR SOTELO" userId="f82f9da2-c48a-449f-a1d0-f6628d0b803d" providerId="ADAL" clId="{F29573DB-1724-4DBB-874F-73391F45B924}" dt="2021-02-18T01:17:29.293" v="3826"/>
          <ac:spMkLst>
            <pc:docMk/>
            <pc:sldMk cId="878214801" sldId="319"/>
            <ac:spMk id="5" creationId="{126171CE-A45B-47AF-A7E3-CFB573614AE6}"/>
          </ac:spMkLst>
        </pc:spChg>
        <pc:spChg chg="add mod">
          <ac:chgData name="WILMAR SOTELO" userId="f82f9da2-c48a-449f-a1d0-f6628d0b803d" providerId="ADAL" clId="{F29573DB-1724-4DBB-874F-73391F45B924}" dt="2021-02-20T02:52:13.139" v="4990" actId="20577"/>
          <ac:spMkLst>
            <pc:docMk/>
            <pc:sldMk cId="878214801" sldId="319"/>
            <ac:spMk id="5" creationId="{5FD03583-6278-4FE0-BB97-170147359C64}"/>
          </ac:spMkLst>
        </pc:spChg>
        <pc:picChg chg="add mod">
          <ac:chgData name="WILMAR SOTELO" userId="f82f9da2-c48a-449f-a1d0-f6628d0b803d" providerId="ADAL" clId="{F29573DB-1724-4DBB-874F-73391F45B924}" dt="2021-02-20T02:54:12.521" v="5022" actId="14100"/>
          <ac:picMkLst>
            <pc:docMk/>
            <pc:sldMk cId="878214801" sldId="319"/>
            <ac:picMk id="6" creationId="{4E0F957D-EB82-462C-AEB0-4253748D0E89}"/>
          </ac:picMkLst>
        </pc:picChg>
        <pc:picChg chg="add mod">
          <ac:chgData name="WILMAR SOTELO" userId="f82f9da2-c48a-449f-a1d0-f6628d0b803d" providerId="ADAL" clId="{F29573DB-1724-4DBB-874F-73391F45B924}" dt="2021-02-20T02:54:20.646" v="5024" actId="1076"/>
          <ac:picMkLst>
            <pc:docMk/>
            <pc:sldMk cId="878214801" sldId="319"/>
            <ac:picMk id="8" creationId="{D5E375F8-3D23-43C6-957D-BA4DC5CD480B}"/>
          </ac:picMkLst>
        </pc:picChg>
        <pc:picChg chg="add mod">
          <ac:chgData name="WILMAR SOTELO" userId="f82f9da2-c48a-449f-a1d0-f6628d0b803d" providerId="ADAL" clId="{F29573DB-1724-4DBB-874F-73391F45B924}" dt="2021-02-20T02:54:07.128" v="5021" actId="1076"/>
          <ac:picMkLst>
            <pc:docMk/>
            <pc:sldMk cId="878214801" sldId="319"/>
            <ac:picMk id="9" creationId="{0834C8CC-838B-4B9B-8AEB-21ECF568F75A}"/>
          </ac:picMkLst>
        </pc:picChg>
        <pc:picChg chg="add mod">
          <ac:chgData name="WILMAR SOTELO" userId="f82f9da2-c48a-449f-a1d0-f6628d0b803d" providerId="ADAL" clId="{F29573DB-1724-4DBB-874F-73391F45B924}" dt="2021-02-20T02:53:58.694" v="5019" actId="1076"/>
          <ac:picMkLst>
            <pc:docMk/>
            <pc:sldMk cId="878214801" sldId="319"/>
            <ac:picMk id="10" creationId="{1A9F78EE-C30F-475C-9661-9F178786F38D}"/>
          </ac:picMkLst>
        </pc:picChg>
        <pc:picChg chg="add mod">
          <ac:chgData name="WILMAR SOTELO" userId="f82f9da2-c48a-449f-a1d0-f6628d0b803d" providerId="ADAL" clId="{F29573DB-1724-4DBB-874F-73391F45B924}" dt="2021-02-20T02:54:03.851" v="5020" actId="14100"/>
          <ac:picMkLst>
            <pc:docMk/>
            <pc:sldMk cId="878214801" sldId="319"/>
            <ac:picMk id="11" creationId="{80D67191-53B3-48C0-81C9-FFCA6FFE4C64}"/>
          </ac:picMkLst>
        </pc:picChg>
        <pc:picChg chg="add mod">
          <ac:chgData name="WILMAR SOTELO" userId="f82f9da2-c48a-449f-a1d0-f6628d0b803d" providerId="ADAL" clId="{F29573DB-1724-4DBB-874F-73391F45B924}" dt="2021-02-20T02:53:44.882" v="5015" actId="1076"/>
          <ac:picMkLst>
            <pc:docMk/>
            <pc:sldMk cId="878214801" sldId="319"/>
            <ac:picMk id="13" creationId="{C987A1D1-972E-4BBE-900C-46DF335C4452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8T22:59:09.544" v="4546" actId="1076"/>
        <pc:sldMkLst>
          <pc:docMk/>
          <pc:sldMk cId="2783244670" sldId="320"/>
        </pc:sldMkLst>
        <pc:spChg chg="del">
          <ac:chgData name="WILMAR SOTELO" userId="f82f9da2-c48a-449f-a1d0-f6628d0b803d" providerId="ADAL" clId="{F29573DB-1724-4DBB-874F-73391F45B924}" dt="2021-02-18T19:15:55.126" v="4100" actId="478"/>
          <ac:spMkLst>
            <pc:docMk/>
            <pc:sldMk cId="2783244670" sldId="320"/>
            <ac:spMk id="2" creationId="{F1391FDE-B7A9-4E71-B6D5-E7EAF07CAEEC}"/>
          </ac:spMkLst>
        </pc:spChg>
        <pc:spChg chg="add del">
          <ac:chgData name="WILMAR SOTELO" userId="f82f9da2-c48a-449f-a1d0-f6628d0b803d" providerId="ADAL" clId="{F29573DB-1724-4DBB-874F-73391F45B924}" dt="2021-02-18T02:46:13.478" v="4021" actId="22"/>
          <ac:spMkLst>
            <pc:docMk/>
            <pc:sldMk cId="2783244670" sldId="320"/>
            <ac:spMk id="6" creationId="{624762F4-C52A-4109-8C00-E4E8679C475D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8" creationId="{4EFB7DC8-56A0-42FB-AE67-29808FA07B45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9" creationId="{C4DD1E28-346B-4287-B848-A1EBD18685C6}"/>
          </ac:spMkLst>
        </pc:spChg>
        <pc:spChg chg="add del mod">
          <ac:chgData name="WILMAR SOTELO" userId="f82f9da2-c48a-449f-a1d0-f6628d0b803d" providerId="ADAL" clId="{F29573DB-1724-4DBB-874F-73391F45B924}" dt="2021-02-18T19:14:30.136" v="4088" actId="21"/>
          <ac:spMkLst>
            <pc:docMk/>
            <pc:sldMk cId="2783244670" sldId="320"/>
            <ac:spMk id="11" creationId="{366A3D7B-B818-4B1A-898A-AA0FB46D0855}"/>
          </ac:spMkLst>
        </pc:spChg>
        <pc:spChg chg="mod">
          <ac:chgData name="WILMAR SOTELO" userId="f82f9da2-c48a-449f-a1d0-f6628d0b803d" providerId="ADAL" clId="{F29573DB-1724-4DBB-874F-73391F45B924}" dt="2021-02-18T02:48:08.732" v="4050" actId="20577"/>
          <ac:spMkLst>
            <pc:docMk/>
            <pc:sldMk cId="2783244670" sldId="320"/>
            <ac:spMk id="12" creationId="{EEA344E2-B737-4D30-912C-C92875DFF814}"/>
          </ac:spMkLst>
        </pc:spChg>
        <pc:spChg chg="add del mod">
          <ac:chgData name="WILMAR SOTELO" userId="f82f9da2-c48a-449f-a1d0-f6628d0b803d" providerId="ADAL" clId="{F29573DB-1724-4DBB-874F-73391F45B924}" dt="2021-02-18T19:14:30.136" v="4088" actId="21"/>
          <ac:spMkLst>
            <pc:docMk/>
            <pc:sldMk cId="2783244670" sldId="320"/>
            <ac:spMk id="13" creationId="{C109E64D-965A-4AED-B82C-6E3C4AA6C50C}"/>
          </ac:spMkLst>
        </pc:spChg>
        <pc:spChg chg="add del mod">
          <ac:chgData name="WILMAR SOTELO" userId="f82f9da2-c48a-449f-a1d0-f6628d0b803d" providerId="ADAL" clId="{F29573DB-1724-4DBB-874F-73391F45B924}" dt="2021-02-18T19:14:30.136" v="4088" actId="21"/>
          <ac:spMkLst>
            <pc:docMk/>
            <pc:sldMk cId="2783244670" sldId="320"/>
            <ac:spMk id="15" creationId="{9EE3E15C-5DF3-4E93-A5C8-702B3BF2E5CD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16" creationId="{060798B0-3406-4D0C-964D-E5C88AB2057B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17" creationId="{6BEF1FE0-5759-47DE-AC2F-DE380A63FF54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18" creationId="{13DFC859-294E-42E8-BB04-9F222A29ABE5}"/>
          </ac:spMkLst>
        </pc:spChg>
        <pc:spChg chg="add mod">
          <ac:chgData name="WILMAR SOTELO" userId="f82f9da2-c48a-449f-a1d0-f6628d0b803d" providerId="ADAL" clId="{F29573DB-1724-4DBB-874F-73391F45B924}" dt="2021-02-18T22:57:25.929" v="4528" actId="1076"/>
          <ac:spMkLst>
            <pc:docMk/>
            <pc:sldMk cId="2783244670" sldId="320"/>
            <ac:spMk id="20" creationId="{FFF8553C-C1AB-4E5F-8CA2-CB93AD6DD8AE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21" creationId="{21C59F69-512E-46BE-80DB-F1869417593E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22" creationId="{F7360BEB-1701-49D4-85B9-45A4EEDD1156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23" creationId="{559C074C-EFF9-47C0-8796-49AEFC5CC251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24" creationId="{6DB7CA9D-A4D2-427A-99CA-5FAADD0C97AF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25" creationId="{24BD535E-C1B1-41CB-A066-79CD37EB322E}"/>
          </ac:spMkLst>
        </pc:spChg>
        <pc:spChg chg="add del mod">
          <ac:chgData name="WILMAR SOTELO" userId="f82f9da2-c48a-449f-a1d0-f6628d0b803d" providerId="ADAL" clId="{F29573DB-1724-4DBB-874F-73391F45B924}" dt="2021-02-18T22:58:51.270" v="4542" actId="21"/>
          <ac:spMkLst>
            <pc:docMk/>
            <pc:sldMk cId="2783244670" sldId="320"/>
            <ac:spMk id="26" creationId="{1E649054-092A-4187-B9E0-E0FAD23B6A39}"/>
          </ac:spMkLst>
        </pc:spChg>
        <pc:spChg chg="add mod">
          <ac:chgData name="WILMAR SOTELO" userId="f82f9da2-c48a-449f-a1d0-f6628d0b803d" providerId="ADAL" clId="{F29573DB-1724-4DBB-874F-73391F45B924}" dt="2021-02-18T22:59:07.181" v="4545" actId="1076"/>
          <ac:spMkLst>
            <pc:docMk/>
            <pc:sldMk cId="2783244670" sldId="320"/>
            <ac:spMk id="28" creationId="{B32698DD-2971-4632-8E82-D93BBEDA62D4}"/>
          </ac:spMkLst>
        </pc:spChg>
        <pc:spChg chg="add mod">
          <ac:chgData name="WILMAR SOTELO" userId="f82f9da2-c48a-449f-a1d0-f6628d0b803d" providerId="ADAL" clId="{F29573DB-1724-4DBB-874F-73391F45B924}" dt="2021-02-18T22:59:09.544" v="4546" actId="1076"/>
          <ac:spMkLst>
            <pc:docMk/>
            <pc:sldMk cId="2783244670" sldId="320"/>
            <ac:spMk id="30" creationId="{3859C8C4-618C-455F-BA7B-CADF2B229062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31" creationId="{4E9B44B9-0E67-46DD-AA58-29E6F43663F6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32" creationId="{CA70A300-1520-496F-9D30-AF74AD3DA5A8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33" creationId="{3A1816D0-A845-41B3-8EDE-CAB5F5EE261E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34" creationId="{44B13C11-BE84-47C1-A755-F8452783BD56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35" creationId="{AB31BAC4-7B13-4290-8CD3-9F3031FB0C22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36" creationId="{2E96E222-9BEB-43F9-87A2-37D500C0B227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37" creationId="{35583C57-6095-4EFB-9665-05EC4EF89CC7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38" creationId="{530BAFF5-79EF-4BD8-A084-BA7DC7E0BC94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39" creationId="{0131863F-7020-485E-B6CF-EC64BE2F5E19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40" creationId="{1F925515-4475-4323-B0E9-8FEE43EEABCA}"/>
          </ac:spMkLst>
        </pc:spChg>
        <pc:spChg chg="add mod">
          <ac:chgData name="WILMAR SOTELO" userId="f82f9da2-c48a-449f-a1d0-f6628d0b803d" providerId="ADAL" clId="{F29573DB-1724-4DBB-874F-73391F45B924}" dt="2021-02-18T22:59:01.800" v="4544" actId="1076"/>
          <ac:spMkLst>
            <pc:docMk/>
            <pc:sldMk cId="2783244670" sldId="320"/>
            <ac:spMk id="41" creationId="{D9053689-D76E-4214-B1D0-0D788047D5F7}"/>
          </ac:spMkLst>
        </pc:spChg>
        <pc:picChg chg="add mod">
          <ac:chgData name="WILMAR SOTELO" userId="f82f9da2-c48a-449f-a1d0-f6628d0b803d" providerId="ADAL" clId="{F29573DB-1724-4DBB-874F-73391F45B924}" dt="2021-02-18T19:14:58.187" v="4094" actId="1076"/>
          <ac:picMkLst>
            <pc:docMk/>
            <pc:sldMk cId="2783244670" sldId="320"/>
            <ac:picMk id="5" creationId="{95A259A6-F54F-4423-BBCF-69961A41CE0F}"/>
          </ac:picMkLst>
        </pc:picChg>
      </pc:sldChg>
      <pc:sldChg chg="add del">
        <pc:chgData name="WILMAR SOTELO" userId="f82f9da2-c48a-449f-a1d0-f6628d0b803d" providerId="ADAL" clId="{F29573DB-1724-4DBB-874F-73391F45B924}" dt="2021-02-18T02:48:12.567" v="4051" actId="47"/>
        <pc:sldMkLst>
          <pc:docMk/>
          <pc:sldMk cId="1540343741" sldId="321"/>
        </pc:sldMkLst>
      </pc:sldChg>
      <pc:sldChg chg="add del">
        <pc:chgData name="WILMAR SOTELO" userId="f82f9da2-c48a-449f-a1d0-f6628d0b803d" providerId="ADAL" clId="{F29573DB-1724-4DBB-874F-73391F45B924}" dt="2021-02-18T02:48:29.613" v="4053"/>
        <pc:sldMkLst>
          <pc:docMk/>
          <pc:sldMk cId="4021687805" sldId="321"/>
        </pc:sldMkLst>
      </pc:sldChg>
      <pc:sldChg chg="addSp delSp modSp add mod ord">
        <pc:chgData name="WILMAR SOTELO" userId="f82f9da2-c48a-449f-a1d0-f6628d0b803d" providerId="ADAL" clId="{F29573DB-1724-4DBB-874F-73391F45B924}" dt="2021-02-21T02:12:34.759" v="5757" actId="20577"/>
        <pc:sldMkLst>
          <pc:docMk/>
          <pc:sldMk cId="658884452" sldId="322"/>
        </pc:sldMkLst>
        <pc:spChg chg="del">
          <ac:chgData name="WILMAR SOTELO" userId="f82f9da2-c48a-449f-a1d0-f6628d0b803d" providerId="ADAL" clId="{F29573DB-1724-4DBB-874F-73391F45B924}" dt="2021-02-20T05:37:29.155" v="5165" actId="478"/>
          <ac:spMkLst>
            <pc:docMk/>
            <pc:sldMk cId="658884452" sldId="322"/>
            <ac:spMk id="2" creationId="{F1391FDE-B7A9-4E71-B6D5-E7EAF07CAEEC}"/>
          </ac:spMkLst>
        </pc:spChg>
        <pc:spChg chg="add mod">
          <ac:chgData name="WILMAR SOTELO" userId="f82f9da2-c48a-449f-a1d0-f6628d0b803d" providerId="ADAL" clId="{F29573DB-1724-4DBB-874F-73391F45B924}" dt="2021-02-20T06:51:31.663" v="5638" actId="1076"/>
          <ac:spMkLst>
            <pc:docMk/>
            <pc:sldMk cId="658884452" sldId="322"/>
            <ac:spMk id="4" creationId="{46EEE2B0-9B1F-4A99-8F66-EE2E4D2F0311}"/>
          </ac:spMkLst>
        </pc:spChg>
        <pc:spChg chg="add mod">
          <ac:chgData name="WILMAR SOTELO" userId="f82f9da2-c48a-449f-a1d0-f6628d0b803d" providerId="ADAL" clId="{F29573DB-1724-4DBB-874F-73391F45B924}" dt="2021-02-21T02:12:34.759" v="5757" actId="20577"/>
          <ac:spMkLst>
            <pc:docMk/>
            <pc:sldMk cId="658884452" sldId="322"/>
            <ac:spMk id="6" creationId="{FAC1D910-7982-46BA-A5E2-269040460ED1}"/>
          </ac:spMkLst>
        </pc:spChg>
        <pc:spChg chg="del mod">
          <ac:chgData name="WILMAR SOTELO" userId="f82f9da2-c48a-449f-a1d0-f6628d0b803d" providerId="ADAL" clId="{F29573DB-1724-4DBB-874F-73391F45B924}" dt="2021-02-20T03:58:56.333" v="5034" actId="478"/>
          <ac:spMkLst>
            <pc:docMk/>
            <pc:sldMk cId="658884452" sldId="322"/>
            <ac:spMk id="12" creationId="{EEA344E2-B737-4D30-912C-C92875DFF814}"/>
          </ac:spMkLst>
        </pc:spChg>
        <pc:spChg chg="add mod">
          <ac:chgData name="WILMAR SOTELO" userId="f82f9da2-c48a-449f-a1d0-f6628d0b803d" providerId="ADAL" clId="{F29573DB-1724-4DBB-874F-73391F45B924}" dt="2021-02-20T06:51:33.817" v="5639" actId="1076"/>
          <ac:spMkLst>
            <pc:docMk/>
            <pc:sldMk cId="658884452" sldId="322"/>
            <ac:spMk id="37" creationId="{310D62FB-8ED1-4CA6-8E80-F2E993072C67}"/>
          </ac:spMkLst>
        </pc:spChg>
        <pc:spChg chg="add mod">
          <ac:chgData name="WILMAR SOTELO" userId="f82f9da2-c48a-449f-a1d0-f6628d0b803d" providerId="ADAL" clId="{F29573DB-1724-4DBB-874F-73391F45B924}" dt="2021-02-20T06:51:35.882" v="5640" actId="1076"/>
          <ac:spMkLst>
            <pc:docMk/>
            <pc:sldMk cId="658884452" sldId="322"/>
            <ac:spMk id="38" creationId="{51E904FC-6F1B-4EF7-9A82-F6725A897A70}"/>
          </ac:spMkLst>
        </pc:spChg>
        <pc:spChg chg="add mod">
          <ac:chgData name="WILMAR SOTELO" userId="f82f9da2-c48a-449f-a1d0-f6628d0b803d" providerId="ADAL" clId="{F29573DB-1724-4DBB-874F-73391F45B924}" dt="2021-02-20T06:51:37.798" v="5641" actId="1076"/>
          <ac:spMkLst>
            <pc:docMk/>
            <pc:sldMk cId="658884452" sldId="322"/>
            <ac:spMk id="39" creationId="{29D34C36-518F-4954-B761-43B8A17B5314}"/>
          </ac:spMkLst>
        </pc:sp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8" creationId="{B779FAE0-783C-40BB-ABE7-87C6D3DEFB81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9" creationId="{47C4CB2D-4034-45DB-AD62-26BEBFC32B65}"/>
          </ac:picMkLst>
        </pc:picChg>
        <pc:picChg chg="add del mod">
          <ac:chgData name="WILMAR SOTELO" userId="f82f9da2-c48a-449f-a1d0-f6628d0b803d" providerId="ADAL" clId="{F29573DB-1724-4DBB-874F-73391F45B924}" dt="2021-02-20T05:35:03.962" v="5127" actId="478"/>
          <ac:picMkLst>
            <pc:docMk/>
            <pc:sldMk cId="658884452" sldId="322"/>
            <ac:picMk id="10" creationId="{6AE53676-F4B2-4E99-A2F2-362F72677F3B}"/>
          </ac:picMkLst>
        </pc:picChg>
        <pc:picChg chg="add del mod">
          <ac:chgData name="WILMAR SOTELO" userId="f82f9da2-c48a-449f-a1d0-f6628d0b803d" providerId="ADAL" clId="{F29573DB-1724-4DBB-874F-73391F45B924}" dt="2021-02-20T05:34:02.959" v="5105" actId="478"/>
          <ac:picMkLst>
            <pc:docMk/>
            <pc:sldMk cId="658884452" sldId="322"/>
            <ac:picMk id="11" creationId="{A07DE663-E60F-4329-AEC9-934DAFBC6861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13" creationId="{369E0FDB-CA8F-4A52-9B5D-56DB72FEC58E}"/>
          </ac:picMkLst>
        </pc:picChg>
        <pc:picChg chg="add del mod">
          <ac:chgData name="WILMAR SOTELO" userId="f82f9da2-c48a-449f-a1d0-f6628d0b803d" providerId="ADAL" clId="{F29573DB-1724-4DBB-874F-73391F45B924}" dt="2021-02-20T05:34:03.717" v="5106" actId="478"/>
          <ac:picMkLst>
            <pc:docMk/>
            <pc:sldMk cId="658884452" sldId="322"/>
            <ac:picMk id="14" creationId="{75138067-602E-4C36-BE0F-76809DBFAD95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15" creationId="{44D86EC5-6748-4A15-9002-51BA28308BCA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16" creationId="{91351261-E16E-4455-9710-FB75EC80C8B6}"/>
          </ac:picMkLst>
        </pc:picChg>
        <pc:picChg chg="add del mod">
          <ac:chgData name="WILMAR SOTELO" userId="f82f9da2-c48a-449f-a1d0-f6628d0b803d" providerId="ADAL" clId="{F29573DB-1724-4DBB-874F-73391F45B924}" dt="2021-02-20T05:35:03.467" v="5126" actId="478"/>
          <ac:picMkLst>
            <pc:docMk/>
            <pc:sldMk cId="658884452" sldId="322"/>
            <ac:picMk id="17" creationId="{2767CD8E-3C8A-470D-9E09-662BD07F072A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18" creationId="{684B94FA-498B-4DEA-8257-FDA817A56707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19" creationId="{3987FE44-4240-4113-A01B-E2938D8DC536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20" creationId="{B2A6028A-DA1F-4FA6-BCE8-33D9DE30D8FC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21" creationId="{EBDD4495-D0E5-4A0B-99DD-22BE9E27D506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22" creationId="{19922305-55EB-43C0-B0C4-4D6A19B97F44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23" creationId="{A574C428-6271-4B56-8435-2228823E5485}"/>
          </ac:picMkLst>
        </pc:picChg>
        <pc:picChg chg="add del mod">
          <ac:chgData name="WILMAR SOTELO" userId="f82f9da2-c48a-449f-a1d0-f6628d0b803d" providerId="ADAL" clId="{F29573DB-1724-4DBB-874F-73391F45B924}" dt="2021-02-20T05:39:18.411" v="5181" actId="21"/>
          <ac:picMkLst>
            <pc:docMk/>
            <pc:sldMk cId="658884452" sldId="322"/>
            <ac:picMk id="24" creationId="{ADD05BF5-352B-48B1-9668-897D72B12EA9}"/>
          </ac:picMkLst>
        </pc:picChg>
        <pc:picChg chg="add mod">
          <ac:chgData name="WILMAR SOTELO" userId="f82f9da2-c48a-449f-a1d0-f6628d0b803d" providerId="ADAL" clId="{F29573DB-1724-4DBB-874F-73391F45B924}" dt="2021-02-20T06:51:14.738" v="5633" actId="1076"/>
          <ac:picMkLst>
            <pc:docMk/>
            <pc:sldMk cId="658884452" sldId="322"/>
            <ac:picMk id="25" creationId="{82523951-2F39-470E-B599-1FF25E8078AE}"/>
          </ac:picMkLst>
        </pc:picChg>
        <pc:picChg chg="add mod">
          <ac:chgData name="WILMAR SOTELO" userId="f82f9da2-c48a-449f-a1d0-f6628d0b803d" providerId="ADAL" clId="{F29573DB-1724-4DBB-874F-73391F45B924}" dt="2021-02-20T06:51:42.397" v="5642" actId="14100"/>
          <ac:picMkLst>
            <pc:docMk/>
            <pc:sldMk cId="658884452" sldId="322"/>
            <ac:picMk id="26" creationId="{CFA2D1C2-4B43-4410-B5C5-29FDFC1F00B3}"/>
          </ac:picMkLst>
        </pc:picChg>
        <pc:picChg chg="add del mod">
          <ac:chgData name="WILMAR SOTELO" userId="f82f9da2-c48a-449f-a1d0-f6628d0b803d" providerId="ADAL" clId="{F29573DB-1724-4DBB-874F-73391F45B924}" dt="2021-02-20T06:22:47.988" v="5293" actId="478"/>
          <ac:picMkLst>
            <pc:docMk/>
            <pc:sldMk cId="658884452" sldId="322"/>
            <ac:picMk id="27" creationId="{196A00C6-6617-4D35-A3ED-770E70E49C44}"/>
          </ac:picMkLst>
        </pc:picChg>
        <pc:picChg chg="add mod">
          <ac:chgData name="WILMAR SOTELO" userId="f82f9da2-c48a-449f-a1d0-f6628d0b803d" providerId="ADAL" clId="{F29573DB-1724-4DBB-874F-73391F45B924}" dt="2021-02-20T06:51:20.675" v="5635" actId="1076"/>
          <ac:picMkLst>
            <pc:docMk/>
            <pc:sldMk cId="658884452" sldId="322"/>
            <ac:picMk id="28" creationId="{CD98AD3F-8FFB-4DF1-8E9B-32DB84C02022}"/>
          </ac:picMkLst>
        </pc:picChg>
        <pc:picChg chg="add mod">
          <ac:chgData name="WILMAR SOTELO" userId="f82f9da2-c48a-449f-a1d0-f6628d0b803d" providerId="ADAL" clId="{F29573DB-1724-4DBB-874F-73391F45B924}" dt="2021-02-20T06:50:57.173" v="5628" actId="14100"/>
          <ac:picMkLst>
            <pc:docMk/>
            <pc:sldMk cId="658884452" sldId="322"/>
            <ac:picMk id="29" creationId="{56BEE86C-2381-40E6-B463-32EB65C82356}"/>
          </ac:picMkLst>
        </pc:picChg>
        <pc:picChg chg="add mod">
          <ac:chgData name="WILMAR SOTELO" userId="f82f9da2-c48a-449f-a1d0-f6628d0b803d" providerId="ADAL" clId="{F29573DB-1724-4DBB-874F-73391F45B924}" dt="2021-02-20T06:51:23.878" v="5636" actId="1076"/>
          <ac:picMkLst>
            <pc:docMk/>
            <pc:sldMk cId="658884452" sldId="322"/>
            <ac:picMk id="30" creationId="{4D20E199-0ABD-4582-B445-5E789A9BE4F2}"/>
          </ac:picMkLst>
        </pc:picChg>
        <pc:picChg chg="add mod">
          <ac:chgData name="WILMAR SOTELO" userId="f82f9da2-c48a-449f-a1d0-f6628d0b803d" providerId="ADAL" clId="{F29573DB-1724-4DBB-874F-73391F45B924}" dt="2021-02-20T06:50:59.543" v="5629" actId="1076"/>
          <ac:picMkLst>
            <pc:docMk/>
            <pc:sldMk cId="658884452" sldId="322"/>
            <ac:picMk id="31" creationId="{5776115A-FCBF-44B2-89A7-29F7A85A69E5}"/>
          </ac:picMkLst>
        </pc:picChg>
        <pc:picChg chg="add mod">
          <ac:chgData name="WILMAR SOTELO" userId="f82f9da2-c48a-449f-a1d0-f6628d0b803d" providerId="ADAL" clId="{F29573DB-1724-4DBB-874F-73391F45B924}" dt="2021-02-20T06:51:17.334" v="5634" actId="1076"/>
          <ac:picMkLst>
            <pc:docMk/>
            <pc:sldMk cId="658884452" sldId="322"/>
            <ac:picMk id="32" creationId="{D0E8485D-32F3-433C-8A61-58BDD8AF3834}"/>
          </ac:picMkLst>
        </pc:picChg>
        <pc:picChg chg="add mod">
          <ac:chgData name="WILMAR SOTELO" userId="f82f9da2-c48a-449f-a1d0-f6628d0b803d" providerId="ADAL" clId="{F29573DB-1724-4DBB-874F-73391F45B924}" dt="2021-02-20T06:51:51.882" v="5645" actId="14100"/>
          <ac:picMkLst>
            <pc:docMk/>
            <pc:sldMk cId="658884452" sldId="322"/>
            <ac:picMk id="33" creationId="{1D9EBCAE-D85B-4801-9C42-55A9DF944D2B}"/>
          </ac:picMkLst>
        </pc:picChg>
        <pc:picChg chg="add mod">
          <ac:chgData name="WILMAR SOTELO" userId="f82f9da2-c48a-449f-a1d0-f6628d0b803d" providerId="ADAL" clId="{F29573DB-1724-4DBB-874F-73391F45B924}" dt="2021-02-20T06:52:07.487" v="5649" actId="14100"/>
          <ac:picMkLst>
            <pc:docMk/>
            <pc:sldMk cId="658884452" sldId="322"/>
            <ac:picMk id="34" creationId="{68569077-052E-4658-BCB4-EDADA44D110A}"/>
          </ac:picMkLst>
        </pc:picChg>
        <pc:picChg chg="add mod">
          <ac:chgData name="WILMAR SOTELO" userId="f82f9da2-c48a-449f-a1d0-f6628d0b803d" providerId="ADAL" clId="{F29573DB-1724-4DBB-874F-73391F45B924}" dt="2021-02-20T06:51:56.014" v="5646" actId="14100"/>
          <ac:picMkLst>
            <pc:docMk/>
            <pc:sldMk cId="658884452" sldId="322"/>
            <ac:picMk id="35" creationId="{0C9D40A1-C6B2-4B31-B3C6-870B4AE6B62D}"/>
          </ac:picMkLst>
        </pc:picChg>
        <pc:picChg chg="add mod">
          <ac:chgData name="WILMAR SOTELO" userId="f82f9da2-c48a-449f-a1d0-f6628d0b803d" providerId="ADAL" clId="{F29573DB-1724-4DBB-874F-73391F45B924}" dt="2021-02-20T06:52:03.400" v="5648" actId="14100"/>
          <ac:picMkLst>
            <pc:docMk/>
            <pc:sldMk cId="658884452" sldId="322"/>
            <ac:picMk id="36" creationId="{84D16B70-F972-4C2B-A959-7382EFA0DD0F}"/>
          </ac:picMkLst>
        </pc:picChg>
        <pc:picChg chg="add mod">
          <ac:chgData name="WILMAR SOTELO" userId="f82f9da2-c48a-449f-a1d0-f6628d0b803d" providerId="ADAL" clId="{F29573DB-1724-4DBB-874F-73391F45B924}" dt="2021-02-20T06:50:49.148" v="5626" actId="14100"/>
          <ac:picMkLst>
            <pc:docMk/>
            <pc:sldMk cId="658884452" sldId="322"/>
            <ac:picMk id="40" creationId="{AEDF1208-5F09-423F-8ABC-7D55E0273792}"/>
          </ac:picMkLst>
        </pc:picChg>
        <pc:cxnChg chg="mod">
          <ac:chgData name="WILMAR SOTELO" userId="f82f9da2-c48a-449f-a1d0-f6628d0b803d" providerId="ADAL" clId="{F29573DB-1724-4DBB-874F-73391F45B924}" dt="2021-02-20T06:23:30.773" v="5302" actId="1076"/>
          <ac:cxnSpMkLst>
            <pc:docMk/>
            <pc:sldMk cId="658884452" sldId="322"/>
            <ac:cxnSpMk id="7" creationId="{01288CDE-F90C-43C1-B9E1-D9B030E77F2F}"/>
          </ac:cxnSpMkLst>
        </pc:cxnChg>
      </pc:sldChg>
      <pc:sldChg chg="addSp delSp modSp add mod">
        <pc:chgData name="WILMAR SOTELO" userId="f82f9da2-c48a-449f-a1d0-f6628d0b803d" providerId="ADAL" clId="{F29573DB-1724-4DBB-874F-73391F45B924}" dt="2021-02-19T04:45:19.387" v="4582" actId="20577"/>
        <pc:sldMkLst>
          <pc:docMk/>
          <pc:sldMk cId="3617932055" sldId="323"/>
        </pc:sldMkLst>
        <pc:spChg chg="del">
          <ac:chgData name="WILMAR SOTELO" userId="f82f9da2-c48a-449f-a1d0-f6628d0b803d" providerId="ADAL" clId="{F29573DB-1724-4DBB-874F-73391F45B924}" dt="2021-02-18T19:15:50.275" v="4099" actId="478"/>
          <ac:spMkLst>
            <pc:docMk/>
            <pc:sldMk cId="3617932055" sldId="323"/>
            <ac:spMk id="2" creationId="{F1391FDE-B7A9-4E71-B6D5-E7EAF07CAEEC}"/>
          </ac:spMkLst>
        </pc:spChg>
        <pc:spChg chg="add mod">
          <ac:chgData name="WILMAR SOTELO" userId="f82f9da2-c48a-449f-a1d0-f6628d0b803d" providerId="ADAL" clId="{F29573DB-1724-4DBB-874F-73391F45B924}" dt="2021-02-19T04:43:56.736" v="4560" actId="1076"/>
          <ac:spMkLst>
            <pc:docMk/>
            <pc:sldMk cId="3617932055" sldId="323"/>
            <ac:spMk id="8" creationId="{46E011EF-6758-4E44-958B-75D79662984E}"/>
          </ac:spMkLst>
        </pc:spChg>
        <pc:spChg chg="add del mod">
          <ac:chgData name="WILMAR SOTELO" userId="f82f9da2-c48a-449f-a1d0-f6628d0b803d" providerId="ADAL" clId="{F29573DB-1724-4DBB-874F-73391F45B924}" dt="2021-02-18T19:17:27.146" v="4107" actId="478"/>
          <ac:spMkLst>
            <pc:docMk/>
            <pc:sldMk cId="3617932055" sldId="323"/>
            <ac:spMk id="9" creationId="{BA973766-C46D-4AA8-8FA9-4D6C95C6E734}"/>
          </ac:spMkLst>
        </pc:spChg>
        <pc:spChg chg="add mod">
          <ac:chgData name="WILMAR SOTELO" userId="f82f9da2-c48a-449f-a1d0-f6628d0b803d" providerId="ADAL" clId="{F29573DB-1724-4DBB-874F-73391F45B924}" dt="2021-02-19T04:44:46.706" v="4570" actId="1076"/>
          <ac:spMkLst>
            <pc:docMk/>
            <pc:sldMk cId="3617932055" sldId="323"/>
            <ac:spMk id="11" creationId="{488740AF-078A-4903-A011-8993F1BCE677}"/>
          </ac:spMkLst>
        </pc:spChg>
        <pc:spChg chg="add mod">
          <ac:chgData name="WILMAR SOTELO" userId="f82f9da2-c48a-449f-a1d0-f6628d0b803d" providerId="ADAL" clId="{F29573DB-1724-4DBB-874F-73391F45B924}" dt="2021-02-19T04:44:52.274" v="4571" actId="1076"/>
          <ac:spMkLst>
            <pc:docMk/>
            <pc:sldMk cId="3617932055" sldId="323"/>
            <ac:spMk id="13" creationId="{259DAD81-048F-4E3E-A5C8-B4BF176E84B8}"/>
          </ac:spMkLst>
        </pc:spChg>
        <pc:spChg chg="add del mod">
          <ac:chgData name="WILMAR SOTELO" userId="f82f9da2-c48a-449f-a1d0-f6628d0b803d" providerId="ADAL" clId="{F29573DB-1724-4DBB-874F-73391F45B924}" dt="2021-02-19T04:44:29.746" v="4565" actId="21"/>
          <ac:spMkLst>
            <pc:docMk/>
            <pc:sldMk cId="3617932055" sldId="323"/>
            <ac:spMk id="15" creationId="{2D0FD5B5-373A-42DC-9950-7E3A2A295641}"/>
          </ac:spMkLst>
        </pc:spChg>
        <pc:spChg chg="add del mod">
          <ac:chgData name="WILMAR SOTELO" userId="f82f9da2-c48a-449f-a1d0-f6628d0b803d" providerId="ADAL" clId="{F29573DB-1724-4DBB-874F-73391F45B924}" dt="2021-02-19T04:44:29.746" v="4565" actId="21"/>
          <ac:spMkLst>
            <pc:docMk/>
            <pc:sldMk cId="3617932055" sldId="323"/>
            <ac:spMk id="17" creationId="{467B5198-2FB5-4DC6-9F67-B6A4BB18DD1C}"/>
          </ac:spMkLst>
        </pc:spChg>
        <pc:spChg chg="add del mod">
          <ac:chgData name="WILMAR SOTELO" userId="f82f9da2-c48a-449f-a1d0-f6628d0b803d" providerId="ADAL" clId="{F29573DB-1724-4DBB-874F-73391F45B924}" dt="2021-02-19T04:44:29.746" v="4565" actId="21"/>
          <ac:spMkLst>
            <pc:docMk/>
            <pc:sldMk cId="3617932055" sldId="323"/>
            <ac:spMk id="19" creationId="{BB8B4C23-1441-4A04-88A1-79518E76BF99}"/>
          </ac:spMkLst>
        </pc:spChg>
        <pc:spChg chg="add mod">
          <ac:chgData name="WILMAR SOTELO" userId="f82f9da2-c48a-449f-a1d0-f6628d0b803d" providerId="ADAL" clId="{F29573DB-1724-4DBB-874F-73391F45B924}" dt="2021-02-18T19:24:37.716" v="4152" actId="1076"/>
          <ac:spMkLst>
            <pc:docMk/>
            <pc:sldMk cId="3617932055" sldId="323"/>
            <ac:spMk id="21" creationId="{8F4BB481-F96C-4A06-BDE5-545235B3D8F4}"/>
          </ac:spMkLst>
        </pc:spChg>
        <pc:spChg chg="add mod">
          <ac:chgData name="WILMAR SOTELO" userId="f82f9da2-c48a-449f-a1d0-f6628d0b803d" providerId="ADAL" clId="{F29573DB-1724-4DBB-874F-73391F45B924}" dt="2021-02-19T04:43:51.426" v="4559" actId="1076"/>
          <ac:spMkLst>
            <pc:docMk/>
            <pc:sldMk cId="3617932055" sldId="323"/>
            <ac:spMk id="23" creationId="{16EBF825-8373-46EC-A06E-5A562F4387A0}"/>
          </ac:spMkLst>
        </pc:spChg>
        <pc:spChg chg="add mod">
          <ac:chgData name="WILMAR SOTELO" userId="f82f9da2-c48a-449f-a1d0-f6628d0b803d" providerId="ADAL" clId="{F29573DB-1724-4DBB-874F-73391F45B924}" dt="2021-02-19T04:44:42.590" v="4569" actId="1076"/>
          <ac:spMkLst>
            <pc:docMk/>
            <pc:sldMk cId="3617932055" sldId="323"/>
            <ac:spMk id="25" creationId="{5AFD01A8-278F-4F02-961A-EA2E31E5DDDB}"/>
          </ac:spMkLst>
        </pc:spChg>
        <pc:spChg chg="add mod">
          <ac:chgData name="WILMAR SOTELO" userId="f82f9da2-c48a-449f-a1d0-f6628d0b803d" providerId="ADAL" clId="{F29573DB-1724-4DBB-874F-73391F45B924}" dt="2021-02-19T04:44:37.264" v="4567" actId="1076"/>
          <ac:spMkLst>
            <pc:docMk/>
            <pc:sldMk cId="3617932055" sldId="323"/>
            <ac:spMk id="26" creationId="{1E10CD2F-69D4-44E7-92CA-02D16659E8F3}"/>
          </ac:spMkLst>
        </pc:spChg>
        <pc:spChg chg="add mod">
          <ac:chgData name="WILMAR SOTELO" userId="f82f9da2-c48a-449f-a1d0-f6628d0b803d" providerId="ADAL" clId="{F29573DB-1724-4DBB-874F-73391F45B924}" dt="2021-02-19T04:44:37.264" v="4567" actId="1076"/>
          <ac:spMkLst>
            <pc:docMk/>
            <pc:sldMk cId="3617932055" sldId="323"/>
            <ac:spMk id="27" creationId="{33615087-7304-45D6-B5C1-231BC8F87641}"/>
          </ac:spMkLst>
        </pc:spChg>
        <pc:spChg chg="add mod">
          <ac:chgData name="WILMAR SOTELO" userId="f82f9da2-c48a-449f-a1d0-f6628d0b803d" providerId="ADAL" clId="{F29573DB-1724-4DBB-874F-73391F45B924}" dt="2021-02-19T04:44:37.264" v="4567" actId="1076"/>
          <ac:spMkLst>
            <pc:docMk/>
            <pc:sldMk cId="3617932055" sldId="323"/>
            <ac:spMk id="28" creationId="{F1C754A9-E362-40EB-B1C6-E03E80685035}"/>
          </ac:spMkLst>
        </pc:spChg>
        <pc:spChg chg="add mod">
          <ac:chgData name="WILMAR SOTELO" userId="f82f9da2-c48a-449f-a1d0-f6628d0b803d" providerId="ADAL" clId="{F29573DB-1724-4DBB-874F-73391F45B924}" dt="2021-02-19T04:45:19.387" v="4582" actId="20577"/>
          <ac:spMkLst>
            <pc:docMk/>
            <pc:sldMk cId="3617932055" sldId="323"/>
            <ac:spMk id="29" creationId="{E2170359-E310-460D-81FA-D88C55CE6A57}"/>
          </ac:spMkLst>
        </pc:spChg>
        <pc:picChg chg="add mod">
          <ac:chgData name="WILMAR SOTELO" userId="f82f9da2-c48a-449f-a1d0-f6628d0b803d" providerId="ADAL" clId="{F29573DB-1724-4DBB-874F-73391F45B924}" dt="2021-02-18T19:24:30.932" v="4151" actId="14100"/>
          <ac:picMkLst>
            <pc:docMk/>
            <pc:sldMk cId="3617932055" sldId="323"/>
            <ac:picMk id="5" creationId="{61F2DBF6-1CE7-454A-95AA-3CB4D1E83210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20T23:53:02.627" v="5739" actId="113"/>
        <pc:sldMkLst>
          <pc:docMk/>
          <pc:sldMk cId="3958260058" sldId="324"/>
        </pc:sldMkLst>
        <pc:spChg chg="add del">
          <ac:chgData name="WILMAR SOTELO" userId="f82f9da2-c48a-449f-a1d0-f6628d0b803d" providerId="ADAL" clId="{F29573DB-1724-4DBB-874F-73391F45B924}" dt="2021-02-18T19:25:27.522" v="4179" actId="22"/>
          <ac:spMkLst>
            <pc:docMk/>
            <pc:sldMk cId="3958260058" sldId="324"/>
            <ac:spMk id="6" creationId="{31131DFC-337E-437B-A7D0-61565BD203A9}"/>
          </ac:spMkLst>
        </pc:spChg>
        <pc:spChg chg="add del mod">
          <ac:chgData name="WILMAR SOTELO" userId="f82f9da2-c48a-449f-a1d0-f6628d0b803d" providerId="ADAL" clId="{F29573DB-1724-4DBB-874F-73391F45B924}" dt="2021-02-19T05:16:36.672" v="4594"/>
          <ac:spMkLst>
            <pc:docMk/>
            <pc:sldMk cId="3958260058" sldId="324"/>
            <ac:spMk id="9" creationId="{85CEED4E-1648-416E-9E72-E55ECE03D5D1}"/>
          </ac:spMkLst>
        </pc:spChg>
        <pc:spChg chg="mod">
          <ac:chgData name="WILMAR SOTELO" userId="f82f9da2-c48a-449f-a1d0-f6628d0b803d" providerId="ADAL" clId="{F29573DB-1724-4DBB-874F-73391F45B924}" dt="2021-02-18T19:25:02.293" v="4177" actId="20577"/>
          <ac:spMkLst>
            <pc:docMk/>
            <pc:sldMk cId="3958260058" sldId="324"/>
            <ac:spMk id="12" creationId="{EEA344E2-B737-4D30-912C-C92875DFF814}"/>
          </ac:spMkLst>
        </pc:spChg>
        <pc:spChg chg="add mod">
          <ac:chgData name="WILMAR SOTELO" userId="f82f9da2-c48a-449f-a1d0-f6628d0b803d" providerId="ADAL" clId="{F29573DB-1724-4DBB-874F-73391F45B924}" dt="2021-02-19T05:21:13.612" v="4627" actId="14100"/>
          <ac:spMkLst>
            <pc:docMk/>
            <pc:sldMk cId="3958260058" sldId="324"/>
            <ac:spMk id="13" creationId="{E245539C-926B-4DDB-B335-3003563744A3}"/>
          </ac:spMkLst>
        </pc:spChg>
        <pc:spChg chg="add del mod">
          <ac:chgData name="WILMAR SOTELO" userId="f82f9da2-c48a-449f-a1d0-f6628d0b803d" providerId="ADAL" clId="{F29573DB-1724-4DBB-874F-73391F45B924}" dt="2021-02-20T17:27:58.658" v="5694" actId="21"/>
          <ac:spMkLst>
            <pc:docMk/>
            <pc:sldMk cId="3958260058" sldId="324"/>
            <ac:spMk id="14" creationId="{A2AE1B65-AB3A-4963-808C-57A6DAFD4B9C}"/>
          </ac:spMkLst>
        </pc:spChg>
        <pc:spChg chg="add mod">
          <ac:chgData name="WILMAR SOTELO" userId="f82f9da2-c48a-449f-a1d0-f6628d0b803d" providerId="ADAL" clId="{F29573DB-1724-4DBB-874F-73391F45B924}" dt="2021-02-20T23:52:57.378" v="5737" actId="113"/>
          <ac:spMkLst>
            <pc:docMk/>
            <pc:sldMk cId="3958260058" sldId="324"/>
            <ac:spMk id="15" creationId="{52A4E6F0-F9DA-4C48-B3CB-07A3B39CA0D1}"/>
          </ac:spMkLst>
        </pc:spChg>
        <pc:spChg chg="add del mod">
          <ac:chgData name="WILMAR SOTELO" userId="f82f9da2-c48a-449f-a1d0-f6628d0b803d" providerId="ADAL" clId="{F29573DB-1724-4DBB-874F-73391F45B924}" dt="2021-02-20T17:27:58.658" v="5694" actId="21"/>
          <ac:spMkLst>
            <pc:docMk/>
            <pc:sldMk cId="3958260058" sldId="324"/>
            <ac:spMk id="16" creationId="{18189E4C-D250-4A8F-A6AE-C8E0C6260C02}"/>
          </ac:spMkLst>
        </pc:spChg>
        <pc:spChg chg="add mod">
          <ac:chgData name="WILMAR SOTELO" userId="f82f9da2-c48a-449f-a1d0-f6628d0b803d" providerId="ADAL" clId="{F29573DB-1724-4DBB-874F-73391F45B924}" dt="2021-02-20T23:52:47.142" v="5735" actId="1076"/>
          <ac:spMkLst>
            <pc:docMk/>
            <pc:sldMk cId="3958260058" sldId="324"/>
            <ac:spMk id="17" creationId="{4D61D025-AB07-498E-823E-50B70B105287}"/>
          </ac:spMkLst>
        </pc:spChg>
        <pc:spChg chg="add del mod">
          <ac:chgData name="WILMAR SOTELO" userId="f82f9da2-c48a-449f-a1d0-f6628d0b803d" providerId="ADAL" clId="{F29573DB-1724-4DBB-874F-73391F45B924}" dt="2021-02-20T17:27:58.658" v="5694" actId="21"/>
          <ac:spMkLst>
            <pc:docMk/>
            <pc:sldMk cId="3958260058" sldId="324"/>
            <ac:spMk id="18" creationId="{B4CEDC60-00B0-49AB-945D-49E86D9FDF4B}"/>
          </ac:spMkLst>
        </pc:spChg>
        <pc:spChg chg="add mod">
          <ac:chgData name="WILMAR SOTELO" userId="f82f9da2-c48a-449f-a1d0-f6628d0b803d" providerId="ADAL" clId="{F29573DB-1724-4DBB-874F-73391F45B924}" dt="2021-02-20T23:52:59.609" v="5738" actId="113"/>
          <ac:spMkLst>
            <pc:docMk/>
            <pc:sldMk cId="3958260058" sldId="324"/>
            <ac:spMk id="19" creationId="{FA050749-BEBE-45AE-8AE4-EE2D4C1D157A}"/>
          </ac:spMkLst>
        </pc:spChg>
        <pc:spChg chg="add del mod">
          <ac:chgData name="WILMAR SOTELO" userId="f82f9da2-c48a-449f-a1d0-f6628d0b803d" providerId="ADAL" clId="{F29573DB-1724-4DBB-874F-73391F45B924}" dt="2021-02-20T17:27:58.658" v="5694" actId="21"/>
          <ac:spMkLst>
            <pc:docMk/>
            <pc:sldMk cId="3958260058" sldId="324"/>
            <ac:spMk id="20" creationId="{5D4AF78A-618D-41BD-91FD-225E3608B1B5}"/>
          </ac:spMkLst>
        </pc:spChg>
        <pc:spChg chg="add mod">
          <ac:chgData name="WILMAR SOTELO" userId="f82f9da2-c48a-449f-a1d0-f6628d0b803d" providerId="ADAL" clId="{F29573DB-1724-4DBB-874F-73391F45B924}" dt="2021-02-20T23:52:50.851" v="5736" actId="1076"/>
          <ac:spMkLst>
            <pc:docMk/>
            <pc:sldMk cId="3958260058" sldId="324"/>
            <ac:spMk id="21" creationId="{4D41239C-F16B-45A0-9EC1-482824892C65}"/>
          </ac:spMkLst>
        </pc:spChg>
        <pc:spChg chg="add del mod">
          <ac:chgData name="WILMAR SOTELO" userId="f82f9da2-c48a-449f-a1d0-f6628d0b803d" providerId="ADAL" clId="{F29573DB-1724-4DBB-874F-73391F45B924}" dt="2021-02-20T17:27:58.658" v="5694" actId="21"/>
          <ac:spMkLst>
            <pc:docMk/>
            <pc:sldMk cId="3958260058" sldId="324"/>
            <ac:spMk id="22" creationId="{17F589CF-9A54-45F1-A3C1-9FFE24197939}"/>
          </ac:spMkLst>
        </pc:spChg>
        <pc:spChg chg="add mod">
          <ac:chgData name="WILMAR SOTELO" userId="f82f9da2-c48a-449f-a1d0-f6628d0b803d" providerId="ADAL" clId="{F29573DB-1724-4DBB-874F-73391F45B924}" dt="2021-02-20T23:53:02.627" v="5739" actId="113"/>
          <ac:spMkLst>
            <pc:docMk/>
            <pc:sldMk cId="3958260058" sldId="324"/>
            <ac:spMk id="23" creationId="{83A4B571-C925-4E3F-9126-A96E798F7CEA}"/>
          </ac:spMkLst>
        </pc:spChg>
        <pc:spChg chg="add del mod">
          <ac:chgData name="WILMAR SOTELO" userId="f82f9da2-c48a-449f-a1d0-f6628d0b803d" providerId="ADAL" clId="{F29573DB-1724-4DBB-874F-73391F45B924}" dt="2021-02-20T17:27:58.658" v="5694" actId="21"/>
          <ac:spMkLst>
            <pc:docMk/>
            <pc:sldMk cId="3958260058" sldId="324"/>
            <ac:spMk id="24" creationId="{77C7C1BB-F933-49BE-80AD-35DC95D61F78}"/>
          </ac:spMkLst>
        </pc:spChg>
        <pc:spChg chg="add mod">
          <ac:chgData name="WILMAR SOTELO" userId="f82f9da2-c48a-449f-a1d0-f6628d0b803d" providerId="ADAL" clId="{F29573DB-1724-4DBB-874F-73391F45B924}" dt="2021-02-20T23:52:16.232" v="5728" actId="1076"/>
          <ac:spMkLst>
            <pc:docMk/>
            <pc:sldMk cId="3958260058" sldId="324"/>
            <ac:spMk id="25" creationId="{CA052153-C0AA-49C6-99C7-C98AA1693DE9}"/>
          </ac:spMkLst>
        </pc:spChg>
        <pc:graphicFrameChg chg="add del mod modGraphic">
          <ac:chgData name="WILMAR SOTELO" userId="f82f9da2-c48a-449f-a1d0-f6628d0b803d" providerId="ADAL" clId="{F29573DB-1724-4DBB-874F-73391F45B924}" dt="2021-02-19T05:15:03.657" v="4592" actId="478"/>
          <ac:graphicFrameMkLst>
            <pc:docMk/>
            <pc:sldMk cId="3958260058" sldId="324"/>
            <ac:graphicFrameMk id="4" creationId="{4B339C72-F51A-4C78-93C4-F5B79DC61D99}"/>
          </ac:graphicFrameMkLst>
        </pc:graphicFrameChg>
        <pc:graphicFrameChg chg="add del mod">
          <ac:chgData name="WILMAR SOTELO" userId="f82f9da2-c48a-449f-a1d0-f6628d0b803d" providerId="ADAL" clId="{F29573DB-1724-4DBB-874F-73391F45B924}" dt="2021-02-19T05:16:36.672" v="4594"/>
          <ac:graphicFrameMkLst>
            <pc:docMk/>
            <pc:sldMk cId="3958260058" sldId="324"/>
            <ac:graphicFrameMk id="5" creationId="{63285301-F74C-457E-A01E-7AC11953B581}"/>
          </ac:graphicFrameMkLst>
        </pc:graphicFrameChg>
        <pc:graphicFrameChg chg="add del mod">
          <ac:chgData name="WILMAR SOTELO" userId="f82f9da2-c48a-449f-a1d0-f6628d0b803d" providerId="ADAL" clId="{F29573DB-1724-4DBB-874F-73391F45B924}" dt="2021-02-19T05:16:36.672" v="4594"/>
          <ac:graphicFrameMkLst>
            <pc:docMk/>
            <pc:sldMk cId="3958260058" sldId="324"/>
            <ac:graphicFrameMk id="8" creationId="{23881EC9-7B95-4C75-BA92-87C460C7232C}"/>
          </ac:graphicFrameMkLst>
        </pc:graphicFrameChg>
        <pc:picChg chg="add mod">
          <ac:chgData name="WILMAR SOTELO" userId="f82f9da2-c48a-449f-a1d0-f6628d0b803d" providerId="ADAL" clId="{F29573DB-1724-4DBB-874F-73391F45B924}" dt="2021-02-20T23:52:38.013" v="5734" actId="14100"/>
          <ac:picMkLst>
            <pc:docMk/>
            <pc:sldMk cId="3958260058" sldId="324"/>
            <ac:picMk id="26" creationId="{2FBF4AE9-8A81-4327-A395-10B23DDDBD46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9T05:42:53.182" v="4817" actId="1076"/>
        <pc:sldMkLst>
          <pc:docMk/>
          <pc:sldMk cId="1516772403" sldId="325"/>
        </pc:sldMkLst>
        <pc:spChg chg="del">
          <ac:chgData name="WILMAR SOTELO" userId="f82f9da2-c48a-449f-a1d0-f6628d0b803d" providerId="ADAL" clId="{F29573DB-1724-4DBB-874F-73391F45B924}" dt="2021-02-19T05:28:59.131" v="4696" actId="478"/>
          <ac:spMkLst>
            <pc:docMk/>
            <pc:sldMk cId="1516772403" sldId="325"/>
            <ac:spMk id="2" creationId="{F1391FDE-B7A9-4E71-B6D5-E7EAF07CAEEC}"/>
          </ac:spMkLst>
        </pc:spChg>
        <pc:spChg chg="add mod">
          <ac:chgData name="WILMAR SOTELO" userId="f82f9da2-c48a-449f-a1d0-f6628d0b803d" providerId="ADAL" clId="{F29573DB-1724-4DBB-874F-73391F45B924}" dt="2021-02-19T05:29:05.330" v="4697" actId="1076"/>
          <ac:spMkLst>
            <pc:docMk/>
            <pc:sldMk cId="1516772403" sldId="325"/>
            <ac:spMk id="6" creationId="{B1930404-34FB-4F7E-A758-EF930ABD4EA6}"/>
          </ac:spMkLst>
        </pc:spChg>
        <pc:spChg chg="add mod">
          <ac:chgData name="WILMAR SOTELO" userId="f82f9da2-c48a-449f-a1d0-f6628d0b803d" providerId="ADAL" clId="{F29573DB-1724-4DBB-874F-73391F45B924}" dt="2021-02-19T05:29:07.982" v="4698" actId="1076"/>
          <ac:spMkLst>
            <pc:docMk/>
            <pc:sldMk cId="1516772403" sldId="325"/>
            <ac:spMk id="8" creationId="{57F2C356-E725-46C2-A61A-17884351AB50}"/>
          </ac:spMkLst>
        </pc:spChg>
        <pc:spChg chg="add mod">
          <ac:chgData name="WILMAR SOTELO" userId="f82f9da2-c48a-449f-a1d0-f6628d0b803d" providerId="ADAL" clId="{F29573DB-1724-4DBB-874F-73391F45B924}" dt="2021-02-19T05:42:53.182" v="4817" actId="1076"/>
          <ac:spMkLst>
            <pc:docMk/>
            <pc:sldMk cId="1516772403" sldId="325"/>
            <ac:spMk id="15" creationId="{8AE2148D-06A1-4DAE-B7B9-833B0FE3C375}"/>
          </ac:spMkLst>
        </pc:spChg>
        <pc:spChg chg="add mod">
          <ac:chgData name="WILMAR SOTELO" userId="f82f9da2-c48a-449f-a1d0-f6628d0b803d" providerId="ADAL" clId="{F29573DB-1724-4DBB-874F-73391F45B924}" dt="2021-02-19T05:42:16.721" v="4812" actId="1076"/>
          <ac:spMkLst>
            <pc:docMk/>
            <pc:sldMk cId="1516772403" sldId="325"/>
            <ac:spMk id="17" creationId="{24921089-84FC-4BF8-B542-BCF0A9F6FAF8}"/>
          </ac:spMkLst>
        </pc:spChg>
        <pc:graphicFrameChg chg="add del mod">
          <ac:chgData name="WILMAR SOTELO" userId="f82f9da2-c48a-449f-a1d0-f6628d0b803d" providerId="ADAL" clId="{F29573DB-1724-4DBB-874F-73391F45B924}" dt="2021-02-19T05:22:50.708" v="4641"/>
          <ac:graphicFrameMkLst>
            <pc:docMk/>
            <pc:sldMk cId="1516772403" sldId="325"/>
            <ac:graphicFrameMk id="5" creationId="{5AC5E609-71F9-47E5-9C3C-F7E47A9638F6}"/>
          </ac:graphicFrameMkLst>
        </pc:graphicFrameChg>
        <pc:picChg chg="add del mod">
          <ac:chgData name="WILMAR SOTELO" userId="f82f9da2-c48a-449f-a1d0-f6628d0b803d" providerId="ADAL" clId="{F29573DB-1724-4DBB-874F-73391F45B924}" dt="2021-02-19T05:23:03.042" v="4644" actId="478"/>
          <ac:picMkLst>
            <pc:docMk/>
            <pc:sldMk cId="1516772403" sldId="325"/>
            <ac:picMk id="9" creationId="{C5D22D81-CF0E-4C27-80D6-3445A65AA78C}"/>
          </ac:picMkLst>
        </pc:picChg>
        <pc:picChg chg="add mod">
          <ac:chgData name="WILMAR SOTELO" userId="f82f9da2-c48a-449f-a1d0-f6628d0b803d" providerId="ADAL" clId="{F29573DB-1724-4DBB-874F-73391F45B924}" dt="2021-02-19T05:42:47.093" v="4815" actId="14100"/>
          <ac:picMkLst>
            <pc:docMk/>
            <pc:sldMk cId="1516772403" sldId="325"/>
            <ac:picMk id="11" creationId="{33E24840-A16F-4E2F-9337-26FAF127F0E5}"/>
          </ac:picMkLst>
        </pc:picChg>
        <pc:picChg chg="add mod">
          <ac:chgData name="WILMAR SOTELO" userId="f82f9da2-c48a-449f-a1d0-f6628d0b803d" providerId="ADAL" clId="{F29573DB-1724-4DBB-874F-73391F45B924}" dt="2021-02-19T05:42:49.810" v="4816" actId="1076"/>
          <ac:picMkLst>
            <pc:docMk/>
            <pc:sldMk cId="1516772403" sldId="325"/>
            <ac:picMk id="13" creationId="{7B80EEC5-D5FE-4059-BBBD-D3018D8FD92D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19T05:28:29.326" v="4686" actId="1076"/>
        <pc:sldMkLst>
          <pc:docMk/>
          <pc:sldMk cId="3702454919" sldId="326"/>
        </pc:sldMkLst>
        <pc:spChg chg="add mod">
          <ac:chgData name="WILMAR SOTELO" userId="f82f9da2-c48a-449f-a1d0-f6628d0b803d" providerId="ADAL" clId="{F29573DB-1724-4DBB-874F-73391F45B924}" dt="2021-02-19T05:28:04.483" v="4679" actId="20577"/>
          <ac:spMkLst>
            <pc:docMk/>
            <pc:sldMk cId="3702454919" sldId="326"/>
            <ac:spMk id="4" creationId="{DF69CA68-810F-4F44-92AC-6E0AACA99B73}"/>
          </ac:spMkLst>
        </pc:spChg>
        <pc:spChg chg="add del mod">
          <ac:chgData name="WILMAR SOTELO" userId="f82f9da2-c48a-449f-a1d0-f6628d0b803d" providerId="ADAL" clId="{F29573DB-1724-4DBB-874F-73391F45B924}" dt="2021-02-19T05:27:41.013" v="4676" actId="478"/>
          <ac:spMkLst>
            <pc:docMk/>
            <pc:sldMk cId="3702454919" sldId="326"/>
            <ac:spMk id="6" creationId="{BD1C6F18-791B-4DD7-9FDB-65A1B063D76B}"/>
          </ac:spMkLst>
        </pc:spChg>
        <pc:spChg chg="add mod">
          <ac:chgData name="WILMAR SOTELO" userId="f82f9da2-c48a-449f-a1d0-f6628d0b803d" providerId="ADAL" clId="{F29573DB-1724-4DBB-874F-73391F45B924}" dt="2021-02-19T05:28:29.326" v="4686" actId="1076"/>
          <ac:spMkLst>
            <pc:docMk/>
            <pc:sldMk cId="3702454919" sldId="326"/>
            <ac:spMk id="10" creationId="{04A3A949-5B1B-4212-B594-61F111CE4FFE}"/>
          </ac:spMkLst>
        </pc:spChg>
        <pc:picChg chg="add mod">
          <ac:chgData name="WILMAR SOTELO" userId="f82f9da2-c48a-449f-a1d0-f6628d0b803d" providerId="ADAL" clId="{F29573DB-1724-4DBB-874F-73391F45B924}" dt="2021-02-19T05:27:22.396" v="4672" actId="1076"/>
          <ac:picMkLst>
            <pc:docMk/>
            <pc:sldMk cId="3702454919" sldId="326"/>
            <ac:picMk id="8" creationId="{90D34E7A-D1FE-4210-9692-11362306E23F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20T19:13:59.217" v="5709" actId="20577"/>
        <pc:sldMkLst>
          <pc:docMk/>
          <pc:sldMk cId="1509133010" sldId="327"/>
        </pc:sldMkLst>
        <pc:spChg chg="add mod">
          <ac:chgData name="WILMAR SOTELO" userId="f82f9da2-c48a-449f-a1d0-f6628d0b803d" providerId="ADAL" clId="{F29573DB-1724-4DBB-874F-73391F45B924}" dt="2021-02-20T19:13:59.217" v="5709" actId="20577"/>
          <ac:spMkLst>
            <pc:docMk/>
            <pc:sldMk cId="1509133010" sldId="327"/>
            <ac:spMk id="5" creationId="{E13E5CD8-1751-46A2-91E3-8FCCD80D590F}"/>
          </ac:spMkLst>
        </pc:spChg>
        <pc:spChg chg="add mod">
          <ac:chgData name="WILMAR SOTELO" userId="f82f9da2-c48a-449f-a1d0-f6628d0b803d" providerId="ADAL" clId="{F29573DB-1724-4DBB-874F-73391F45B924}" dt="2021-02-19T05:34:46.936" v="4778" actId="14100"/>
          <ac:spMkLst>
            <pc:docMk/>
            <pc:sldMk cId="1509133010" sldId="327"/>
            <ac:spMk id="6" creationId="{FC0BCF22-DBCF-4ED4-B6AA-64D507277D43}"/>
          </ac:spMkLst>
        </pc:spChg>
        <pc:spChg chg="add del mod">
          <ac:chgData name="WILMAR SOTELO" userId="f82f9da2-c48a-449f-a1d0-f6628d0b803d" providerId="ADAL" clId="{F29573DB-1724-4DBB-874F-73391F45B924}" dt="2021-02-19T05:31:29.480" v="4728" actId="478"/>
          <ac:spMkLst>
            <pc:docMk/>
            <pc:sldMk cId="1509133010" sldId="327"/>
            <ac:spMk id="8" creationId="{7F3640A6-B69A-404B-981E-96D6C8AA3CEF}"/>
          </ac:spMkLst>
        </pc:spChg>
        <pc:spChg chg="add mod">
          <ac:chgData name="WILMAR SOTELO" userId="f82f9da2-c48a-449f-a1d0-f6628d0b803d" providerId="ADAL" clId="{F29573DB-1724-4DBB-874F-73391F45B924}" dt="2021-02-19T05:34:08.875" v="4775" actId="1076"/>
          <ac:spMkLst>
            <pc:docMk/>
            <pc:sldMk cId="1509133010" sldId="327"/>
            <ac:spMk id="13" creationId="{1C028004-5E1D-4813-9187-96ADA40525EB}"/>
          </ac:spMkLst>
        </pc:spChg>
        <pc:picChg chg="add mod">
          <ac:chgData name="WILMAR SOTELO" userId="f82f9da2-c48a-449f-a1d0-f6628d0b803d" providerId="ADAL" clId="{F29573DB-1724-4DBB-874F-73391F45B924}" dt="2021-02-19T05:41:23.286" v="4796" actId="14100"/>
          <ac:picMkLst>
            <pc:docMk/>
            <pc:sldMk cId="1509133010" sldId="327"/>
            <ac:picMk id="10" creationId="{6C364891-D93F-4758-9688-A4CA859352DD}"/>
          </ac:picMkLst>
        </pc:picChg>
      </pc:sldChg>
      <pc:sldChg chg="addSp delSp modSp add mod ord">
        <pc:chgData name="WILMAR SOTELO" userId="f82f9da2-c48a-449f-a1d0-f6628d0b803d" providerId="ADAL" clId="{F29573DB-1724-4DBB-874F-73391F45B924}" dt="2021-02-20T06:41:36.446" v="5498"/>
        <pc:sldMkLst>
          <pc:docMk/>
          <pc:sldMk cId="4053939910" sldId="328"/>
        </pc:sldMkLst>
        <pc:spChg chg="add del">
          <ac:chgData name="WILMAR SOTELO" userId="f82f9da2-c48a-449f-a1d0-f6628d0b803d" providerId="ADAL" clId="{F29573DB-1724-4DBB-874F-73391F45B924}" dt="2021-02-19T05:29:43.406" v="4708" actId="22"/>
          <ac:spMkLst>
            <pc:docMk/>
            <pc:sldMk cId="4053939910" sldId="328"/>
            <ac:spMk id="6" creationId="{FEF48320-06C0-40F0-A009-94A0966DF29A}"/>
          </ac:spMkLst>
        </pc:spChg>
        <pc:spChg chg="add mod">
          <ac:chgData name="WILMAR SOTELO" userId="f82f9da2-c48a-449f-a1d0-f6628d0b803d" providerId="ADAL" clId="{F29573DB-1724-4DBB-874F-73391F45B924}" dt="2021-02-19T05:41:04.680" v="4793" actId="14100"/>
          <ac:spMkLst>
            <pc:docMk/>
            <pc:sldMk cId="4053939910" sldId="328"/>
            <ac:spMk id="10" creationId="{FDE2D133-F885-4E40-8884-2F895192BF06}"/>
          </ac:spMkLst>
        </pc:spChg>
        <pc:picChg chg="add mod">
          <ac:chgData name="WILMAR SOTELO" userId="f82f9da2-c48a-449f-a1d0-f6628d0b803d" providerId="ADAL" clId="{F29573DB-1724-4DBB-874F-73391F45B924}" dt="2021-02-19T05:37:20.722" v="4792" actId="1076"/>
          <ac:picMkLst>
            <pc:docMk/>
            <pc:sldMk cId="4053939910" sldId="328"/>
            <ac:picMk id="5" creationId="{07149D64-B574-4F1B-8DE8-F4352CCBB045}"/>
          </ac:picMkLst>
        </pc:picChg>
      </pc:sldChg>
      <pc:sldChg chg="add del">
        <pc:chgData name="WILMAR SOTELO" userId="f82f9da2-c48a-449f-a1d0-f6628d0b803d" providerId="ADAL" clId="{F29573DB-1724-4DBB-874F-73391F45B924}" dt="2021-02-20T06:20:33.709" v="5270" actId="47"/>
        <pc:sldMkLst>
          <pc:docMk/>
          <pc:sldMk cId="3395530220" sldId="329"/>
        </pc:sldMkLst>
      </pc:sldChg>
      <pc:sldChg chg="add del">
        <pc:chgData name="WILMAR SOTELO" userId="f82f9da2-c48a-449f-a1d0-f6628d0b803d" providerId="ADAL" clId="{F29573DB-1724-4DBB-874F-73391F45B924}" dt="2021-02-19T05:36:43.547" v="4790" actId="47"/>
        <pc:sldMkLst>
          <pc:docMk/>
          <pc:sldMk cId="3507452029" sldId="329"/>
        </pc:sldMkLst>
      </pc:sldChg>
      <pc:sldChg chg="add del">
        <pc:chgData name="WILMAR SOTELO" userId="f82f9da2-c48a-449f-a1d0-f6628d0b803d" providerId="ADAL" clId="{F29573DB-1724-4DBB-874F-73391F45B924}" dt="2021-02-20T06:20:36.451" v="5271" actId="47"/>
        <pc:sldMkLst>
          <pc:docMk/>
          <pc:sldMk cId="1516302071" sldId="330"/>
        </pc:sldMkLst>
      </pc:sldChg>
      <pc:sldChg chg="addSp delSp modSp add del mod">
        <pc:chgData name="WILMAR SOTELO" userId="f82f9da2-c48a-449f-a1d0-f6628d0b803d" providerId="ADAL" clId="{F29573DB-1724-4DBB-874F-73391F45B924}" dt="2021-02-20T06:20:06.688" v="5267" actId="47"/>
        <pc:sldMkLst>
          <pc:docMk/>
          <pc:sldMk cId="3957149247" sldId="331"/>
        </pc:sldMkLst>
        <pc:spChg chg="mod">
          <ac:chgData name="WILMAR SOTELO" userId="f82f9da2-c48a-449f-a1d0-f6628d0b803d" providerId="ADAL" clId="{F29573DB-1724-4DBB-874F-73391F45B924}" dt="2021-02-20T02:48:39.392" v="4945" actId="20577"/>
          <ac:spMkLst>
            <pc:docMk/>
            <pc:sldMk cId="3957149247" sldId="331"/>
            <ac:spMk id="6" creationId="{FAC1D910-7982-46BA-A5E2-269040460ED1}"/>
          </ac:spMkLst>
        </pc:spChg>
        <pc:picChg chg="del mod">
          <ac:chgData name="WILMAR SOTELO" userId="f82f9da2-c48a-449f-a1d0-f6628d0b803d" providerId="ADAL" clId="{F29573DB-1724-4DBB-874F-73391F45B924}" dt="2021-02-20T02:49:25.035" v="4956" actId="478"/>
          <ac:picMkLst>
            <pc:docMk/>
            <pc:sldMk cId="3957149247" sldId="331"/>
            <ac:picMk id="8" creationId="{B779FAE0-783C-40BB-ABE7-87C6D3DEFB81}"/>
          </ac:picMkLst>
        </pc:picChg>
        <pc:picChg chg="del">
          <ac:chgData name="WILMAR SOTELO" userId="f82f9da2-c48a-449f-a1d0-f6628d0b803d" providerId="ADAL" clId="{F29573DB-1724-4DBB-874F-73391F45B924}" dt="2021-02-20T02:49:34.624" v="4958" actId="478"/>
          <ac:picMkLst>
            <pc:docMk/>
            <pc:sldMk cId="3957149247" sldId="331"/>
            <ac:picMk id="9" creationId="{47C4CB2D-4034-45DB-AD62-26BEBFC32B65}"/>
          </ac:picMkLst>
        </pc:picChg>
        <pc:picChg chg="del">
          <ac:chgData name="WILMAR SOTELO" userId="f82f9da2-c48a-449f-a1d0-f6628d0b803d" providerId="ADAL" clId="{F29573DB-1724-4DBB-874F-73391F45B924}" dt="2021-02-20T02:49:55.715" v="4964" actId="478"/>
          <ac:picMkLst>
            <pc:docMk/>
            <pc:sldMk cId="3957149247" sldId="331"/>
            <ac:picMk id="10" creationId="{6AE53676-F4B2-4E99-A2F2-362F72677F3B}"/>
          </ac:picMkLst>
        </pc:picChg>
        <pc:picChg chg="del">
          <ac:chgData name="WILMAR SOTELO" userId="f82f9da2-c48a-449f-a1d0-f6628d0b803d" providerId="ADAL" clId="{F29573DB-1724-4DBB-874F-73391F45B924}" dt="2021-02-20T02:50:39.188" v="4968" actId="478"/>
          <ac:picMkLst>
            <pc:docMk/>
            <pc:sldMk cId="3957149247" sldId="331"/>
            <ac:picMk id="11" creationId="{A07DE663-E60F-4329-AEC9-934DAFBC6861}"/>
          </ac:picMkLst>
        </pc:picChg>
        <pc:picChg chg="del">
          <ac:chgData name="WILMAR SOTELO" userId="f82f9da2-c48a-449f-a1d0-f6628d0b803d" providerId="ADAL" clId="{F29573DB-1724-4DBB-874F-73391F45B924}" dt="2021-02-20T02:50:51.539" v="4973" actId="478"/>
          <ac:picMkLst>
            <pc:docMk/>
            <pc:sldMk cId="3957149247" sldId="331"/>
            <ac:picMk id="13" creationId="{369E0FDB-CA8F-4A52-9B5D-56DB72FEC58E}"/>
          </ac:picMkLst>
        </pc:picChg>
        <pc:picChg chg="del">
          <ac:chgData name="WILMAR SOTELO" userId="f82f9da2-c48a-449f-a1d0-f6628d0b803d" providerId="ADAL" clId="{F29573DB-1724-4DBB-874F-73391F45B924}" dt="2021-02-20T02:51:06.828" v="4978" actId="478"/>
          <ac:picMkLst>
            <pc:docMk/>
            <pc:sldMk cId="3957149247" sldId="331"/>
            <ac:picMk id="14" creationId="{75138067-602E-4C36-BE0F-76809DBFAD95}"/>
          </ac:picMkLst>
        </pc:picChg>
        <pc:picChg chg="add mod">
          <ac:chgData name="WILMAR SOTELO" userId="f82f9da2-c48a-449f-a1d0-f6628d0b803d" providerId="ADAL" clId="{F29573DB-1724-4DBB-874F-73391F45B924}" dt="2021-02-20T02:49:23.358" v="4955" actId="1076"/>
          <ac:picMkLst>
            <pc:docMk/>
            <pc:sldMk cId="3957149247" sldId="331"/>
            <ac:picMk id="15" creationId="{E922C431-01D5-49B8-8286-4696A72530E9}"/>
          </ac:picMkLst>
        </pc:picChg>
        <pc:picChg chg="add mod">
          <ac:chgData name="WILMAR SOTELO" userId="f82f9da2-c48a-449f-a1d0-f6628d0b803d" providerId="ADAL" clId="{F29573DB-1724-4DBB-874F-73391F45B924}" dt="2021-02-20T02:49:49.121" v="4962" actId="1076"/>
          <ac:picMkLst>
            <pc:docMk/>
            <pc:sldMk cId="3957149247" sldId="331"/>
            <ac:picMk id="16" creationId="{F67B5AE5-A643-400B-8A37-9CBC6D020342}"/>
          </ac:picMkLst>
        </pc:picChg>
        <pc:picChg chg="add mod">
          <ac:chgData name="WILMAR SOTELO" userId="f82f9da2-c48a-449f-a1d0-f6628d0b803d" providerId="ADAL" clId="{F29573DB-1724-4DBB-874F-73391F45B924}" dt="2021-02-20T02:50:04.977" v="4966" actId="1076"/>
          <ac:picMkLst>
            <pc:docMk/>
            <pc:sldMk cId="3957149247" sldId="331"/>
            <ac:picMk id="17" creationId="{A9B48161-C67F-465A-A2E4-E95F4FB409F7}"/>
          </ac:picMkLst>
        </pc:picChg>
        <pc:picChg chg="add mod">
          <ac:chgData name="WILMAR SOTELO" userId="f82f9da2-c48a-449f-a1d0-f6628d0b803d" providerId="ADAL" clId="{F29573DB-1724-4DBB-874F-73391F45B924}" dt="2021-02-20T02:50:50.014" v="4972" actId="1076"/>
          <ac:picMkLst>
            <pc:docMk/>
            <pc:sldMk cId="3957149247" sldId="331"/>
            <ac:picMk id="18" creationId="{55055374-4B2A-478C-9A64-BA378F7E223A}"/>
          </ac:picMkLst>
        </pc:picChg>
        <pc:picChg chg="add mod">
          <ac:chgData name="WILMAR SOTELO" userId="f82f9da2-c48a-449f-a1d0-f6628d0b803d" providerId="ADAL" clId="{F29573DB-1724-4DBB-874F-73391F45B924}" dt="2021-02-20T02:51:04.864" v="4977" actId="1076"/>
          <ac:picMkLst>
            <pc:docMk/>
            <pc:sldMk cId="3957149247" sldId="331"/>
            <ac:picMk id="19" creationId="{F38A9F17-BF7F-4584-8954-E1CCC4E6F530}"/>
          </ac:picMkLst>
        </pc:picChg>
        <pc:picChg chg="add mod">
          <ac:chgData name="WILMAR SOTELO" userId="f82f9da2-c48a-449f-a1d0-f6628d0b803d" providerId="ADAL" clId="{F29573DB-1724-4DBB-874F-73391F45B924}" dt="2021-02-20T02:51:27.693" v="4984" actId="1076"/>
          <ac:picMkLst>
            <pc:docMk/>
            <pc:sldMk cId="3957149247" sldId="331"/>
            <ac:picMk id="20" creationId="{057F3510-5719-4A08-AD5E-E4B3B44454EB}"/>
          </ac:picMkLst>
        </pc:picChg>
      </pc:sldChg>
      <pc:sldChg chg="addSp delSp modSp add del mod">
        <pc:chgData name="WILMAR SOTELO" userId="f82f9da2-c48a-449f-a1d0-f6628d0b803d" providerId="ADAL" clId="{F29573DB-1724-4DBB-874F-73391F45B924}" dt="2021-02-21T02:12:12.631" v="5741" actId="47"/>
        <pc:sldMkLst>
          <pc:docMk/>
          <pc:sldMk cId="3381099084" sldId="332"/>
        </pc:sldMkLst>
        <pc:spChg chg="mod">
          <ac:chgData name="WILMAR SOTELO" userId="f82f9da2-c48a-449f-a1d0-f6628d0b803d" providerId="ADAL" clId="{F29573DB-1724-4DBB-874F-73391F45B924}" dt="2021-02-20T06:54:26.470" v="5653" actId="1076"/>
          <ac:spMkLst>
            <pc:docMk/>
            <pc:sldMk cId="3381099084" sldId="332"/>
            <ac:spMk id="12" creationId="{EEA344E2-B737-4D30-912C-C92875DFF814}"/>
          </ac:spMkLst>
        </pc:spChg>
        <pc:picChg chg="add del mod">
          <ac:chgData name="WILMAR SOTELO" userId="f82f9da2-c48a-449f-a1d0-f6628d0b803d" providerId="ADAL" clId="{F29573DB-1724-4DBB-874F-73391F45B924}" dt="2021-02-20T06:56:13.074" v="5656" actId="478"/>
          <ac:picMkLst>
            <pc:docMk/>
            <pc:sldMk cId="3381099084" sldId="332"/>
            <ac:picMk id="4" creationId="{0DC623F7-1F9A-4059-8CCB-0E4F7C937064}"/>
          </ac:picMkLst>
        </pc:picChg>
        <pc:picChg chg="add del mod">
          <ac:chgData name="WILMAR SOTELO" userId="f82f9da2-c48a-449f-a1d0-f6628d0b803d" providerId="ADAL" clId="{F29573DB-1724-4DBB-874F-73391F45B924}" dt="2021-02-21T02:12:09.689" v="5740" actId="478"/>
          <ac:picMkLst>
            <pc:docMk/>
            <pc:sldMk cId="3381099084" sldId="332"/>
            <ac:picMk id="6" creationId="{C725A61A-C3EF-4B67-ABA7-9C9099AAC15B}"/>
          </ac:picMkLst>
        </pc:picChg>
        <pc:cxnChg chg="mod">
          <ac:chgData name="WILMAR SOTELO" userId="f82f9da2-c48a-449f-a1d0-f6628d0b803d" providerId="ADAL" clId="{F29573DB-1724-4DBB-874F-73391F45B924}" dt="2021-02-20T06:54:28.376" v="5654" actId="1076"/>
          <ac:cxnSpMkLst>
            <pc:docMk/>
            <pc:sldMk cId="3381099084" sldId="332"/>
            <ac:cxnSpMk id="7" creationId="{01288CDE-F90C-43C1-B9E1-D9B030E77F2F}"/>
          </ac:cxnSpMkLst>
        </pc:cxnChg>
      </pc:sldChg>
      <pc:sldChg chg="modSp add del mod">
        <pc:chgData name="WILMAR SOTELO" userId="f82f9da2-c48a-449f-a1d0-f6628d0b803d" providerId="ADAL" clId="{F29573DB-1724-4DBB-874F-73391F45B924}" dt="2021-02-20T06:20:15.515" v="5268" actId="47"/>
        <pc:sldMkLst>
          <pc:docMk/>
          <pc:sldMk cId="936515489" sldId="333"/>
        </pc:sldMkLst>
        <pc:spChg chg="mod">
          <ac:chgData name="WILMAR SOTELO" userId="f82f9da2-c48a-449f-a1d0-f6628d0b803d" providerId="ADAL" clId="{F29573DB-1724-4DBB-874F-73391F45B924}" dt="2021-02-20T02:55:14.924" v="5031" actId="14100"/>
          <ac:spMkLst>
            <pc:docMk/>
            <pc:sldMk cId="936515489" sldId="333"/>
            <ac:spMk id="5" creationId="{5FD03583-6278-4FE0-BB97-170147359C64}"/>
          </ac:spMkLst>
        </pc:spChg>
      </pc:sldChg>
      <pc:sldChg chg="addSp delSp modSp add mod ord">
        <pc:chgData name="WILMAR SOTELO" userId="f82f9da2-c48a-449f-a1d0-f6628d0b803d" providerId="ADAL" clId="{F29573DB-1724-4DBB-874F-73391F45B924}" dt="2021-02-21T02:12:45.710" v="5773" actId="20577"/>
        <pc:sldMkLst>
          <pc:docMk/>
          <pc:sldMk cId="2806042116" sldId="333"/>
        </pc:sldMkLst>
        <pc:spChg chg="mod">
          <ac:chgData name="WILMAR SOTELO" userId="f82f9da2-c48a-449f-a1d0-f6628d0b803d" providerId="ADAL" clId="{F29573DB-1724-4DBB-874F-73391F45B924}" dt="2021-02-20T06:50:19.802" v="5620" actId="1076"/>
          <ac:spMkLst>
            <pc:docMk/>
            <pc:sldMk cId="2806042116" sldId="333"/>
            <ac:spMk id="4" creationId="{46EEE2B0-9B1F-4A99-8F66-EE2E4D2F0311}"/>
          </ac:spMkLst>
        </pc:spChg>
        <pc:spChg chg="mod">
          <ac:chgData name="WILMAR SOTELO" userId="f82f9da2-c48a-449f-a1d0-f6628d0b803d" providerId="ADAL" clId="{F29573DB-1724-4DBB-874F-73391F45B924}" dt="2021-02-21T02:12:45.710" v="5773" actId="20577"/>
          <ac:spMkLst>
            <pc:docMk/>
            <pc:sldMk cId="2806042116" sldId="333"/>
            <ac:spMk id="6" creationId="{FAC1D910-7982-46BA-A5E2-269040460ED1}"/>
          </ac:spMkLst>
        </pc:spChg>
        <pc:spChg chg="mod">
          <ac:chgData name="WILMAR SOTELO" userId="f82f9da2-c48a-449f-a1d0-f6628d0b803d" providerId="ADAL" clId="{F29573DB-1724-4DBB-874F-73391F45B924}" dt="2021-02-20T06:50:22.511" v="5621" actId="1076"/>
          <ac:spMkLst>
            <pc:docMk/>
            <pc:sldMk cId="2806042116" sldId="333"/>
            <ac:spMk id="37" creationId="{310D62FB-8ED1-4CA6-8E80-F2E993072C67}"/>
          </ac:spMkLst>
        </pc:spChg>
        <pc:spChg chg="mod">
          <ac:chgData name="WILMAR SOTELO" userId="f82f9da2-c48a-449f-a1d0-f6628d0b803d" providerId="ADAL" clId="{F29573DB-1724-4DBB-874F-73391F45B924}" dt="2021-02-20T06:50:25.434" v="5622" actId="1076"/>
          <ac:spMkLst>
            <pc:docMk/>
            <pc:sldMk cId="2806042116" sldId="333"/>
            <ac:spMk id="38" creationId="{51E904FC-6F1B-4EF7-9A82-F6725A897A70}"/>
          </ac:spMkLst>
        </pc:spChg>
        <pc:spChg chg="mod">
          <ac:chgData name="WILMAR SOTELO" userId="f82f9da2-c48a-449f-a1d0-f6628d0b803d" providerId="ADAL" clId="{F29573DB-1724-4DBB-874F-73391F45B924}" dt="2021-02-20T06:50:28.215" v="5623" actId="1076"/>
          <ac:spMkLst>
            <pc:docMk/>
            <pc:sldMk cId="2806042116" sldId="333"/>
            <ac:spMk id="39" creationId="{29D34C36-518F-4954-B761-43B8A17B5314}"/>
          </ac:spMkLst>
        </pc:spChg>
        <pc:picChg chg="add mod">
          <ac:chgData name="WILMAR SOTELO" userId="f82f9da2-c48a-449f-a1d0-f6628d0b803d" providerId="ADAL" clId="{F29573DB-1724-4DBB-874F-73391F45B924}" dt="2021-02-20T06:21:57.665" v="5292" actId="1076"/>
          <ac:picMkLst>
            <pc:docMk/>
            <pc:sldMk cId="2806042116" sldId="333"/>
            <ac:picMk id="20" creationId="{32644F2F-83BB-4317-9419-A0D87FD0EE84}"/>
          </ac:picMkLst>
        </pc:picChg>
        <pc:picChg chg="add mod">
          <ac:chgData name="WILMAR SOTELO" userId="f82f9da2-c48a-449f-a1d0-f6628d0b803d" providerId="ADAL" clId="{F29573DB-1724-4DBB-874F-73391F45B924}" dt="2021-02-20T06:30:51.056" v="5384" actId="14100"/>
          <ac:picMkLst>
            <pc:docMk/>
            <pc:sldMk cId="2806042116" sldId="333"/>
            <ac:picMk id="21" creationId="{0C05455A-B768-4064-8FF6-845B3BB2A528}"/>
          </ac:picMkLst>
        </pc:picChg>
        <pc:picChg chg="add mod">
          <ac:chgData name="WILMAR SOTELO" userId="f82f9da2-c48a-449f-a1d0-f6628d0b803d" providerId="ADAL" clId="{F29573DB-1724-4DBB-874F-73391F45B924}" dt="2021-02-20T06:26:00.852" v="5320" actId="1076"/>
          <ac:picMkLst>
            <pc:docMk/>
            <pc:sldMk cId="2806042116" sldId="333"/>
            <ac:picMk id="22" creationId="{6F09EA14-FC56-4365-ADF1-231BC82555C4}"/>
          </ac:picMkLst>
        </pc:picChg>
        <pc:picChg chg="add mod">
          <ac:chgData name="WILMAR SOTELO" userId="f82f9da2-c48a-449f-a1d0-f6628d0b803d" providerId="ADAL" clId="{F29573DB-1724-4DBB-874F-73391F45B924}" dt="2021-02-20T06:26:27.620" v="5327" actId="1076"/>
          <ac:picMkLst>
            <pc:docMk/>
            <pc:sldMk cId="2806042116" sldId="333"/>
            <ac:picMk id="23" creationId="{2F371F5C-706D-42A3-916F-FF6A8071CED2}"/>
          </ac:picMkLst>
        </pc:picChg>
        <pc:picChg chg="add mod">
          <ac:chgData name="WILMAR SOTELO" userId="f82f9da2-c48a-449f-a1d0-f6628d0b803d" providerId="ADAL" clId="{F29573DB-1724-4DBB-874F-73391F45B924}" dt="2021-02-20T06:30:48.044" v="5382" actId="14100"/>
          <ac:picMkLst>
            <pc:docMk/>
            <pc:sldMk cId="2806042116" sldId="333"/>
            <ac:picMk id="24" creationId="{4C2B1CD2-15B2-41FA-A825-71B8A821EF95}"/>
          </ac:picMkLst>
        </pc:picChg>
        <pc:picChg chg="del">
          <ac:chgData name="WILMAR SOTELO" userId="f82f9da2-c48a-449f-a1d0-f6628d0b803d" providerId="ADAL" clId="{F29573DB-1724-4DBB-874F-73391F45B924}" dt="2021-02-20T06:21:20.606" v="5280" actId="478"/>
          <ac:picMkLst>
            <pc:docMk/>
            <pc:sldMk cId="2806042116" sldId="333"/>
            <ac:picMk id="25" creationId="{82523951-2F39-470E-B599-1FF25E8078AE}"/>
          </ac:picMkLst>
        </pc:picChg>
        <pc:picChg chg="del">
          <ac:chgData name="WILMAR SOTELO" userId="f82f9da2-c48a-449f-a1d0-f6628d0b803d" providerId="ADAL" clId="{F29573DB-1724-4DBB-874F-73391F45B924}" dt="2021-02-20T06:24:57.624" v="5305" actId="478"/>
          <ac:picMkLst>
            <pc:docMk/>
            <pc:sldMk cId="2806042116" sldId="333"/>
            <ac:picMk id="26" creationId="{CFA2D1C2-4B43-4410-B5C5-29FDFC1F00B3}"/>
          </ac:picMkLst>
        </pc:picChg>
        <pc:picChg chg="mod">
          <ac:chgData name="WILMAR SOTELO" userId="f82f9da2-c48a-449f-a1d0-f6628d0b803d" providerId="ADAL" clId="{F29573DB-1724-4DBB-874F-73391F45B924}" dt="2021-02-20T06:26:19.849" v="5325" actId="1076"/>
          <ac:picMkLst>
            <pc:docMk/>
            <pc:sldMk cId="2806042116" sldId="333"/>
            <ac:picMk id="27" creationId="{196A00C6-6617-4D35-A3ED-770E70E49C44}"/>
          </ac:picMkLst>
        </pc:picChg>
        <pc:picChg chg="del">
          <ac:chgData name="WILMAR SOTELO" userId="f82f9da2-c48a-449f-a1d0-f6628d0b803d" providerId="ADAL" clId="{F29573DB-1724-4DBB-874F-73391F45B924}" dt="2021-02-20T06:27:29.169" v="5339" actId="478"/>
          <ac:picMkLst>
            <pc:docMk/>
            <pc:sldMk cId="2806042116" sldId="333"/>
            <ac:picMk id="28" creationId="{CD98AD3F-8FFB-4DF1-8E9B-32DB84C02022}"/>
          </ac:picMkLst>
        </pc:picChg>
        <pc:picChg chg="del">
          <ac:chgData name="WILMAR SOTELO" userId="f82f9da2-c48a-449f-a1d0-f6628d0b803d" providerId="ADAL" clId="{F29573DB-1724-4DBB-874F-73391F45B924}" dt="2021-02-20T06:27:53.579" v="5343" actId="478"/>
          <ac:picMkLst>
            <pc:docMk/>
            <pc:sldMk cId="2806042116" sldId="333"/>
            <ac:picMk id="29" creationId="{56BEE86C-2381-40E6-B463-32EB65C82356}"/>
          </ac:picMkLst>
        </pc:picChg>
        <pc:picChg chg="del">
          <ac:chgData name="WILMAR SOTELO" userId="f82f9da2-c48a-449f-a1d0-f6628d0b803d" providerId="ADAL" clId="{F29573DB-1724-4DBB-874F-73391F45B924}" dt="2021-02-20T06:29:13.085" v="5357" actId="478"/>
          <ac:picMkLst>
            <pc:docMk/>
            <pc:sldMk cId="2806042116" sldId="333"/>
            <ac:picMk id="30" creationId="{4D20E199-0ABD-4582-B445-5E789A9BE4F2}"/>
          </ac:picMkLst>
        </pc:picChg>
        <pc:picChg chg="del">
          <ac:chgData name="WILMAR SOTELO" userId="f82f9da2-c48a-449f-a1d0-f6628d0b803d" providerId="ADAL" clId="{F29573DB-1724-4DBB-874F-73391F45B924}" dt="2021-02-20T06:29:55.771" v="5365" actId="478"/>
          <ac:picMkLst>
            <pc:docMk/>
            <pc:sldMk cId="2806042116" sldId="333"/>
            <ac:picMk id="31" creationId="{5776115A-FCBF-44B2-89A7-29F7A85A69E5}"/>
          </ac:picMkLst>
        </pc:picChg>
        <pc:picChg chg="del">
          <ac:chgData name="WILMAR SOTELO" userId="f82f9da2-c48a-449f-a1d0-f6628d0b803d" providerId="ADAL" clId="{F29573DB-1724-4DBB-874F-73391F45B924}" dt="2021-02-20T06:25:53.900" v="5317" actId="478"/>
          <ac:picMkLst>
            <pc:docMk/>
            <pc:sldMk cId="2806042116" sldId="333"/>
            <ac:picMk id="32" creationId="{D0E8485D-32F3-433C-8A61-58BDD8AF3834}"/>
          </ac:picMkLst>
        </pc:picChg>
        <pc:picChg chg="del">
          <ac:chgData name="WILMAR SOTELO" userId="f82f9da2-c48a-449f-a1d0-f6628d0b803d" providerId="ADAL" clId="{F29573DB-1724-4DBB-874F-73391F45B924}" dt="2021-02-20T06:25:23.526" v="5310" actId="478"/>
          <ac:picMkLst>
            <pc:docMk/>
            <pc:sldMk cId="2806042116" sldId="333"/>
            <ac:picMk id="33" creationId="{1D9EBCAE-D85B-4801-9C42-55A9DF944D2B}"/>
          </ac:picMkLst>
        </pc:picChg>
        <pc:picChg chg="del">
          <ac:chgData name="WILMAR SOTELO" userId="f82f9da2-c48a-449f-a1d0-f6628d0b803d" providerId="ADAL" clId="{F29573DB-1724-4DBB-874F-73391F45B924}" dt="2021-02-20T06:26:57.877" v="5332" actId="478"/>
          <ac:picMkLst>
            <pc:docMk/>
            <pc:sldMk cId="2806042116" sldId="333"/>
            <ac:picMk id="34" creationId="{68569077-052E-4658-BCB4-EDADA44D110A}"/>
          </ac:picMkLst>
        </pc:picChg>
        <pc:picChg chg="del">
          <ac:chgData name="WILMAR SOTELO" userId="f82f9da2-c48a-449f-a1d0-f6628d0b803d" providerId="ADAL" clId="{F29573DB-1724-4DBB-874F-73391F45B924}" dt="2021-02-20T06:28:28.303" v="5352" actId="478"/>
          <ac:picMkLst>
            <pc:docMk/>
            <pc:sldMk cId="2806042116" sldId="333"/>
            <ac:picMk id="35" creationId="{0C9D40A1-C6B2-4B31-B3C6-870B4AE6B62D}"/>
          </ac:picMkLst>
        </pc:picChg>
        <pc:picChg chg="del">
          <ac:chgData name="WILMAR SOTELO" userId="f82f9da2-c48a-449f-a1d0-f6628d0b803d" providerId="ADAL" clId="{F29573DB-1724-4DBB-874F-73391F45B924}" dt="2021-02-20T06:30:23.964" v="5372" actId="478"/>
          <ac:picMkLst>
            <pc:docMk/>
            <pc:sldMk cId="2806042116" sldId="333"/>
            <ac:picMk id="36" creationId="{84D16B70-F972-4C2B-A959-7382EFA0DD0F}"/>
          </ac:picMkLst>
        </pc:picChg>
        <pc:picChg chg="add mod">
          <ac:chgData name="WILMAR SOTELO" userId="f82f9da2-c48a-449f-a1d0-f6628d0b803d" providerId="ADAL" clId="{F29573DB-1724-4DBB-874F-73391F45B924}" dt="2021-02-20T06:27:32.727" v="5340" actId="1076"/>
          <ac:picMkLst>
            <pc:docMk/>
            <pc:sldMk cId="2806042116" sldId="333"/>
            <ac:picMk id="40" creationId="{7E50A828-2776-4D06-B7CC-B7E111B2FA0F}"/>
          </ac:picMkLst>
        </pc:picChg>
        <pc:picChg chg="add mod">
          <ac:chgData name="WILMAR SOTELO" userId="f82f9da2-c48a-449f-a1d0-f6628d0b803d" providerId="ADAL" clId="{F29573DB-1724-4DBB-874F-73391F45B924}" dt="2021-02-20T06:28:01.610" v="5346" actId="1076"/>
          <ac:picMkLst>
            <pc:docMk/>
            <pc:sldMk cId="2806042116" sldId="333"/>
            <ac:picMk id="41" creationId="{EC874A3C-A95C-4A1E-8C9A-AEA5141D765F}"/>
          </ac:picMkLst>
        </pc:picChg>
        <pc:picChg chg="add mod">
          <ac:chgData name="WILMAR SOTELO" userId="f82f9da2-c48a-449f-a1d0-f6628d0b803d" providerId="ADAL" clId="{F29573DB-1724-4DBB-874F-73391F45B924}" dt="2021-02-20T06:50:06.208" v="5616" actId="14100"/>
          <ac:picMkLst>
            <pc:docMk/>
            <pc:sldMk cId="2806042116" sldId="333"/>
            <ac:picMk id="42" creationId="{8D1F8AD5-3636-4717-A17B-F4E048F5460F}"/>
          </ac:picMkLst>
        </pc:picChg>
        <pc:picChg chg="add mod">
          <ac:chgData name="WILMAR SOTELO" userId="f82f9da2-c48a-449f-a1d0-f6628d0b803d" providerId="ADAL" clId="{F29573DB-1724-4DBB-874F-73391F45B924}" dt="2021-02-20T06:29:26.062" v="5359" actId="14100"/>
          <ac:picMkLst>
            <pc:docMk/>
            <pc:sldMk cId="2806042116" sldId="333"/>
            <ac:picMk id="43" creationId="{4C900FE2-4A55-478B-9FE0-5DEE7EEA893B}"/>
          </ac:picMkLst>
        </pc:picChg>
        <pc:picChg chg="add mod">
          <ac:chgData name="WILMAR SOTELO" userId="f82f9da2-c48a-449f-a1d0-f6628d0b803d" providerId="ADAL" clId="{F29573DB-1724-4DBB-874F-73391F45B924}" dt="2021-02-20T06:50:02.517" v="5615" actId="14100"/>
          <ac:picMkLst>
            <pc:docMk/>
            <pc:sldMk cId="2806042116" sldId="333"/>
            <ac:picMk id="44" creationId="{187B1381-E37F-4B72-A7E5-5E574A2A6632}"/>
          </ac:picMkLst>
        </pc:picChg>
        <pc:picChg chg="add mod">
          <ac:chgData name="WILMAR SOTELO" userId="f82f9da2-c48a-449f-a1d0-f6628d0b803d" providerId="ADAL" clId="{F29573DB-1724-4DBB-874F-73391F45B924}" dt="2021-02-20T06:50:12.580" v="5619" actId="14100"/>
          <ac:picMkLst>
            <pc:docMk/>
            <pc:sldMk cId="2806042116" sldId="333"/>
            <ac:picMk id="45" creationId="{B5210122-7EA2-4999-836C-B8AC8CE8D071}"/>
          </ac:picMkLst>
        </pc:picChg>
        <pc:cxnChg chg="mod">
          <ac:chgData name="WILMAR SOTELO" userId="f82f9da2-c48a-449f-a1d0-f6628d0b803d" providerId="ADAL" clId="{F29573DB-1724-4DBB-874F-73391F45B924}" dt="2021-02-20T06:21:54.684" v="5291" actId="1076"/>
          <ac:cxnSpMkLst>
            <pc:docMk/>
            <pc:sldMk cId="2806042116" sldId="333"/>
            <ac:cxnSpMk id="7" creationId="{01288CDE-F90C-43C1-B9E1-D9B030E77F2F}"/>
          </ac:cxnSpMkLst>
        </pc:cxnChg>
      </pc:sldChg>
      <pc:sldChg chg="addSp delSp modSp add mod">
        <pc:chgData name="WILMAR SOTELO" userId="f82f9da2-c48a-449f-a1d0-f6628d0b803d" providerId="ADAL" clId="{F29573DB-1724-4DBB-874F-73391F45B924}" dt="2021-02-21T21:52:39.592" v="5814" actId="1076"/>
        <pc:sldMkLst>
          <pc:docMk/>
          <pc:sldMk cId="3661434162" sldId="334"/>
        </pc:sldMkLst>
        <pc:spChg chg="mod">
          <ac:chgData name="WILMAR SOTELO" userId="f82f9da2-c48a-449f-a1d0-f6628d0b803d" providerId="ADAL" clId="{F29573DB-1724-4DBB-874F-73391F45B924}" dt="2021-02-21T02:13:02.308" v="5790" actId="14100"/>
          <ac:spMkLst>
            <pc:docMk/>
            <pc:sldMk cId="3661434162" sldId="334"/>
            <ac:spMk id="6" creationId="{FAC1D910-7982-46BA-A5E2-269040460ED1}"/>
          </ac:spMkLst>
        </pc:spChg>
        <pc:picChg chg="del">
          <ac:chgData name="WILMAR SOTELO" userId="f82f9da2-c48a-449f-a1d0-f6628d0b803d" providerId="ADAL" clId="{F29573DB-1724-4DBB-874F-73391F45B924}" dt="2021-02-20T06:33:10.730" v="5395" actId="478"/>
          <ac:picMkLst>
            <pc:docMk/>
            <pc:sldMk cId="3661434162" sldId="334"/>
            <ac:picMk id="20" creationId="{32644F2F-83BB-4317-9419-A0D87FD0EE84}"/>
          </ac:picMkLst>
        </pc:picChg>
        <pc:picChg chg="del">
          <ac:chgData name="WILMAR SOTELO" userId="f82f9da2-c48a-449f-a1d0-f6628d0b803d" providerId="ADAL" clId="{F29573DB-1724-4DBB-874F-73391F45B924}" dt="2021-02-20T06:34:13.455" v="5414" actId="478"/>
          <ac:picMkLst>
            <pc:docMk/>
            <pc:sldMk cId="3661434162" sldId="334"/>
            <ac:picMk id="21" creationId="{0C05455A-B768-4064-8FF6-845B3BB2A528}"/>
          </ac:picMkLst>
        </pc:picChg>
        <pc:picChg chg="del">
          <ac:chgData name="WILMAR SOTELO" userId="f82f9da2-c48a-449f-a1d0-f6628d0b803d" providerId="ADAL" clId="{F29573DB-1724-4DBB-874F-73391F45B924}" dt="2021-02-20T06:35:03.607" v="5420" actId="478"/>
          <ac:picMkLst>
            <pc:docMk/>
            <pc:sldMk cId="3661434162" sldId="334"/>
            <ac:picMk id="22" creationId="{6F09EA14-FC56-4365-ADF1-231BC82555C4}"/>
          </ac:picMkLst>
        </pc:picChg>
        <pc:picChg chg="del">
          <ac:chgData name="WILMAR SOTELO" userId="f82f9da2-c48a-449f-a1d0-f6628d0b803d" providerId="ADAL" clId="{F29573DB-1724-4DBB-874F-73391F45B924}" dt="2021-02-20T06:35:29.751" v="5427" actId="478"/>
          <ac:picMkLst>
            <pc:docMk/>
            <pc:sldMk cId="3661434162" sldId="334"/>
            <ac:picMk id="23" creationId="{2F371F5C-706D-42A3-916F-FF6A8071CED2}"/>
          </ac:picMkLst>
        </pc:picChg>
        <pc:picChg chg="del">
          <ac:chgData name="WILMAR SOTELO" userId="f82f9da2-c48a-449f-a1d0-f6628d0b803d" providerId="ADAL" clId="{F29573DB-1724-4DBB-874F-73391F45B924}" dt="2021-02-20T06:35:53.255" v="5432" actId="478"/>
          <ac:picMkLst>
            <pc:docMk/>
            <pc:sldMk cId="3661434162" sldId="334"/>
            <ac:picMk id="24" creationId="{4C2B1CD2-15B2-41FA-A825-71B8A821EF95}"/>
          </ac:picMkLst>
        </pc:picChg>
        <pc:picChg chg="add mod">
          <ac:chgData name="WILMAR SOTELO" userId="f82f9da2-c48a-449f-a1d0-f6628d0b803d" providerId="ADAL" clId="{F29573DB-1724-4DBB-874F-73391F45B924}" dt="2021-02-20T06:39:00.544" v="5466" actId="1076"/>
          <ac:picMkLst>
            <pc:docMk/>
            <pc:sldMk cId="3661434162" sldId="334"/>
            <ac:picMk id="25" creationId="{EE176AEC-23F1-45A1-98FA-83CC076E2F1F}"/>
          </ac:picMkLst>
        </pc:picChg>
        <pc:picChg chg="add mod">
          <ac:chgData name="WILMAR SOTELO" userId="f82f9da2-c48a-449f-a1d0-f6628d0b803d" providerId="ADAL" clId="{F29573DB-1724-4DBB-874F-73391F45B924}" dt="2021-02-20T06:33:49.570" v="5408" actId="1076"/>
          <ac:picMkLst>
            <pc:docMk/>
            <pc:sldMk cId="3661434162" sldId="334"/>
            <ac:picMk id="26" creationId="{E71AB6E7-590B-4587-9F8D-730F55101221}"/>
          </ac:picMkLst>
        </pc:picChg>
        <pc:picChg chg="del">
          <ac:chgData name="WILMAR SOTELO" userId="f82f9da2-c48a-449f-a1d0-f6628d0b803d" providerId="ADAL" clId="{F29573DB-1724-4DBB-874F-73391F45B924}" dt="2021-02-20T06:33:47.770" v="5407" actId="478"/>
          <ac:picMkLst>
            <pc:docMk/>
            <pc:sldMk cId="3661434162" sldId="334"/>
            <ac:picMk id="27" creationId="{196A00C6-6617-4D35-A3ED-770E70E49C44}"/>
          </ac:picMkLst>
        </pc:picChg>
        <pc:picChg chg="add mod">
          <ac:chgData name="WILMAR SOTELO" userId="f82f9da2-c48a-449f-a1d0-f6628d0b803d" providerId="ADAL" clId="{F29573DB-1724-4DBB-874F-73391F45B924}" dt="2021-02-21T21:52:39.592" v="5814" actId="1076"/>
          <ac:picMkLst>
            <pc:docMk/>
            <pc:sldMk cId="3661434162" sldId="334"/>
            <ac:picMk id="28" creationId="{B026F938-E1B7-4F66-AF57-651316DEF876}"/>
          </ac:picMkLst>
        </pc:picChg>
        <pc:picChg chg="add mod">
          <ac:chgData name="WILMAR SOTELO" userId="f82f9da2-c48a-449f-a1d0-f6628d0b803d" providerId="ADAL" clId="{F29573DB-1724-4DBB-874F-73391F45B924}" dt="2021-02-20T06:39:04.196" v="5467" actId="1076"/>
          <ac:picMkLst>
            <pc:docMk/>
            <pc:sldMk cId="3661434162" sldId="334"/>
            <ac:picMk id="29" creationId="{211A9DCA-2C98-4ABB-8CA8-14966CC03460}"/>
          </ac:picMkLst>
        </pc:picChg>
        <pc:picChg chg="add mod">
          <ac:chgData name="WILMAR SOTELO" userId="f82f9da2-c48a-449f-a1d0-f6628d0b803d" providerId="ADAL" clId="{F29573DB-1724-4DBB-874F-73391F45B924}" dt="2021-02-20T06:35:37.380" v="5428" actId="1076"/>
          <ac:picMkLst>
            <pc:docMk/>
            <pc:sldMk cId="3661434162" sldId="334"/>
            <ac:picMk id="30" creationId="{F41F40B3-BBE8-4656-852A-E57CE94B63DC}"/>
          </ac:picMkLst>
        </pc:picChg>
        <pc:picChg chg="add mod">
          <ac:chgData name="WILMAR SOTELO" userId="f82f9da2-c48a-449f-a1d0-f6628d0b803d" providerId="ADAL" clId="{F29573DB-1724-4DBB-874F-73391F45B924}" dt="2021-02-20T06:35:57.295" v="5433" actId="1076"/>
          <ac:picMkLst>
            <pc:docMk/>
            <pc:sldMk cId="3661434162" sldId="334"/>
            <ac:picMk id="31" creationId="{3703CAC6-F33E-4CE3-A3A9-070EE0C9DB79}"/>
          </ac:picMkLst>
        </pc:picChg>
        <pc:picChg chg="add mod">
          <ac:chgData name="WILMAR SOTELO" userId="f82f9da2-c48a-449f-a1d0-f6628d0b803d" providerId="ADAL" clId="{F29573DB-1724-4DBB-874F-73391F45B924}" dt="2021-02-20T06:39:07.224" v="5468" actId="1076"/>
          <ac:picMkLst>
            <pc:docMk/>
            <pc:sldMk cId="3661434162" sldId="334"/>
            <ac:picMk id="32" creationId="{3BDBF90E-198B-4D7C-915E-DAA63140AEDB}"/>
          </ac:picMkLst>
        </pc:picChg>
        <pc:picChg chg="add mod">
          <ac:chgData name="WILMAR SOTELO" userId="f82f9da2-c48a-449f-a1d0-f6628d0b803d" providerId="ADAL" clId="{F29573DB-1724-4DBB-874F-73391F45B924}" dt="2021-02-20T06:38:00.178" v="5454" actId="1076"/>
          <ac:picMkLst>
            <pc:docMk/>
            <pc:sldMk cId="3661434162" sldId="334"/>
            <ac:picMk id="33" creationId="{46E2EEB4-6DFC-4FB3-863C-11D2D53CE9C2}"/>
          </ac:picMkLst>
        </pc:picChg>
        <pc:picChg chg="add mod">
          <ac:chgData name="WILMAR SOTELO" userId="f82f9da2-c48a-449f-a1d0-f6628d0b803d" providerId="ADAL" clId="{F29573DB-1724-4DBB-874F-73391F45B924}" dt="2021-02-20T06:38:33.836" v="5463" actId="1076"/>
          <ac:picMkLst>
            <pc:docMk/>
            <pc:sldMk cId="3661434162" sldId="334"/>
            <ac:picMk id="34" creationId="{331752EE-1F23-4072-AC4F-E1E71254D79C}"/>
          </ac:picMkLst>
        </pc:picChg>
        <pc:picChg chg="add mod">
          <ac:chgData name="WILMAR SOTELO" userId="f82f9da2-c48a-449f-a1d0-f6628d0b803d" providerId="ADAL" clId="{F29573DB-1724-4DBB-874F-73391F45B924}" dt="2021-02-20T06:39:44.702" v="5475" actId="1076"/>
          <ac:picMkLst>
            <pc:docMk/>
            <pc:sldMk cId="3661434162" sldId="334"/>
            <ac:picMk id="35" creationId="{2E06EE83-4619-4187-A64F-179D15BF2F17}"/>
          </ac:picMkLst>
        </pc:picChg>
        <pc:picChg chg="add mod">
          <ac:chgData name="WILMAR SOTELO" userId="f82f9da2-c48a-449f-a1d0-f6628d0b803d" providerId="ADAL" clId="{F29573DB-1724-4DBB-874F-73391F45B924}" dt="2021-02-20T06:43:25.217" v="5519" actId="14100"/>
          <ac:picMkLst>
            <pc:docMk/>
            <pc:sldMk cId="3661434162" sldId="334"/>
            <ac:picMk id="36" creationId="{D301E3EA-9239-4429-9865-FD7DC986DECA}"/>
          </ac:picMkLst>
        </pc:picChg>
        <pc:picChg chg="del">
          <ac:chgData name="WILMAR SOTELO" userId="f82f9da2-c48a-449f-a1d0-f6628d0b803d" providerId="ADAL" clId="{F29573DB-1724-4DBB-874F-73391F45B924}" dt="2021-02-20T06:36:51.091" v="5442" actId="478"/>
          <ac:picMkLst>
            <pc:docMk/>
            <pc:sldMk cId="3661434162" sldId="334"/>
            <ac:picMk id="40" creationId="{7E50A828-2776-4D06-B7CC-B7E111B2FA0F}"/>
          </ac:picMkLst>
        </pc:picChg>
        <pc:picChg chg="del">
          <ac:chgData name="WILMAR SOTELO" userId="f82f9da2-c48a-449f-a1d0-f6628d0b803d" providerId="ADAL" clId="{F29573DB-1724-4DBB-874F-73391F45B924}" dt="2021-02-20T06:37:53.096" v="5453" actId="478"/>
          <ac:picMkLst>
            <pc:docMk/>
            <pc:sldMk cId="3661434162" sldId="334"/>
            <ac:picMk id="41" creationId="{EC874A3C-A95C-4A1E-8C9A-AEA5141D765F}"/>
          </ac:picMkLst>
        </pc:picChg>
        <pc:picChg chg="del">
          <ac:chgData name="WILMAR SOTELO" userId="f82f9da2-c48a-449f-a1d0-f6628d0b803d" providerId="ADAL" clId="{F29573DB-1724-4DBB-874F-73391F45B924}" dt="2021-02-20T06:38:25.195" v="5462" actId="478"/>
          <ac:picMkLst>
            <pc:docMk/>
            <pc:sldMk cId="3661434162" sldId="334"/>
            <ac:picMk id="42" creationId="{8D1F8AD5-3636-4717-A17B-F4E048F5460F}"/>
          </ac:picMkLst>
        </pc:picChg>
        <pc:picChg chg="del">
          <ac:chgData name="WILMAR SOTELO" userId="f82f9da2-c48a-449f-a1d0-f6628d0b803d" providerId="ADAL" clId="{F29573DB-1724-4DBB-874F-73391F45B924}" dt="2021-02-20T06:39:40.758" v="5474" actId="478"/>
          <ac:picMkLst>
            <pc:docMk/>
            <pc:sldMk cId="3661434162" sldId="334"/>
            <ac:picMk id="43" creationId="{4C900FE2-4A55-478B-9FE0-5DEE7EEA893B}"/>
          </ac:picMkLst>
        </pc:picChg>
        <pc:picChg chg="del">
          <ac:chgData name="WILMAR SOTELO" userId="f82f9da2-c48a-449f-a1d0-f6628d0b803d" providerId="ADAL" clId="{F29573DB-1724-4DBB-874F-73391F45B924}" dt="2021-02-20T06:40:14.543" v="5482" actId="478"/>
          <ac:picMkLst>
            <pc:docMk/>
            <pc:sldMk cId="3661434162" sldId="334"/>
            <ac:picMk id="44" creationId="{187B1381-E37F-4B72-A7E5-5E574A2A6632}"/>
          </ac:picMkLst>
        </pc:picChg>
        <pc:picChg chg="del">
          <ac:chgData name="WILMAR SOTELO" userId="f82f9da2-c48a-449f-a1d0-f6628d0b803d" providerId="ADAL" clId="{F29573DB-1724-4DBB-874F-73391F45B924}" dt="2021-02-20T06:40:40.514" v="5491" actId="478"/>
          <ac:picMkLst>
            <pc:docMk/>
            <pc:sldMk cId="3661434162" sldId="334"/>
            <ac:picMk id="45" creationId="{B5210122-7EA2-4999-836C-B8AC8CE8D071}"/>
          </ac:picMkLst>
        </pc:picChg>
        <pc:picChg chg="add mod">
          <ac:chgData name="WILMAR SOTELO" userId="f82f9da2-c48a-449f-a1d0-f6628d0b803d" providerId="ADAL" clId="{F29573DB-1724-4DBB-874F-73391F45B924}" dt="2021-02-20T06:40:44.364" v="5492" actId="1076"/>
          <ac:picMkLst>
            <pc:docMk/>
            <pc:sldMk cId="3661434162" sldId="334"/>
            <ac:picMk id="46" creationId="{6372E9EF-DF66-4DC7-A9EF-683849FFBE2D}"/>
          </ac:picMkLst>
        </pc:picChg>
      </pc:sldChg>
      <pc:sldChg chg="addSp delSp modSp add mod">
        <pc:chgData name="WILMAR SOTELO" userId="f82f9da2-c48a-449f-a1d0-f6628d0b803d" providerId="ADAL" clId="{F29573DB-1724-4DBB-874F-73391F45B924}" dt="2021-02-22T18:09:46.372" v="5851" actId="14100"/>
        <pc:sldMkLst>
          <pc:docMk/>
          <pc:sldMk cId="3323468278" sldId="335"/>
        </pc:sldMkLst>
        <pc:spChg chg="mod">
          <ac:chgData name="WILMAR SOTELO" userId="f82f9da2-c48a-449f-a1d0-f6628d0b803d" providerId="ADAL" clId="{F29573DB-1724-4DBB-874F-73391F45B924}" dt="2021-02-20T06:44:10.645" v="5530" actId="1076"/>
          <ac:spMkLst>
            <pc:docMk/>
            <pc:sldMk cId="3323468278" sldId="335"/>
            <ac:spMk id="4" creationId="{46EEE2B0-9B1F-4A99-8F66-EE2E4D2F0311}"/>
          </ac:spMkLst>
        </pc:spChg>
        <pc:spChg chg="mod">
          <ac:chgData name="WILMAR SOTELO" userId="f82f9da2-c48a-449f-a1d0-f6628d0b803d" providerId="ADAL" clId="{F29573DB-1724-4DBB-874F-73391F45B924}" dt="2021-02-21T02:13:13.352" v="5807" actId="14100"/>
          <ac:spMkLst>
            <pc:docMk/>
            <pc:sldMk cId="3323468278" sldId="335"/>
            <ac:spMk id="6" creationId="{FAC1D910-7982-46BA-A5E2-269040460ED1}"/>
          </ac:spMkLst>
        </pc:spChg>
        <pc:spChg chg="mod">
          <ac:chgData name="WILMAR SOTELO" userId="f82f9da2-c48a-449f-a1d0-f6628d0b803d" providerId="ADAL" clId="{F29573DB-1724-4DBB-874F-73391F45B924}" dt="2021-02-20T06:44:49.666" v="5539" actId="1076"/>
          <ac:spMkLst>
            <pc:docMk/>
            <pc:sldMk cId="3323468278" sldId="335"/>
            <ac:spMk id="37" creationId="{310D62FB-8ED1-4CA6-8E80-F2E993072C67}"/>
          </ac:spMkLst>
        </pc:spChg>
        <pc:spChg chg="mod">
          <ac:chgData name="WILMAR SOTELO" userId="f82f9da2-c48a-449f-a1d0-f6628d0b803d" providerId="ADAL" clId="{F29573DB-1724-4DBB-874F-73391F45B924}" dt="2021-02-20T06:46:49.206" v="5569" actId="1076"/>
          <ac:spMkLst>
            <pc:docMk/>
            <pc:sldMk cId="3323468278" sldId="335"/>
            <ac:spMk id="38" creationId="{51E904FC-6F1B-4EF7-9A82-F6725A897A70}"/>
          </ac:spMkLst>
        </pc:spChg>
        <pc:spChg chg="mod">
          <ac:chgData name="WILMAR SOTELO" userId="f82f9da2-c48a-449f-a1d0-f6628d0b803d" providerId="ADAL" clId="{F29573DB-1724-4DBB-874F-73391F45B924}" dt="2021-02-20T06:46:52.202" v="5570" actId="1076"/>
          <ac:spMkLst>
            <pc:docMk/>
            <pc:sldMk cId="3323468278" sldId="335"/>
            <ac:spMk id="39" creationId="{29D34C36-518F-4954-B761-43B8A17B5314}"/>
          </ac:spMkLst>
        </pc:spChg>
        <pc:picChg chg="add mod">
          <ac:chgData name="WILMAR SOTELO" userId="f82f9da2-c48a-449f-a1d0-f6628d0b803d" providerId="ADAL" clId="{F29573DB-1724-4DBB-874F-73391F45B924}" dt="2021-02-20T06:42:50.662" v="5510" actId="1076"/>
          <ac:picMkLst>
            <pc:docMk/>
            <pc:sldMk cId="3323468278" sldId="335"/>
            <ac:picMk id="20" creationId="{AEFA4F18-0CF9-4251-8618-A5B2116D709E}"/>
          </ac:picMkLst>
        </pc:picChg>
        <pc:picChg chg="add mod">
          <ac:chgData name="WILMAR SOTELO" userId="f82f9da2-c48a-449f-a1d0-f6628d0b803d" providerId="ADAL" clId="{F29573DB-1724-4DBB-874F-73391F45B924}" dt="2021-02-20T06:43:19.842" v="5518" actId="1076"/>
          <ac:picMkLst>
            <pc:docMk/>
            <pc:sldMk cId="3323468278" sldId="335"/>
            <ac:picMk id="21" creationId="{EB8C6705-1FFA-40E1-B085-26325F3D8B5D}"/>
          </ac:picMkLst>
        </pc:picChg>
        <pc:picChg chg="add mod">
          <ac:chgData name="WILMAR SOTELO" userId="f82f9da2-c48a-449f-a1d0-f6628d0b803d" providerId="ADAL" clId="{F29573DB-1724-4DBB-874F-73391F45B924}" dt="2021-02-22T18:09:46.372" v="5851" actId="14100"/>
          <ac:picMkLst>
            <pc:docMk/>
            <pc:sldMk cId="3323468278" sldId="335"/>
            <ac:picMk id="22" creationId="{F3A10EB2-B436-4480-A382-02B68EE42C51}"/>
          </ac:picMkLst>
        </pc:picChg>
        <pc:picChg chg="add mod">
          <ac:chgData name="WILMAR SOTELO" userId="f82f9da2-c48a-449f-a1d0-f6628d0b803d" providerId="ADAL" clId="{F29573DB-1724-4DBB-874F-73391F45B924}" dt="2021-02-20T06:44:44.066" v="5538" actId="1076"/>
          <ac:picMkLst>
            <pc:docMk/>
            <pc:sldMk cId="3323468278" sldId="335"/>
            <ac:picMk id="23" creationId="{0A516856-B6D3-4086-9532-8F05CF726FDF}"/>
          </ac:picMkLst>
        </pc:picChg>
        <pc:picChg chg="add mod">
          <ac:chgData name="WILMAR SOTELO" userId="f82f9da2-c48a-449f-a1d0-f6628d0b803d" providerId="ADAL" clId="{F29573DB-1724-4DBB-874F-73391F45B924}" dt="2021-02-20T06:45:18.224" v="5547" actId="1076"/>
          <ac:picMkLst>
            <pc:docMk/>
            <pc:sldMk cId="3323468278" sldId="335"/>
            <ac:picMk id="24" creationId="{4AC12F1E-D143-40AF-827B-1DC0A4259768}"/>
          </ac:picMkLst>
        </pc:picChg>
        <pc:picChg chg="del">
          <ac:chgData name="WILMAR SOTELO" userId="f82f9da2-c48a-449f-a1d0-f6628d0b803d" providerId="ADAL" clId="{F29573DB-1724-4DBB-874F-73391F45B924}" dt="2021-02-20T06:42:45.863" v="5509" actId="478"/>
          <ac:picMkLst>
            <pc:docMk/>
            <pc:sldMk cId="3323468278" sldId="335"/>
            <ac:picMk id="25" creationId="{EE176AEC-23F1-45A1-98FA-83CC076E2F1F}"/>
          </ac:picMkLst>
        </pc:picChg>
        <pc:picChg chg="del">
          <ac:chgData name="WILMAR SOTELO" userId="f82f9da2-c48a-449f-a1d0-f6628d0b803d" providerId="ADAL" clId="{F29573DB-1724-4DBB-874F-73391F45B924}" dt="2021-02-20T06:43:14.124" v="5517" actId="478"/>
          <ac:picMkLst>
            <pc:docMk/>
            <pc:sldMk cId="3323468278" sldId="335"/>
            <ac:picMk id="26" creationId="{E71AB6E7-590B-4587-9F8D-730F55101221}"/>
          </ac:picMkLst>
        </pc:picChg>
        <pc:picChg chg="add mod">
          <ac:chgData name="WILMAR SOTELO" userId="f82f9da2-c48a-449f-a1d0-f6628d0b803d" providerId="ADAL" clId="{F29573DB-1724-4DBB-874F-73391F45B924}" dt="2021-02-20T06:46:01.138" v="5556" actId="1076"/>
          <ac:picMkLst>
            <pc:docMk/>
            <pc:sldMk cId="3323468278" sldId="335"/>
            <ac:picMk id="27" creationId="{1D221EA4-3C1B-4043-9A1A-93D16749BD02}"/>
          </ac:picMkLst>
        </pc:picChg>
        <pc:picChg chg="del">
          <ac:chgData name="WILMAR SOTELO" userId="f82f9da2-c48a-449f-a1d0-f6628d0b803d" providerId="ADAL" clId="{F29573DB-1724-4DBB-874F-73391F45B924}" dt="2021-02-20T06:44:02.847" v="5528" actId="478"/>
          <ac:picMkLst>
            <pc:docMk/>
            <pc:sldMk cId="3323468278" sldId="335"/>
            <ac:picMk id="28" creationId="{B026F938-E1B7-4F66-AF57-651316DEF876}"/>
          </ac:picMkLst>
        </pc:picChg>
        <pc:picChg chg="del">
          <ac:chgData name="WILMAR SOTELO" userId="f82f9da2-c48a-449f-a1d0-f6628d0b803d" providerId="ADAL" clId="{F29573DB-1724-4DBB-874F-73391F45B924}" dt="2021-02-20T06:44:38.358" v="5537" actId="478"/>
          <ac:picMkLst>
            <pc:docMk/>
            <pc:sldMk cId="3323468278" sldId="335"/>
            <ac:picMk id="29" creationId="{211A9DCA-2C98-4ABB-8CA8-14966CC03460}"/>
          </ac:picMkLst>
        </pc:picChg>
        <pc:picChg chg="del">
          <ac:chgData name="WILMAR SOTELO" userId="f82f9da2-c48a-449f-a1d0-f6628d0b803d" providerId="ADAL" clId="{F29573DB-1724-4DBB-874F-73391F45B924}" dt="2021-02-20T06:45:12.309" v="5546" actId="478"/>
          <ac:picMkLst>
            <pc:docMk/>
            <pc:sldMk cId="3323468278" sldId="335"/>
            <ac:picMk id="30" creationId="{F41F40B3-BBE8-4656-852A-E57CE94B63DC}"/>
          </ac:picMkLst>
        </pc:picChg>
        <pc:picChg chg="del">
          <ac:chgData name="WILMAR SOTELO" userId="f82f9da2-c48a-449f-a1d0-f6628d0b803d" providerId="ADAL" clId="{F29573DB-1724-4DBB-874F-73391F45B924}" dt="2021-02-20T06:45:56.991" v="5555" actId="478"/>
          <ac:picMkLst>
            <pc:docMk/>
            <pc:sldMk cId="3323468278" sldId="335"/>
            <ac:picMk id="31" creationId="{3703CAC6-F33E-4CE3-A3A9-070EE0C9DB79}"/>
          </ac:picMkLst>
        </pc:picChg>
        <pc:picChg chg="del">
          <ac:chgData name="WILMAR SOTELO" userId="f82f9da2-c48a-449f-a1d0-f6628d0b803d" providerId="ADAL" clId="{F29573DB-1724-4DBB-874F-73391F45B924}" dt="2021-02-20T06:46:36.748" v="5566" actId="478"/>
          <ac:picMkLst>
            <pc:docMk/>
            <pc:sldMk cId="3323468278" sldId="335"/>
            <ac:picMk id="32" creationId="{3BDBF90E-198B-4D7C-915E-DAA63140AEDB}"/>
          </ac:picMkLst>
        </pc:picChg>
        <pc:picChg chg="del">
          <ac:chgData name="WILMAR SOTELO" userId="f82f9da2-c48a-449f-a1d0-f6628d0b803d" providerId="ADAL" clId="{F29573DB-1724-4DBB-874F-73391F45B924}" dt="2021-02-20T06:47:15.343" v="5577" actId="478"/>
          <ac:picMkLst>
            <pc:docMk/>
            <pc:sldMk cId="3323468278" sldId="335"/>
            <ac:picMk id="33" creationId="{46E2EEB4-6DFC-4FB3-863C-11D2D53CE9C2}"/>
          </ac:picMkLst>
        </pc:picChg>
        <pc:picChg chg="del">
          <ac:chgData name="WILMAR SOTELO" userId="f82f9da2-c48a-449f-a1d0-f6628d0b803d" providerId="ADAL" clId="{F29573DB-1724-4DBB-874F-73391F45B924}" dt="2021-02-20T06:47:54.894" v="5587" actId="478"/>
          <ac:picMkLst>
            <pc:docMk/>
            <pc:sldMk cId="3323468278" sldId="335"/>
            <ac:picMk id="34" creationId="{331752EE-1F23-4072-AC4F-E1E71254D79C}"/>
          </ac:picMkLst>
        </pc:picChg>
        <pc:picChg chg="del">
          <ac:chgData name="WILMAR SOTELO" userId="f82f9da2-c48a-449f-a1d0-f6628d0b803d" providerId="ADAL" clId="{F29573DB-1724-4DBB-874F-73391F45B924}" dt="2021-02-20T06:48:34.990" v="5596" actId="478"/>
          <ac:picMkLst>
            <pc:docMk/>
            <pc:sldMk cId="3323468278" sldId="335"/>
            <ac:picMk id="35" creationId="{2E06EE83-4619-4187-A64F-179D15BF2F17}"/>
          </ac:picMkLst>
        </pc:picChg>
        <pc:picChg chg="del">
          <ac:chgData name="WILMAR SOTELO" userId="f82f9da2-c48a-449f-a1d0-f6628d0b803d" providerId="ADAL" clId="{F29573DB-1724-4DBB-874F-73391F45B924}" dt="2021-02-20T06:49:01.086" v="5603" actId="478"/>
          <ac:picMkLst>
            <pc:docMk/>
            <pc:sldMk cId="3323468278" sldId="335"/>
            <ac:picMk id="36" creationId="{D301E3EA-9239-4429-9865-FD7DC986DECA}"/>
          </ac:picMkLst>
        </pc:picChg>
        <pc:picChg chg="add mod">
          <ac:chgData name="WILMAR SOTELO" userId="f82f9da2-c48a-449f-a1d0-f6628d0b803d" providerId="ADAL" clId="{F29573DB-1724-4DBB-874F-73391F45B924}" dt="2021-02-20T06:46:41.302" v="5567" actId="1076"/>
          <ac:picMkLst>
            <pc:docMk/>
            <pc:sldMk cId="3323468278" sldId="335"/>
            <ac:picMk id="40" creationId="{55F14025-3CC4-4E94-AAA3-5C384EC807D1}"/>
          </ac:picMkLst>
        </pc:picChg>
        <pc:picChg chg="add mod">
          <ac:chgData name="WILMAR SOTELO" userId="f82f9da2-c48a-449f-a1d0-f6628d0b803d" providerId="ADAL" clId="{F29573DB-1724-4DBB-874F-73391F45B924}" dt="2021-02-20T06:47:23.160" v="5579" actId="14100"/>
          <ac:picMkLst>
            <pc:docMk/>
            <pc:sldMk cId="3323468278" sldId="335"/>
            <ac:picMk id="41" creationId="{D92DB736-3BB5-425F-BE86-C182A604B229}"/>
          </ac:picMkLst>
        </pc:picChg>
        <pc:picChg chg="add mod">
          <ac:chgData name="WILMAR SOTELO" userId="f82f9da2-c48a-449f-a1d0-f6628d0b803d" providerId="ADAL" clId="{F29573DB-1724-4DBB-874F-73391F45B924}" dt="2021-02-20T06:48:01.802" v="5588" actId="1076"/>
          <ac:picMkLst>
            <pc:docMk/>
            <pc:sldMk cId="3323468278" sldId="335"/>
            <ac:picMk id="42" creationId="{26C813D1-C2F9-4397-8A86-6FF4B53D29B2}"/>
          </ac:picMkLst>
        </pc:picChg>
        <pc:picChg chg="add mod">
          <ac:chgData name="WILMAR SOTELO" userId="f82f9da2-c48a-449f-a1d0-f6628d0b803d" providerId="ADAL" clId="{F29573DB-1724-4DBB-874F-73391F45B924}" dt="2021-02-20T06:48:38.430" v="5597" actId="1076"/>
          <ac:picMkLst>
            <pc:docMk/>
            <pc:sldMk cId="3323468278" sldId="335"/>
            <ac:picMk id="43" creationId="{84E7DA12-E2F3-435C-BB79-F057DBA646D5}"/>
          </ac:picMkLst>
        </pc:picChg>
        <pc:picChg chg="add mod">
          <ac:chgData name="WILMAR SOTELO" userId="f82f9da2-c48a-449f-a1d0-f6628d0b803d" providerId="ADAL" clId="{F29573DB-1724-4DBB-874F-73391F45B924}" dt="2021-02-20T06:49:14.838" v="5606" actId="14100"/>
          <ac:picMkLst>
            <pc:docMk/>
            <pc:sldMk cId="3323468278" sldId="335"/>
            <ac:picMk id="44" creationId="{2083956D-38A6-4815-84AA-D37165A65F72}"/>
          </ac:picMkLst>
        </pc:picChg>
        <pc:picChg chg="add mod">
          <ac:chgData name="WILMAR SOTELO" userId="f82f9da2-c48a-449f-a1d0-f6628d0b803d" providerId="ADAL" clId="{F29573DB-1724-4DBB-874F-73391F45B924}" dt="2021-02-20T06:49:39.424" v="5614" actId="1076"/>
          <ac:picMkLst>
            <pc:docMk/>
            <pc:sldMk cId="3323468278" sldId="335"/>
            <ac:picMk id="45" creationId="{97207910-4737-497F-9044-8715EB207C8C}"/>
          </ac:picMkLst>
        </pc:picChg>
        <pc:picChg chg="del">
          <ac:chgData name="WILMAR SOTELO" userId="f82f9da2-c48a-449f-a1d0-f6628d0b803d" providerId="ADAL" clId="{F29573DB-1724-4DBB-874F-73391F45B924}" dt="2021-02-20T06:49:34.948" v="5613" actId="478"/>
          <ac:picMkLst>
            <pc:docMk/>
            <pc:sldMk cId="3323468278" sldId="335"/>
            <ac:picMk id="46" creationId="{6372E9EF-DF66-4DC7-A9EF-683849FFBE2D}"/>
          </ac:picMkLst>
        </pc:picChg>
      </pc:sldChg>
      <pc:sldChg chg="modSp add mod">
        <pc:chgData name="WILMAR SOTELO" userId="f82f9da2-c48a-449f-a1d0-f6628d0b803d" providerId="ADAL" clId="{F29573DB-1724-4DBB-874F-73391F45B924}" dt="2021-02-21T19:58:22.804" v="5813" actId="20577"/>
        <pc:sldMkLst>
          <pc:docMk/>
          <pc:sldMk cId="3010529917" sldId="336"/>
        </pc:sldMkLst>
        <pc:spChg chg="mod">
          <ac:chgData name="WILMAR SOTELO" userId="f82f9da2-c48a-449f-a1d0-f6628d0b803d" providerId="ADAL" clId="{F29573DB-1724-4DBB-874F-73391F45B924}" dt="2021-02-21T19:58:22.804" v="5813" actId="20577"/>
          <ac:spMkLst>
            <pc:docMk/>
            <pc:sldMk cId="3010529917" sldId="336"/>
            <ac:spMk id="3" creationId="{61C89590-3421-4B92-8348-BB52D42F2530}"/>
          </ac:spMkLst>
        </pc:spChg>
      </pc:sldChg>
      <pc:sldChg chg="delSp new del mod">
        <pc:chgData name="WILMAR SOTELO" userId="f82f9da2-c48a-449f-a1d0-f6628d0b803d" providerId="ADAL" clId="{F29573DB-1724-4DBB-874F-73391F45B924}" dt="2021-02-25T21:29:02.946" v="5852" actId="47"/>
        <pc:sldMkLst>
          <pc:docMk/>
          <pc:sldMk cId="4067203123" sldId="337"/>
        </pc:sldMkLst>
        <pc:spChg chg="del">
          <ac:chgData name="WILMAR SOTELO" userId="f82f9da2-c48a-449f-a1d0-f6628d0b803d" providerId="ADAL" clId="{F29573DB-1724-4DBB-874F-73391F45B924}" dt="2021-02-22T18:09:33.003" v="5848" actId="478"/>
          <ac:spMkLst>
            <pc:docMk/>
            <pc:sldMk cId="4067203123" sldId="337"/>
            <ac:spMk id="2" creationId="{5A6374F9-7D8C-4498-909F-231E11DDCC1C}"/>
          </ac:spMkLst>
        </pc:spChg>
        <pc:spChg chg="del">
          <ac:chgData name="WILMAR SOTELO" userId="f82f9da2-c48a-449f-a1d0-f6628d0b803d" providerId="ADAL" clId="{F29573DB-1724-4DBB-874F-73391F45B924}" dt="2021-02-22T18:09:34.024" v="5849" actId="478"/>
          <ac:spMkLst>
            <pc:docMk/>
            <pc:sldMk cId="4067203123" sldId="337"/>
            <ac:spMk id="3" creationId="{73F0EC42-61AB-43B3-B6DD-E9B1CA61016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orreouisedu-my.sharepoint.com/personal/juan_duarte5_correo_uis_edu_co/Documents/A/MIE/4%20-%20Data/1/Modelado%20y%20simulaci&#243;n/Asignaciones/Datos/SensoresCauch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Comparación de datos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NormalN!$C$1610:$C$1633</c:f>
              <c:numCache>
                <c:formatCode>General</c:formatCode>
                <c:ptCount val="24"/>
                <c:pt idx="0">
                  <c:v>14.3</c:v>
                </c:pt>
                <c:pt idx="1">
                  <c:v>15.3</c:v>
                </c:pt>
                <c:pt idx="2">
                  <c:v>14.8</c:v>
                </c:pt>
                <c:pt idx="3">
                  <c:v>13.6</c:v>
                </c:pt>
                <c:pt idx="4">
                  <c:v>15.7</c:v>
                </c:pt>
                <c:pt idx="5">
                  <c:v>15.5</c:v>
                </c:pt>
                <c:pt idx="6">
                  <c:v>13.5</c:v>
                </c:pt>
                <c:pt idx="7">
                  <c:v>19.100000000000001</c:v>
                </c:pt>
                <c:pt idx="8">
                  <c:v>21</c:v>
                </c:pt>
                <c:pt idx="9">
                  <c:v>16</c:v>
                </c:pt>
                <c:pt idx="10">
                  <c:v>16.3</c:v>
                </c:pt>
                <c:pt idx="11">
                  <c:v>16.399999999999999</c:v>
                </c:pt>
                <c:pt idx="12">
                  <c:v>13.4</c:v>
                </c:pt>
                <c:pt idx="13">
                  <c:v>12.5</c:v>
                </c:pt>
                <c:pt idx="14">
                  <c:v>12.1</c:v>
                </c:pt>
                <c:pt idx="15">
                  <c:v>12.9</c:v>
                </c:pt>
                <c:pt idx="16">
                  <c:v>13.7</c:v>
                </c:pt>
                <c:pt idx="17">
                  <c:v>15.1</c:v>
                </c:pt>
                <c:pt idx="18">
                  <c:v>16.2</c:v>
                </c:pt>
                <c:pt idx="19">
                  <c:v>15.5</c:v>
                </c:pt>
                <c:pt idx="20">
                  <c:v>17</c:v>
                </c:pt>
                <c:pt idx="21">
                  <c:v>18.600000000000001</c:v>
                </c:pt>
                <c:pt idx="22">
                  <c:v>17.399999999999999</c:v>
                </c:pt>
                <c:pt idx="23">
                  <c:v>17.2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D6-45CA-A777-F4B0C056B4A2}"/>
            </c:ext>
          </c:extLst>
        </c:ser>
        <c:ser>
          <c:idx val="1"/>
          <c:order val="1"/>
          <c:tx>
            <c:strRef>
              <c:f>NormalN!$B$1610:$B$1633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NormalN!$D$1610:$D$1633</c:f>
              <c:numCache>
                <c:formatCode>General</c:formatCode>
                <c:ptCount val="24"/>
                <c:pt idx="0">
                  <c:v>20.857143402099599</c:v>
                </c:pt>
                <c:pt idx="1">
                  <c:v>18.5714302062988</c:v>
                </c:pt>
                <c:pt idx="2">
                  <c:v>17.000001907348601</c:v>
                </c:pt>
                <c:pt idx="3">
                  <c:v>13.9999990463256</c:v>
                </c:pt>
                <c:pt idx="4">
                  <c:v>13</c:v>
                </c:pt>
                <c:pt idx="5">
                  <c:v>16</c:v>
                </c:pt>
                <c:pt idx="6">
                  <c:v>13.571428298950099</c:v>
                </c:pt>
                <c:pt idx="7">
                  <c:v>17.428571701049801</c:v>
                </c:pt>
                <c:pt idx="8">
                  <c:v>20.714286804199201</c:v>
                </c:pt>
                <c:pt idx="9">
                  <c:v>14.1428565979003</c:v>
                </c:pt>
                <c:pt idx="10">
                  <c:v>29.142856597900298</c:v>
                </c:pt>
                <c:pt idx="11">
                  <c:v>29.9999980926513</c:v>
                </c:pt>
                <c:pt idx="12">
                  <c:v>20</c:v>
                </c:pt>
                <c:pt idx="13">
                  <c:v>14.285714149475</c:v>
                </c:pt>
                <c:pt idx="14">
                  <c:v>21.2857151031494</c:v>
                </c:pt>
                <c:pt idx="15">
                  <c:v>15.857144355773899</c:v>
                </c:pt>
                <c:pt idx="16">
                  <c:v>23</c:v>
                </c:pt>
                <c:pt idx="17">
                  <c:v>17.428569793701101</c:v>
                </c:pt>
                <c:pt idx="18">
                  <c:v>15.714284896850501</c:v>
                </c:pt>
                <c:pt idx="19">
                  <c:v>15.1428565979003</c:v>
                </c:pt>
                <c:pt idx="20">
                  <c:v>13.714285850524901</c:v>
                </c:pt>
                <c:pt idx="21">
                  <c:v>15.428571701049799</c:v>
                </c:pt>
                <c:pt idx="22">
                  <c:v>15.9999990463256</c:v>
                </c:pt>
                <c:pt idx="23">
                  <c:v>16.857143402099599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D6-45CA-A777-F4B0C056B4A2}"/>
            </c:ext>
          </c:extLst>
        </c:ser>
        <c:ser>
          <c:idx val="2"/>
          <c:order val="2"/>
          <c:tx>
            <c:strRef>
              <c:f>NormalN!$B$1610:$B$1633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NormalN!$I$1609:$I$1632</c:f>
              <c:numCache>
                <c:formatCode>General</c:formatCode>
                <c:ptCount val="24"/>
                <c:pt idx="0">
                  <c:v>15.714284896850501</c:v>
                </c:pt>
                <c:pt idx="1">
                  <c:v>17.428569793701101</c:v>
                </c:pt>
                <c:pt idx="2">
                  <c:v>23</c:v>
                </c:pt>
                <c:pt idx="3">
                  <c:v>15.857144355773899</c:v>
                </c:pt>
                <c:pt idx="4">
                  <c:v>21.2857151031494</c:v>
                </c:pt>
                <c:pt idx="5">
                  <c:v>14.285714149475</c:v>
                </c:pt>
                <c:pt idx="6">
                  <c:v>20</c:v>
                </c:pt>
                <c:pt idx="7">
                  <c:v>29.9999980926513</c:v>
                </c:pt>
                <c:pt idx="8">
                  <c:v>29.142856597900298</c:v>
                </c:pt>
                <c:pt idx="9">
                  <c:v>14.1428565979003</c:v>
                </c:pt>
                <c:pt idx="10">
                  <c:v>20.714286804199201</c:v>
                </c:pt>
                <c:pt idx="11">
                  <c:v>17.428571701049801</c:v>
                </c:pt>
                <c:pt idx="12">
                  <c:v>13.571428298950099</c:v>
                </c:pt>
                <c:pt idx="13">
                  <c:v>16</c:v>
                </c:pt>
                <c:pt idx="14">
                  <c:v>13</c:v>
                </c:pt>
                <c:pt idx="15">
                  <c:v>13.9999990463256</c:v>
                </c:pt>
                <c:pt idx="16">
                  <c:v>17.000001907348601</c:v>
                </c:pt>
                <c:pt idx="17">
                  <c:v>18.5714302062988</c:v>
                </c:pt>
                <c:pt idx="18">
                  <c:v>20.857143402099599</c:v>
                </c:pt>
                <c:pt idx="19">
                  <c:v>16.857143402099599</c:v>
                </c:pt>
                <c:pt idx="20">
                  <c:v>15.9999990463256</c:v>
                </c:pt>
                <c:pt idx="21">
                  <c:v>15.428571701049799</c:v>
                </c:pt>
                <c:pt idx="22">
                  <c:v>13.714285850524901</c:v>
                </c:pt>
                <c:pt idx="23">
                  <c:v>15.1428565979003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D6-45CA-A777-F4B0C056B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1108783"/>
        <c:axId val="1681096303"/>
      </c:lineChart>
      <c:catAx>
        <c:axId val="16811087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81096303"/>
        <c:crosses val="autoZero"/>
        <c:auto val="1"/>
        <c:lblAlgn val="ctr"/>
        <c:lblOffset val="100"/>
        <c:noMultiLvlLbl val="0"/>
      </c:catAx>
      <c:valAx>
        <c:axId val="168109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8110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32C8A-AB2A-411A-87C1-5B4F5578BBD9}" type="datetimeFigureOut">
              <a:rPr lang="es-CO" smtClean="0"/>
              <a:t>17/09/2021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BF37F-E421-43CF-BDA4-A5FE2DCE2A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370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539B-FA1F-4BDB-BECA-6212BB87ACC9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5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DA66-B179-4BE4-AC8D-211834DA1784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20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244-C852-4201-84AA-A3BB858FEA36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CF2B-6BE7-4E44-91F6-D24075741F6D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42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97E-9416-430E-8BB0-FEB8102020C8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3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ED97-15CF-4C4F-B71D-EF1D9E066EDE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830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D3F-FA24-4661-AE78-A0C7588CD874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18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CEB8-5379-4CBA-B589-E660A78B488D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71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EC86-415E-40FB-90D1-2A3E65D9AF97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045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2C3-601F-4BD4-B653-66E73199EB4D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67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D76A-45F5-4CE0-B6A1-1A6A03BA4E1C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BE1A-CA11-4402-B52E-4AC5762F362D}" type="datetime1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0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EA344E2-B737-4D30-912C-C92875DFF814}"/>
              </a:ext>
            </a:extLst>
          </p:cNvPr>
          <p:cNvSpPr txBox="1"/>
          <p:nvPr/>
        </p:nvSpPr>
        <p:spPr>
          <a:xfrm>
            <a:off x="1035835" y="1021868"/>
            <a:ext cx="9734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/>
              <a:t>Error de Medición y Calibración de Sensores </a:t>
            </a:r>
            <a:r>
              <a:rPr lang="es-ES" sz="3000" i="1" dirty="0"/>
              <a:t>IoT</a:t>
            </a:r>
            <a:endParaRPr lang="es-CO" sz="3000" i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288CDE-F90C-43C1-B9E1-D9B030E77F2F}"/>
              </a:ext>
            </a:extLst>
          </p:cNvPr>
          <p:cNvCxnSpPr>
            <a:cxnSpLocks/>
          </p:cNvCxnSpPr>
          <p:nvPr/>
        </p:nvCxnSpPr>
        <p:spPr>
          <a:xfrm>
            <a:off x="1455946" y="1891340"/>
            <a:ext cx="8893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391FDE-B7A9-4E71-B6D5-E7EAF07C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0913" y="6404665"/>
            <a:ext cx="2743200" cy="365125"/>
          </a:xfrm>
        </p:spPr>
        <p:txBody>
          <a:bodyPr/>
          <a:lstStyle/>
          <a:p>
            <a:fld id="{233B02DB-5781-F943-94F9-873A9A973557}" type="slidenum">
              <a:rPr lang="es-ES_tradnl" smtClean="0"/>
              <a:t>1</a:t>
            </a:fld>
            <a:endParaRPr lang="es-ES_tradn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6F4CB4-CB18-4FF1-9918-41FB79E84522}"/>
              </a:ext>
            </a:extLst>
          </p:cNvPr>
          <p:cNvSpPr/>
          <p:nvPr/>
        </p:nvSpPr>
        <p:spPr>
          <a:xfrm>
            <a:off x="1147009" y="2662087"/>
            <a:ext cx="96229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Modelado y simulación I</a:t>
            </a:r>
          </a:p>
          <a:p>
            <a:pPr algn="ctr"/>
            <a:r>
              <a:rPr lang="es-ES" sz="2000" dirty="0"/>
              <a:t>Asignación 1</a:t>
            </a:r>
            <a:br>
              <a:rPr lang="es-ES" sz="2000" dirty="0"/>
            </a:br>
            <a:endParaRPr lang="es-ES" sz="2000" dirty="0"/>
          </a:p>
          <a:p>
            <a:pPr algn="ctr"/>
            <a:r>
              <a:rPr lang="es-ES" sz="2000" dirty="0"/>
              <a:t>Estudiantes:</a:t>
            </a:r>
          </a:p>
          <a:p>
            <a:pPr algn="ctr"/>
            <a:r>
              <a:rPr lang="es-ES" sz="2000" dirty="0"/>
              <a:t>Juan Diego Duarte Carrascal</a:t>
            </a:r>
          </a:p>
          <a:p>
            <a:pPr algn="ctr"/>
            <a:r>
              <a:rPr lang="es-ES" sz="2000" dirty="0"/>
              <a:t>Wilmar Alejandro Sotelo Rueda</a:t>
            </a:r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r>
              <a:rPr lang="es-ES" sz="2000" dirty="0"/>
              <a:t>Bucaramanga</a:t>
            </a:r>
          </a:p>
          <a:p>
            <a:pPr algn="ctr"/>
            <a:r>
              <a:rPr lang="es-ES" sz="20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18075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EA344E2-B737-4D30-912C-C92875DFF814}"/>
              </a:ext>
            </a:extLst>
          </p:cNvPr>
          <p:cNvSpPr txBox="1"/>
          <p:nvPr/>
        </p:nvSpPr>
        <p:spPr>
          <a:xfrm>
            <a:off x="1556154" y="890889"/>
            <a:ext cx="7488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/>
              <a:t>Manejo de Información</a:t>
            </a:r>
            <a:r>
              <a:rPr lang="es-ES" sz="4400" dirty="0">
                <a:solidFill>
                  <a:srgbClr val="1F89E1"/>
                </a:solidFill>
              </a:rPr>
              <a:t> </a:t>
            </a:r>
            <a:endParaRPr lang="es-CO" sz="4400" dirty="0">
              <a:solidFill>
                <a:srgbClr val="1F89E1"/>
              </a:solidFill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288CDE-F90C-43C1-B9E1-D9B030E77F2F}"/>
              </a:ext>
            </a:extLst>
          </p:cNvPr>
          <p:cNvCxnSpPr>
            <a:cxnSpLocks/>
          </p:cNvCxnSpPr>
          <p:nvPr/>
        </p:nvCxnSpPr>
        <p:spPr>
          <a:xfrm>
            <a:off x="1556154" y="1660330"/>
            <a:ext cx="8893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391FDE-B7A9-4E71-B6D5-E7EAF07C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0913" y="6404665"/>
            <a:ext cx="2743200" cy="365125"/>
          </a:xfrm>
        </p:spPr>
        <p:txBody>
          <a:bodyPr/>
          <a:lstStyle/>
          <a:p>
            <a:fld id="{233B02DB-5781-F943-94F9-873A9A973557}" type="slidenum">
              <a:rPr lang="es-ES_tradnl" smtClean="0"/>
              <a:t>2</a:t>
            </a:fld>
            <a:endParaRPr lang="es-ES_tradn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CBA8C5-33B7-41DB-BC7C-3362079D7842}"/>
              </a:ext>
            </a:extLst>
          </p:cNvPr>
          <p:cNvSpPr/>
          <p:nvPr/>
        </p:nvSpPr>
        <p:spPr>
          <a:xfrm>
            <a:off x="1556155" y="2094870"/>
            <a:ext cx="40900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Entendimiento del problema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Identificación de la información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Organización de los datos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Emparejamiento de datos</a:t>
            </a:r>
            <a:endParaRPr lang="es-ES" sz="2800" dirty="0">
              <a:solidFill>
                <a:srgbClr val="1F89E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D9CF86-AE04-48D5-AA2C-21D4F828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57" y="3129600"/>
            <a:ext cx="1848260" cy="1961400"/>
          </a:xfrm>
          <a:prstGeom prst="rect">
            <a:avLst/>
          </a:prstGeom>
        </p:spPr>
      </p:pic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9FA773E-4166-4265-A242-0310062A0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137578"/>
              </p:ext>
            </p:extLst>
          </p:nvPr>
        </p:nvGraphicFramePr>
        <p:xfrm>
          <a:off x="5220070" y="2094869"/>
          <a:ext cx="5345604" cy="3377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83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EA344E2-B737-4D30-912C-C92875DFF814}"/>
              </a:ext>
            </a:extLst>
          </p:cNvPr>
          <p:cNvSpPr txBox="1"/>
          <p:nvPr/>
        </p:nvSpPr>
        <p:spPr>
          <a:xfrm>
            <a:off x="1556154" y="511332"/>
            <a:ext cx="6185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/>
              <a:t>Gráfica los datos utilizados</a:t>
            </a:r>
            <a:endParaRPr lang="es-CO" sz="4400" dirty="0">
              <a:solidFill>
                <a:srgbClr val="1F89E1"/>
              </a:solidFill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288CDE-F90C-43C1-B9E1-D9B030E77F2F}"/>
              </a:ext>
            </a:extLst>
          </p:cNvPr>
          <p:cNvCxnSpPr>
            <a:cxnSpLocks/>
          </p:cNvCxnSpPr>
          <p:nvPr/>
        </p:nvCxnSpPr>
        <p:spPr>
          <a:xfrm>
            <a:off x="1556154" y="1215830"/>
            <a:ext cx="8893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391FDE-B7A9-4E71-B6D5-E7EAF07C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0913" y="6404665"/>
            <a:ext cx="2743200" cy="365125"/>
          </a:xfrm>
        </p:spPr>
        <p:txBody>
          <a:bodyPr/>
          <a:lstStyle/>
          <a:p>
            <a:fld id="{233B02DB-5781-F943-94F9-873A9A973557}" type="slidenum">
              <a:rPr lang="es-ES_tradnl" smtClean="0"/>
              <a:t>3</a:t>
            </a:fld>
            <a:endParaRPr lang="es-ES_tradn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EDE4E90-A1D8-409B-8EBF-CEEECA60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54" y="1388034"/>
            <a:ext cx="9163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EA344E2-B737-4D30-912C-C92875DFF814}"/>
              </a:ext>
            </a:extLst>
          </p:cNvPr>
          <p:cNvSpPr txBox="1"/>
          <p:nvPr/>
        </p:nvSpPr>
        <p:spPr>
          <a:xfrm>
            <a:off x="1556154" y="506370"/>
            <a:ext cx="7488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/>
              <a:t>Cálculo de la Distancia</a:t>
            </a:r>
            <a:endParaRPr lang="es-CO" sz="4400" dirty="0">
              <a:solidFill>
                <a:srgbClr val="1F89E1"/>
              </a:solidFill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288CDE-F90C-43C1-B9E1-D9B030E77F2F}"/>
              </a:ext>
            </a:extLst>
          </p:cNvPr>
          <p:cNvCxnSpPr>
            <a:cxnSpLocks/>
          </p:cNvCxnSpPr>
          <p:nvPr/>
        </p:nvCxnSpPr>
        <p:spPr>
          <a:xfrm>
            <a:off x="1438170" y="1167888"/>
            <a:ext cx="8893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391FDE-B7A9-4E71-B6D5-E7EAF07C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0913" y="6404665"/>
            <a:ext cx="2743200" cy="365125"/>
          </a:xfrm>
        </p:spPr>
        <p:txBody>
          <a:bodyPr/>
          <a:lstStyle/>
          <a:p>
            <a:fld id="{233B02DB-5781-F943-94F9-873A9A973557}" type="slidenum">
              <a:rPr lang="es-ES_tradnl" smtClean="0"/>
              <a:t>4</a:t>
            </a:fld>
            <a:endParaRPr lang="es-ES_tradnl"/>
          </a:p>
        </p:txBody>
      </p:sp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E3B9C14-CBB6-4863-9E0D-50CE543A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0802"/>
            <a:ext cx="5858272" cy="28559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B40E6E-4DEE-448D-8897-F3E46CA7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78" y="2018699"/>
            <a:ext cx="5238750" cy="2952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BE43D6-5BFA-4599-AD6E-CD0CA6C25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463" y="5212685"/>
            <a:ext cx="285789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EA344E2-B737-4D30-912C-C92875DFF814}"/>
              </a:ext>
            </a:extLst>
          </p:cNvPr>
          <p:cNvSpPr txBox="1"/>
          <p:nvPr/>
        </p:nvSpPr>
        <p:spPr>
          <a:xfrm>
            <a:off x="1556155" y="511332"/>
            <a:ext cx="3841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/>
              <a:t>Resultados Calibración</a:t>
            </a:r>
            <a:endParaRPr lang="es-CO" sz="4400" dirty="0">
              <a:solidFill>
                <a:srgbClr val="1F89E1"/>
              </a:solidFill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288CDE-F90C-43C1-B9E1-D9B030E77F2F}"/>
              </a:ext>
            </a:extLst>
          </p:cNvPr>
          <p:cNvCxnSpPr>
            <a:cxnSpLocks/>
          </p:cNvCxnSpPr>
          <p:nvPr/>
        </p:nvCxnSpPr>
        <p:spPr>
          <a:xfrm>
            <a:off x="1556154" y="1215830"/>
            <a:ext cx="8893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391FDE-B7A9-4E71-B6D5-E7EAF07C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0913" y="6404665"/>
            <a:ext cx="2743200" cy="365125"/>
          </a:xfrm>
        </p:spPr>
        <p:txBody>
          <a:bodyPr/>
          <a:lstStyle/>
          <a:p>
            <a:fld id="{233B02DB-5781-F943-94F9-873A9A973557}" type="slidenum">
              <a:rPr lang="es-ES_tradnl" smtClean="0"/>
              <a:t>5</a:t>
            </a:fld>
            <a:endParaRPr lang="es-ES_tradn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CBA8C5-33B7-41DB-BC7C-3362079D7842}"/>
              </a:ext>
            </a:extLst>
          </p:cNvPr>
          <p:cNvSpPr/>
          <p:nvPr/>
        </p:nvSpPr>
        <p:spPr>
          <a:xfrm>
            <a:off x="7607300" y="2148665"/>
            <a:ext cx="386880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Modelo lineal: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                      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Alcance: Para todos los datos menos en el “valle”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1739E2-FD76-403F-978F-07C9D73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9" y="1746508"/>
            <a:ext cx="7329724" cy="38956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2ED7BB-3152-4601-B191-B6068730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1" y="2594433"/>
            <a:ext cx="1778000" cy="3461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78775A-B68F-4501-9FC9-7DC37FD31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275" y="2547303"/>
            <a:ext cx="1778000" cy="3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7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EA344E2-B737-4D30-912C-C92875DFF814}"/>
              </a:ext>
            </a:extLst>
          </p:cNvPr>
          <p:cNvSpPr txBox="1"/>
          <p:nvPr/>
        </p:nvSpPr>
        <p:spPr>
          <a:xfrm>
            <a:off x="1556154" y="890889"/>
            <a:ext cx="7488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/>
              <a:t>Resultados Calibración para “Predicción”</a:t>
            </a:r>
            <a:endParaRPr lang="es-CO" sz="4400" dirty="0">
              <a:solidFill>
                <a:srgbClr val="1F89E1"/>
              </a:solidFill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288CDE-F90C-43C1-B9E1-D9B030E77F2F}"/>
              </a:ext>
            </a:extLst>
          </p:cNvPr>
          <p:cNvCxnSpPr>
            <a:cxnSpLocks/>
          </p:cNvCxnSpPr>
          <p:nvPr/>
        </p:nvCxnSpPr>
        <p:spPr>
          <a:xfrm>
            <a:off x="1556154" y="1660330"/>
            <a:ext cx="8893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391FDE-B7A9-4E71-B6D5-E7EAF07C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0913" y="6404665"/>
            <a:ext cx="2743200" cy="365125"/>
          </a:xfrm>
        </p:spPr>
        <p:txBody>
          <a:bodyPr/>
          <a:lstStyle/>
          <a:p>
            <a:fld id="{233B02DB-5781-F943-94F9-873A9A973557}" type="slidenum">
              <a:rPr lang="es-ES_tradnl" smtClean="0"/>
              <a:t>6</a:t>
            </a:fld>
            <a:endParaRPr lang="es-ES_tradn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CBA8C5-33B7-41DB-BC7C-3362079D7842}"/>
              </a:ext>
            </a:extLst>
          </p:cNvPr>
          <p:cNvSpPr/>
          <p:nvPr/>
        </p:nvSpPr>
        <p:spPr>
          <a:xfrm>
            <a:off x="8133553" y="3001446"/>
            <a:ext cx="41611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Alcance de las “predicciones”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Mínimo conjunto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A91A3F-AE7D-409C-B6EF-36014376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1" y="1875774"/>
            <a:ext cx="7184842" cy="39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240E44-E9D9-534D-855B-415EB40F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DF159-5077-4676-96E4-891C257B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0279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9394</TotalTime>
  <Words>97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wilmar alejandro Sotelo Rueda</cp:lastModifiedBy>
  <cp:revision>62</cp:revision>
  <dcterms:created xsi:type="dcterms:W3CDTF">2019-03-06T15:22:16Z</dcterms:created>
  <dcterms:modified xsi:type="dcterms:W3CDTF">2021-09-17T18:30:04Z</dcterms:modified>
</cp:coreProperties>
</file>