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793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025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3016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28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4856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3625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3337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582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645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266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4707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4322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9977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2867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8736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3341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2667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FCDE-511C-4F61-96E4-ECBE01F03D53}" type="datetimeFigureOut">
              <a:rPr lang="es-DO" smtClean="0"/>
              <a:t>15/02/2016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8AC0-FCC2-46BA-B8BF-60A21882E9E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32766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888" y="71273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s-DO" dirty="0" smtClean="0"/>
              <a:t>Propuesta de sistema</a:t>
            </a:r>
            <a:br>
              <a:rPr lang="es-DO" dirty="0" smtClean="0"/>
            </a:br>
            <a:r>
              <a:rPr lang="es-DO" dirty="0" smtClean="0"/>
              <a:t>punto de venta</a:t>
            </a:r>
            <a:endParaRPr lang="es-D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599" y="2805935"/>
            <a:ext cx="9448800" cy="1699963"/>
          </a:xfrm>
        </p:spPr>
        <p:txBody>
          <a:bodyPr>
            <a:normAutofit/>
          </a:bodyPr>
          <a:lstStyle/>
          <a:p>
            <a:endParaRPr lang="es-DO" dirty="0" smtClean="0"/>
          </a:p>
          <a:p>
            <a:r>
              <a:rPr lang="es-DO" dirty="0" smtClean="0"/>
              <a:t>Wilmer De </a:t>
            </a:r>
            <a:r>
              <a:rPr lang="es-DO" dirty="0"/>
              <a:t>L</a:t>
            </a:r>
            <a:r>
              <a:rPr lang="es-DO" dirty="0" smtClean="0"/>
              <a:t>a </a:t>
            </a:r>
            <a:r>
              <a:rPr lang="es-DO" dirty="0"/>
              <a:t>R</a:t>
            </a:r>
            <a:r>
              <a:rPr lang="es-DO" dirty="0" smtClean="0"/>
              <a:t>osa</a:t>
            </a:r>
          </a:p>
          <a:p>
            <a:r>
              <a:rPr lang="es-DO" dirty="0" smtClean="0"/>
              <a:t>2-12-1923</a:t>
            </a:r>
            <a:endParaRPr lang="es-D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11" y="4395728"/>
            <a:ext cx="2438676" cy="1909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DO" dirty="0" smtClean="0"/>
              <a:t>Objetivos generales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Crear </a:t>
            </a:r>
            <a:r>
              <a:rPr lang="es-DO" dirty="0"/>
              <a:t>un sistema informático que maneje y gestione las operaciones de dicha empresa de  una manera </a:t>
            </a:r>
            <a:r>
              <a:rPr lang="es-DO" dirty="0" smtClean="0"/>
              <a:t>optimizada.</a:t>
            </a:r>
          </a:p>
          <a:p>
            <a:r>
              <a:rPr lang="es-DO" dirty="0"/>
              <a:t>D</a:t>
            </a:r>
            <a:r>
              <a:rPr lang="es-DO" dirty="0" smtClean="0"/>
              <a:t>icho </a:t>
            </a:r>
            <a:r>
              <a:rPr lang="es-DO" dirty="0"/>
              <a:t>sistema podrá soportar el crecimiento de la empresa de forma natural.</a:t>
            </a:r>
          </a:p>
          <a:p>
            <a:r>
              <a:rPr lang="es-DO" dirty="0"/>
              <a:t> </a:t>
            </a:r>
            <a:r>
              <a:rPr lang="es-DO" dirty="0" smtClean="0"/>
              <a:t>Brindar la comodidad al usuario con una interfaz de usuario entendible y clara</a:t>
            </a:r>
            <a:r>
              <a:rPr lang="es-DO" dirty="0" smtClean="0"/>
              <a:t>.</a:t>
            </a:r>
          </a:p>
          <a:p>
            <a:endParaRPr lang="es-DO" dirty="0" smtClean="0"/>
          </a:p>
        </p:txBody>
      </p:sp>
    </p:spTree>
    <p:extLst>
      <p:ext uri="{BB962C8B-B14F-4D97-AF65-F5344CB8AC3E}">
        <p14:creationId xmlns:p14="http://schemas.microsoft.com/office/powerpoint/2010/main" val="8447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DO" dirty="0" smtClean="0"/>
              <a:t>Objetivos específicos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El primer objetivo es poder tener toda la información que se va registrando de la empresa en un solo lugar en este caso el sistema.</a:t>
            </a:r>
          </a:p>
          <a:p>
            <a:r>
              <a:rPr lang="es-DO" dirty="0"/>
              <a:t>Con dicha información se podrá consultar y así poder tomar decisiones a nivel administrativo.</a:t>
            </a:r>
          </a:p>
          <a:p>
            <a:r>
              <a:rPr lang="es-DO" dirty="0"/>
              <a:t>Se podrá llevar el control de todo el inventario, en este caso salidas, entradas, reconteos, transferencias etc.</a:t>
            </a:r>
          </a:p>
          <a:p>
            <a:r>
              <a:rPr lang="es-DO" dirty="0"/>
              <a:t>Tener un control </a:t>
            </a:r>
            <a:r>
              <a:rPr lang="es-DO" dirty="0" smtClean="0"/>
              <a:t>a más </a:t>
            </a:r>
            <a:r>
              <a:rPr lang="es-DO" dirty="0"/>
              <a:t>alto a nivel de la información el sistema para que no permita ser duplicada, y mantener así la integridad del sistema con métodos de seguridad que más adelante se </a:t>
            </a:r>
            <a:r>
              <a:rPr lang="es-DO" dirty="0" smtClean="0"/>
              <a:t>detallaran.</a:t>
            </a:r>
            <a:endParaRPr lang="es-DO" dirty="0"/>
          </a:p>
          <a:p>
            <a:r>
              <a:rPr lang="es-DO" dirty="0" smtClean="0"/>
              <a:t>Manejar el sistema en base a permisos de los empleados para tener un mejor control </a:t>
            </a:r>
            <a:r>
              <a:rPr lang="es-DO" dirty="0" smtClean="0"/>
              <a:t>con los niveles </a:t>
            </a:r>
            <a:r>
              <a:rPr lang="es-DO" smtClean="0"/>
              <a:t>de acceso</a:t>
            </a:r>
            <a:r>
              <a:rPr lang="es-DO" smtClean="0"/>
              <a:t>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909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DO" dirty="0" smtClean="0"/>
              <a:t>Breve descripción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El punto de venta mas que un simple sistema, es una necesidad al día de hoy para las empresas que realizan ventas a clientes determinados.</a:t>
            </a:r>
          </a:p>
          <a:p>
            <a:endParaRPr lang="es-DO" dirty="0" smtClean="0"/>
          </a:p>
          <a:p>
            <a:r>
              <a:rPr lang="es-DO" dirty="0" smtClean="0"/>
              <a:t>El punto de venta es vital para un negocio y como programadores no lo tratamos de esa manera,(cuando hablamos de punto de venta solo pensamos en un simple sistema que imprima un papel con un numero de factura y artículos), muchas veces evitamos procesos o funciones que son de mucha importancia para la empresa(que no debe de ser así), por ese </a:t>
            </a:r>
            <a:r>
              <a:rPr lang="es-DO" dirty="0" smtClean="0"/>
              <a:t>motivo en esta ocasión </a:t>
            </a:r>
            <a:r>
              <a:rPr lang="es-DO" dirty="0" smtClean="0"/>
              <a:t>les quiero </a:t>
            </a:r>
            <a:r>
              <a:rPr lang="es-DO" dirty="0" smtClean="0"/>
              <a:t>presentar </a:t>
            </a:r>
            <a:r>
              <a:rPr lang="es-DO" dirty="0" smtClean="0"/>
              <a:t>un sistema que cumplirá con las operaciones y funciones que debe tener un punto de venta completo para que las empresas no tengan que dejar de hacer operaciones que son </a:t>
            </a:r>
            <a:r>
              <a:rPr lang="es-DO" dirty="0" smtClean="0"/>
              <a:t>importantes para ellas.</a:t>
            </a:r>
            <a:endParaRPr lang="es-DO" dirty="0" smtClean="0"/>
          </a:p>
        </p:txBody>
      </p:sp>
    </p:spTree>
    <p:extLst>
      <p:ext uri="{BB962C8B-B14F-4D97-AF65-F5344CB8AC3E}">
        <p14:creationId xmlns:p14="http://schemas.microsoft.com/office/powerpoint/2010/main" val="38667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466917"/>
            <a:ext cx="8610600" cy="1293028"/>
          </a:xfrm>
        </p:spPr>
        <p:txBody>
          <a:bodyPr/>
          <a:lstStyle/>
          <a:p>
            <a:pPr algn="l"/>
            <a:r>
              <a:rPr lang="es-DO" dirty="0" smtClean="0"/>
              <a:t>Funciones(algunas)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295" y="1410159"/>
            <a:ext cx="11388686" cy="5447841"/>
          </a:xfrm>
        </p:spPr>
        <p:txBody>
          <a:bodyPr>
            <a:normAutofit/>
          </a:bodyPr>
          <a:lstStyle/>
          <a:p>
            <a:endParaRPr lang="es-DO" sz="1600" dirty="0" smtClean="0"/>
          </a:p>
          <a:p>
            <a:pPr marL="0" indent="0">
              <a:buNone/>
            </a:pPr>
            <a:r>
              <a:rPr lang="es-DO" sz="1600" dirty="0" smtClean="0"/>
              <a:t>			Algunas </a:t>
            </a:r>
            <a:r>
              <a:rPr lang="es-DO" sz="1600" dirty="0" smtClean="0"/>
              <a:t>funciones que se están contemplando.</a:t>
            </a:r>
          </a:p>
          <a:p>
            <a:r>
              <a:rPr lang="es-DO" sz="1600" dirty="0" smtClean="0"/>
              <a:t>La facturación del punto de venta.</a:t>
            </a:r>
          </a:p>
          <a:p>
            <a:r>
              <a:rPr lang="es-DO" sz="1600" dirty="0" smtClean="0"/>
              <a:t>Compras a suplidores, contado y a crédito.</a:t>
            </a:r>
          </a:p>
          <a:p>
            <a:r>
              <a:rPr lang="es-DO" sz="1600" dirty="0" smtClean="0"/>
              <a:t>Ventas a clientes, </a:t>
            </a:r>
            <a:r>
              <a:rPr lang="es-DO" sz="1600" u="sng" dirty="0" smtClean="0"/>
              <a:t>contado</a:t>
            </a:r>
            <a:r>
              <a:rPr lang="es-DO" sz="1600" dirty="0" smtClean="0"/>
              <a:t> y a crédito.</a:t>
            </a:r>
          </a:p>
          <a:p>
            <a:r>
              <a:rPr lang="es-DO" sz="1600" dirty="0" smtClean="0"/>
              <a:t>Devoluciones de compras.</a:t>
            </a:r>
          </a:p>
          <a:p>
            <a:r>
              <a:rPr lang="es-DO" sz="1600" dirty="0" smtClean="0"/>
              <a:t>Devoluciones de ventas.</a:t>
            </a:r>
          </a:p>
          <a:p>
            <a:r>
              <a:rPr lang="es-DO" sz="1600" dirty="0" smtClean="0"/>
              <a:t>Las cuentas por pagar.</a:t>
            </a:r>
          </a:p>
          <a:p>
            <a:r>
              <a:rPr lang="es-DO" sz="1600" dirty="0" smtClean="0"/>
              <a:t>Las cuentas por cobrar.</a:t>
            </a:r>
          </a:p>
          <a:p>
            <a:r>
              <a:rPr lang="es-DO" sz="1600" dirty="0" smtClean="0"/>
              <a:t>El manejo de inventario, entradas, salidas, reconteo.</a:t>
            </a:r>
          </a:p>
          <a:p>
            <a:r>
              <a:rPr lang="es-DO" sz="1600" dirty="0" smtClean="0"/>
              <a:t>Parte administrativa en donde se puedan hacer consultas, como por ejemplo cuanto se vendió en una determinada fecha, los clientes que mas compran, etc.</a:t>
            </a:r>
            <a:endParaRPr lang="es-DO" sz="1050" dirty="0" smtClean="0"/>
          </a:p>
          <a:p>
            <a:r>
              <a:rPr lang="es-DO" sz="1400" dirty="0" smtClean="0"/>
              <a:t>Manejar el sistema en base a permisos para tener mejor control del sistema.</a:t>
            </a:r>
          </a:p>
          <a:p>
            <a:endParaRPr lang="es-DO" sz="1400" u="sng" dirty="0" smtClean="0"/>
          </a:p>
          <a:p>
            <a:endParaRPr lang="es-D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26" y="2169922"/>
            <a:ext cx="1923841" cy="19012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263" y="2134546"/>
            <a:ext cx="1937486" cy="19374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318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DO" dirty="0" smtClean="0"/>
              <a:t>Diagrama de </a:t>
            </a:r>
            <a:r>
              <a:rPr lang="es-DO" dirty="0" err="1" smtClean="0"/>
              <a:t>gantt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u="sng" dirty="0"/>
          </a:p>
        </p:txBody>
      </p:sp>
    </p:spTree>
    <p:extLst>
      <p:ext uri="{BB962C8B-B14F-4D97-AF65-F5344CB8AC3E}">
        <p14:creationId xmlns:p14="http://schemas.microsoft.com/office/powerpoint/2010/main" val="389437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DO" dirty="0" smtClean="0"/>
              <a:t>Gracias por su atención.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dirty="0" smtClean="0"/>
              <a:t>El talento es una ventaja poderosa hace que todo fluya naturalmente, pero si no lo tienes no te desanimes eso significa que solo deberás esforzarte mas para obtener los mismos o mejores resultados</a:t>
            </a:r>
            <a:r>
              <a:rPr lang="es-DO" dirty="0" smtClean="0"/>
              <a:t>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dirty="0" smtClean="0"/>
              <a:t>Si eres súper bueno programando los códigos fluirán, si no eres lo suficientemente bueno, pues… esfuérzate como todos nosotros.</a:t>
            </a:r>
          </a:p>
          <a:p>
            <a:pPr marL="0" indent="0">
              <a:buNone/>
            </a:pPr>
            <a:endParaRPr lang="es-DO" dirty="0" smtClean="0"/>
          </a:p>
        </p:txBody>
      </p:sp>
    </p:spTree>
    <p:extLst>
      <p:ext uri="{BB962C8B-B14F-4D97-AF65-F5344CB8AC3E}">
        <p14:creationId xmlns:p14="http://schemas.microsoft.com/office/powerpoint/2010/main" val="312316747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1792</TotalTime>
  <Words>367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Propuesta de sistema punto de venta</vt:lpstr>
      <vt:lpstr>Objetivos generales</vt:lpstr>
      <vt:lpstr>Objetivos específicos</vt:lpstr>
      <vt:lpstr>Breve descripción</vt:lpstr>
      <vt:lpstr>Funciones(algunas)</vt:lpstr>
      <vt:lpstr>Diagrama de gantt</vt:lpstr>
      <vt:lpstr>Gracias por su atención.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sistema</dc:title>
  <dc:creator>wilmer</dc:creator>
  <cp:lastModifiedBy>wilmer</cp:lastModifiedBy>
  <cp:revision>60</cp:revision>
  <dcterms:created xsi:type="dcterms:W3CDTF">2016-02-07T03:34:42Z</dcterms:created>
  <dcterms:modified xsi:type="dcterms:W3CDTF">2016-02-17T03:32:40Z</dcterms:modified>
</cp:coreProperties>
</file>