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24384000" cy="13716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0"/>
  </p:normalViewPr>
  <p:slideViewPr>
    <p:cSldViewPr snapToGrid="0" snapToObjects="1">
      <p:cViewPr varScale="1">
        <p:scale>
          <a:sx n="55" d="100"/>
          <a:sy n="55" d="100"/>
        </p:scale>
        <p:origin x="68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E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E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825315" y="5110920"/>
            <a:ext cx="7682400" cy="192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en-US" sz="1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Welcome!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055600" y="8312760"/>
            <a:ext cx="11428200" cy="1758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3"/>
          <p:cNvSpPr/>
          <p:nvPr/>
        </p:nvSpPr>
        <p:spPr>
          <a:xfrm>
            <a:off x="2240280" y="12746160"/>
            <a:ext cx="4525560" cy="32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en-US" sz="1500" b="0" strike="noStrike" cap="all" spc="7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Line 4"/>
          <p:cNvSpPr/>
          <p:nvPr/>
        </p:nvSpPr>
        <p:spPr>
          <a:xfrm>
            <a:off x="1815840" y="12618720"/>
            <a:ext cx="9522720" cy="36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5"/>
          <p:cNvSpPr/>
          <p:nvPr/>
        </p:nvSpPr>
        <p:spPr>
          <a:xfrm>
            <a:off x="7524995" y="5659560"/>
            <a:ext cx="1299600" cy="1078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870" y="10877"/>
                </a:moveTo>
                <a:lnTo>
                  <a:pt x="10673" y="20503"/>
                </a:lnTo>
                <a:lnTo>
                  <a:pt x="1566" y="17163"/>
                </a:lnTo>
                <a:lnTo>
                  <a:pt x="5075" y="13095"/>
                </a:lnTo>
                <a:lnTo>
                  <a:pt x="10336" y="15023"/>
                </a:lnTo>
                <a:lnTo>
                  <a:pt x="10867" y="15218"/>
                </a:lnTo>
                <a:lnTo>
                  <a:pt x="11109" y="14965"/>
                </a:lnTo>
                <a:lnTo>
                  <a:pt x="11207" y="14862"/>
                </a:lnTo>
                <a:lnTo>
                  <a:pt x="16065" y="9778"/>
                </a:lnTo>
                <a:cubicBezTo>
                  <a:pt x="16065" y="9778"/>
                  <a:pt x="19870" y="10877"/>
                  <a:pt x="19870" y="10877"/>
                </a:cubicBezTo>
                <a:close/>
                <a:moveTo>
                  <a:pt x="1646" y="10811"/>
                </a:moveTo>
                <a:lnTo>
                  <a:pt x="10927" y="1098"/>
                </a:lnTo>
                <a:lnTo>
                  <a:pt x="19954" y="4407"/>
                </a:lnTo>
                <a:lnTo>
                  <a:pt x="10673" y="14120"/>
                </a:lnTo>
                <a:lnTo>
                  <a:pt x="10585" y="14088"/>
                </a:lnTo>
                <a:cubicBezTo>
                  <a:pt x="10585" y="14088"/>
                  <a:pt x="1646" y="10811"/>
                  <a:pt x="1646" y="10811"/>
                </a:cubicBezTo>
                <a:close/>
                <a:moveTo>
                  <a:pt x="21600" y="3985"/>
                </a:moveTo>
                <a:lnTo>
                  <a:pt x="10733" y="0"/>
                </a:lnTo>
                <a:lnTo>
                  <a:pt x="0" y="11233"/>
                </a:lnTo>
                <a:lnTo>
                  <a:pt x="4183" y="12767"/>
                </a:lnTo>
                <a:lnTo>
                  <a:pt x="0" y="17616"/>
                </a:lnTo>
                <a:lnTo>
                  <a:pt x="10867" y="21600"/>
                </a:lnTo>
                <a:lnTo>
                  <a:pt x="21600" y="10367"/>
                </a:lnTo>
                <a:lnTo>
                  <a:pt x="16821" y="8987"/>
                </a:lnTo>
                <a:cubicBezTo>
                  <a:pt x="16821" y="8987"/>
                  <a:pt x="21600" y="3985"/>
                  <a:pt x="21600" y="3985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8"/>
    </mc:Choice>
    <mc:Fallback>
      <p:transition spd="slow" advTm="1048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0" y="0"/>
            <a:ext cx="7878960" cy="13735440"/>
          </a:xfrm>
          <a:prstGeom prst="rect">
            <a:avLst/>
          </a:prstGeom>
          <a:gradFill>
            <a:gsLst>
              <a:gs pos="0">
                <a:srgbClr val="6AB2F2"/>
              </a:gs>
              <a:gs pos="100000">
                <a:srgbClr val="2D2E3B"/>
              </a:gs>
            </a:gsLst>
            <a:lin ang="2508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2"/>
          <p:cNvSpPr/>
          <p:nvPr/>
        </p:nvSpPr>
        <p:spPr>
          <a:xfrm flipH="1">
            <a:off x="1580040" y="13111560"/>
            <a:ext cx="4526640" cy="32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/>
          <a:lstStyle/>
          <a:p>
            <a:pPr>
              <a:lnSpc>
                <a:spcPct val="100000"/>
              </a:lnSpc>
            </a:pPr>
            <a:r>
              <a:rPr lang="en-US" sz="1500" b="0" strike="noStrike" cap="all" spc="7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1533240" y="5037480"/>
            <a:ext cx="3916800" cy="2221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/>
          <a:lstStyle/>
          <a:p>
            <a:pPr algn="ctr">
              <a:lnSpc>
                <a:spcPct val="240000"/>
              </a:lnSpc>
            </a:pPr>
            <a:r>
              <a:rPr lang="en-US" sz="2400" b="0" strike="noStrike" cap="all" spc="56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Object-Oriented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lang="en-US" sz="2400" b="0" strike="noStrike" cap="all" spc="56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BEST PRACTICES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lang="en-US" sz="2400" b="0" strike="noStrike" cap="all" spc="56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IN PHP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Line 4"/>
          <p:cNvSpPr/>
          <p:nvPr/>
        </p:nvSpPr>
        <p:spPr>
          <a:xfrm>
            <a:off x="2286000" y="5486400"/>
            <a:ext cx="3108960" cy="360"/>
          </a:xfrm>
          <a:prstGeom prst="line">
            <a:avLst/>
          </a:prstGeom>
          <a:ln w="12600" cap="rnd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Line 5"/>
          <p:cNvSpPr/>
          <p:nvPr/>
        </p:nvSpPr>
        <p:spPr>
          <a:xfrm>
            <a:off x="1737360" y="6400800"/>
            <a:ext cx="3474720" cy="360"/>
          </a:xfrm>
          <a:prstGeom prst="line">
            <a:avLst/>
          </a:prstGeom>
          <a:ln w="12600" cap="rnd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Line 6"/>
          <p:cNvSpPr/>
          <p:nvPr/>
        </p:nvSpPr>
        <p:spPr>
          <a:xfrm>
            <a:off x="2743200" y="7259760"/>
            <a:ext cx="1463040" cy="360"/>
          </a:xfrm>
          <a:prstGeom prst="line">
            <a:avLst/>
          </a:prstGeom>
          <a:ln w="12600" cap="rnd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7"/>
          <p:cNvSpPr/>
          <p:nvPr/>
        </p:nvSpPr>
        <p:spPr>
          <a:xfrm>
            <a:off x="8249400" y="2648520"/>
            <a:ext cx="711000" cy="711000"/>
          </a:xfrm>
          <a:prstGeom prst="ellipse">
            <a:avLst/>
          </a:prstGeom>
          <a:solidFill>
            <a:srgbClr val="6AB2F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1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8"/>
          <p:cNvSpPr/>
          <p:nvPr/>
        </p:nvSpPr>
        <p:spPr>
          <a:xfrm>
            <a:off x="8249400" y="3728520"/>
            <a:ext cx="711000" cy="711000"/>
          </a:xfrm>
          <a:prstGeom prst="ellipse">
            <a:avLst/>
          </a:prstGeom>
          <a:solidFill>
            <a:srgbClr val="FFCC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2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9"/>
          <p:cNvSpPr/>
          <p:nvPr/>
        </p:nvSpPr>
        <p:spPr>
          <a:xfrm>
            <a:off x="8249400" y="4808520"/>
            <a:ext cx="711000" cy="711000"/>
          </a:xfrm>
          <a:prstGeom prst="ellipse">
            <a:avLst/>
          </a:prstGeom>
          <a:solidFill>
            <a:srgbClr val="FF66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3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10"/>
          <p:cNvSpPr/>
          <p:nvPr/>
        </p:nvSpPr>
        <p:spPr>
          <a:xfrm>
            <a:off x="8249400" y="5888520"/>
            <a:ext cx="711000" cy="711000"/>
          </a:xfrm>
          <a:prstGeom prst="ellipse">
            <a:avLst/>
          </a:prstGeom>
          <a:solidFill>
            <a:srgbClr val="FF99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4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1"/>
          <p:cNvSpPr/>
          <p:nvPr/>
        </p:nvSpPr>
        <p:spPr>
          <a:xfrm>
            <a:off x="8249400" y="6968520"/>
            <a:ext cx="711000" cy="711000"/>
          </a:xfrm>
          <a:prstGeom prst="ellipse">
            <a:avLst/>
          </a:prstGeom>
          <a:solidFill>
            <a:srgbClr val="00993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5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12"/>
          <p:cNvSpPr/>
          <p:nvPr/>
        </p:nvSpPr>
        <p:spPr>
          <a:xfrm>
            <a:off x="8249400" y="8048520"/>
            <a:ext cx="711000" cy="711000"/>
          </a:xfrm>
          <a:prstGeom prst="ellipse">
            <a:avLst/>
          </a:prstGeom>
          <a:solidFill>
            <a:srgbClr val="CC0066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6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13"/>
          <p:cNvSpPr/>
          <p:nvPr/>
        </p:nvSpPr>
        <p:spPr>
          <a:xfrm>
            <a:off x="8249400" y="9128520"/>
            <a:ext cx="711000" cy="711000"/>
          </a:xfrm>
          <a:prstGeom prst="ellipse">
            <a:avLst/>
          </a:prstGeom>
          <a:solidFill>
            <a:srgbClr val="00999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7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14"/>
          <p:cNvSpPr/>
          <p:nvPr/>
        </p:nvSpPr>
        <p:spPr>
          <a:xfrm>
            <a:off x="9120240" y="2707200"/>
            <a:ext cx="249192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Modest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15"/>
          <p:cNvSpPr/>
          <p:nvPr/>
        </p:nvSpPr>
        <p:spPr>
          <a:xfrm>
            <a:off x="9120239" y="3787560"/>
            <a:ext cx="9331883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A Good Neighbor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16"/>
          <p:cNvSpPr/>
          <p:nvPr/>
        </p:nvSpPr>
        <p:spPr>
          <a:xfrm>
            <a:off x="9120239" y="4867920"/>
            <a:ext cx="9636683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Avoid Looking At Medusa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7"/>
          <p:cNvSpPr/>
          <p:nvPr/>
        </p:nvSpPr>
        <p:spPr>
          <a:xfrm>
            <a:off x="9120600" y="5948280"/>
            <a:ext cx="609012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Embrace The Weakest Link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18"/>
          <p:cNvSpPr/>
          <p:nvPr/>
        </p:nvSpPr>
        <p:spPr>
          <a:xfrm>
            <a:off x="9120959" y="7028640"/>
            <a:ext cx="7736825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You’re Rubber, I’m Glue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19"/>
          <p:cNvSpPr/>
          <p:nvPr/>
        </p:nvSpPr>
        <p:spPr>
          <a:xfrm>
            <a:off x="9121319" y="8109000"/>
            <a:ext cx="7455111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Keep It In The Family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0"/>
          <p:cNvSpPr/>
          <p:nvPr/>
        </p:nvSpPr>
        <p:spPr>
          <a:xfrm>
            <a:off x="9121319" y="9189360"/>
            <a:ext cx="7244095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Think In Patterns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514560" y="6668640"/>
            <a:ext cx="9539280" cy="802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r>
              <a:rPr lang="en-US" sz="2000" b="0" i="1" strike="noStrike" spc="-1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Be Modest in Speech, but excel in action.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lang="en-US" sz="2000" b="0" i="1" strike="noStrike" spc="-1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   - The Chinese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6351120" y="5148720"/>
            <a:ext cx="9648360" cy="954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20000"/>
              </a:lnSpc>
            </a:pPr>
            <a:r>
              <a:rPr lang="en-US" sz="5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Be Modest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2103120" y="640080"/>
            <a:ext cx="4525560" cy="32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/>
          <a:lstStyle/>
          <a:p>
            <a:pPr>
              <a:lnSpc>
                <a:spcPct val="100000"/>
              </a:lnSpc>
            </a:pPr>
            <a:r>
              <a:rPr lang="en-US" sz="1500" b="0" strike="noStrike" cap="all" spc="7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Line 4"/>
          <p:cNvSpPr/>
          <p:nvPr/>
        </p:nvSpPr>
        <p:spPr>
          <a:xfrm>
            <a:off x="6466680" y="6232680"/>
            <a:ext cx="9522360" cy="360"/>
          </a:xfrm>
          <a:prstGeom prst="line">
            <a:avLst/>
          </a:prstGeom>
          <a:ln w="12600" cap="rnd">
            <a:solidFill>
              <a:srgbClr val="4E5372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514560" y="6668640"/>
            <a:ext cx="9539280" cy="4368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r>
              <a:rPr lang="en-US" sz="2000" b="0" i="1" strike="noStrike" spc="-1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Being a good neighbor is an art which makes life richer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lang="en-US" sz="2000" b="0" i="1" strike="noStrike" spc="-1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   - Gladys Taber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lang="en-US" sz="2000" b="0" i="1" strike="noStrike" spc="-1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You can be a good neighbor, only if you have good neighbors.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lang="en-US" sz="2000" b="0" i="1" strike="noStrike" spc="-1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    - Howard Koch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lang="en-US" sz="2000" b="0" i="1" strike="noStrike" spc="-1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Like a good neighbor, State Farm is there.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lang="en-US" sz="2000" b="0" i="1" strike="noStrike" spc="-1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   - State Farm Insurance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lang="en-US" sz="2000" b="0" i="1" strike="noStrike" spc="-1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Like a good neighbor, Stay over there.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lang="en-US" sz="2000" b="0" i="1" strike="noStrike" spc="-1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    - Grumpy Cat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6351120" y="5148720"/>
            <a:ext cx="9648360" cy="954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20000"/>
              </a:lnSpc>
            </a:pPr>
            <a:r>
              <a:rPr lang="en-US" sz="5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Be A Good Neighbor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2103120" y="640080"/>
            <a:ext cx="4525560" cy="32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/>
          <a:lstStyle/>
          <a:p>
            <a:pPr>
              <a:lnSpc>
                <a:spcPct val="100000"/>
              </a:lnSpc>
            </a:pPr>
            <a:r>
              <a:rPr lang="en-US" sz="1500" b="0" strike="noStrike" cap="all" spc="7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Line 4"/>
          <p:cNvSpPr/>
          <p:nvPr/>
        </p:nvSpPr>
        <p:spPr>
          <a:xfrm>
            <a:off x="6466680" y="6232680"/>
            <a:ext cx="9522360" cy="360"/>
          </a:xfrm>
          <a:prstGeom prst="line">
            <a:avLst/>
          </a:prstGeom>
          <a:ln w="12600" cap="rnd">
            <a:solidFill>
              <a:srgbClr val="4E5372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6351120" y="5148720"/>
            <a:ext cx="9648360" cy="954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20000"/>
              </a:lnSpc>
            </a:pPr>
            <a:r>
              <a:rPr lang="en-US" sz="5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Avoid Looking At Medusa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2103120" y="640080"/>
            <a:ext cx="4525560" cy="32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/>
          <a:lstStyle/>
          <a:p>
            <a:pPr>
              <a:lnSpc>
                <a:spcPct val="100000"/>
              </a:lnSpc>
            </a:pPr>
            <a:r>
              <a:rPr lang="en-US" sz="1500" b="0" strike="noStrike" cap="all" spc="7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Line 3"/>
          <p:cNvSpPr/>
          <p:nvPr/>
        </p:nvSpPr>
        <p:spPr>
          <a:xfrm>
            <a:off x="6466680" y="6232680"/>
            <a:ext cx="9522360" cy="360"/>
          </a:xfrm>
          <a:prstGeom prst="line">
            <a:avLst/>
          </a:prstGeom>
          <a:ln w="12600" cap="rnd">
            <a:solidFill>
              <a:srgbClr val="4E5372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6" name="Picture 225"/>
          <p:cNvPicPr/>
          <p:nvPr/>
        </p:nvPicPr>
        <p:blipFill>
          <a:blip r:embed="rId2"/>
          <a:stretch/>
        </p:blipFill>
        <p:spPr>
          <a:xfrm>
            <a:off x="6863400" y="6542280"/>
            <a:ext cx="8589240" cy="5709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514560" y="6668640"/>
            <a:ext cx="9539280" cy="1198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30000"/>
              </a:lnSpc>
            </a:pPr>
            <a:r>
              <a:rPr lang="en-US" sz="2000" b="0" i="1" strike="noStrike" spc="-1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Always code as if the person who ends up maintaining your code will be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lang="en-US" sz="2000" b="0" i="1" strike="noStrike" spc="-1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a violent psychopath who knows where you live.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lang="en-US" sz="2000" b="0" i="1" strike="noStrike" spc="-1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    - Martin Golding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6351120" y="5148720"/>
            <a:ext cx="10656000" cy="954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20000"/>
              </a:lnSpc>
            </a:pPr>
            <a:r>
              <a:rPr lang="en-US" sz="5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Embrace The Weakest Link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2103120" y="640080"/>
            <a:ext cx="4525560" cy="32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/>
          <a:lstStyle/>
          <a:p>
            <a:pPr>
              <a:lnSpc>
                <a:spcPct val="100000"/>
              </a:lnSpc>
            </a:pPr>
            <a:r>
              <a:rPr lang="en-US" sz="1500" b="0" strike="noStrike" cap="all" spc="7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Line 4"/>
          <p:cNvSpPr/>
          <p:nvPr/>
        </p:nvSpPr>
        <p:spPr>
          <a:xfrm>
            <a:off x="6466680" y="6232680"/>
            <a:ext cx="9522360" cy="360"/>
          </a:xfrm>
          <a:prstGeom prst="line">
            <a:avLst/>
          </a:prstGeom>
          <a:ln w="12600" cap="rnd">
            <a:solidFill>
              <a:srgbClr val="4E5372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6514560" y="6668640"/>
            <a:ext cx="9539280" cy="802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30000"/>
              </a:lnSpc>
            </a:pPr>
            <a:r>
              <a:rPr lang="en-US" sz="2000" b="0" i="1" strike="noStrike" spc="-1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You’re Rubber, I’m Glue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lang="en-US" sz="2000" b="0" i="1" strike="noStrike" spc="-1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    - Every child since the 50’s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6351120" y="5148720"/>
            <a:ext cx="10656000" cy="954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20000"/>
              </a:lnSpc>
            </a:pPr>
            <a:r>
              <a:rPr lang="en-US" sz="5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You’re Rubber, I’m Glue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2103120" y="640080"/>
            <a:ext cx="4525560" cy="32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/>
          <a:lstStyle/>
          <a:p>
            <a:pPr>
              <a:lnSpc>
                <a:spcPct val="100000"/>
              </a:lnSpc>
            </a:pPr>
            <a:r>
              <a:rPr lang="en-US" sz="1500" b="0" strike="noStrike" cap="all" spc="7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Line 4"/>
          <p:cNvSpPr/>
          <p:nvPr/>
        </p:nvSpPr>
        <p:spPr>
          <a:xfrm>
            <a:off x="6466680" y="6232680"/>
            <a:ext cx="9522360" cy="360"/>
          </a:xfrm>
          <a:prstGeom prst="line">
            <a:avLst/>
          </a:prstGeom>
          <a:ln w="12600" cap="rnd">
            <a:solidFill>
              <a:srgbClr val="4E5372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514560" y="6668640"/>
            <a:ext cx="9539280" cy="802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2"/>
          <p:cNvSpPr/>
          <p:nvPr/>
        </p:nvSpPr>
        <p:spPr>
          <a:xfrm>
            <a:off x="6351120" y="5148720"/>
            <a:ext cx="10656000" cy="954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20000"/>
              </a:lnSpc>
            </a:pPr>
            <a:r>
              <a:rPr lang="en-US" sz="5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Keep It In The Family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2103120" y="640080"/>
            <a:ext cx="4525560" cy="32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/>
          <a:lstStyle/>
          <a:p>
            <a:pPr>
              <a:lnSpc>
                <a:spcPct val="100000"/>
              </a:lnSpc>
            </a:pPr>
            <a:r>
              <a:rPr lang="en-US" sz="1500" b="0" strike="noStrike" cap="all" spc="7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Line 4"/>
          <p:cNvSpPr/>
          <p:nvPr/>
        </p:nvSpPr>
        <p:spPr>
          <a:xfrm>
            <a:off x="6466680" y="6232680"/>
            <a:ext cx="9522360" cy="360"/>
          </a:xfrm>
          <a:prstGeom prst="line">
            <a:avLst/>
          </a:prstGeom>
          <a:ln w="12600" cap="rnd">
            <a:solidFill>
              <a:srgbClr val="4E5372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6514560" y="6668640"/>
            <a:ext cx="9539280" cy="802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351120" y="5148720"/>
            <a:ext cx="10656000" cy="954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20000"/>
              </a:lnSpc>
            </a:pPr>
            <a:r>
              <a:rPr lang="en-US" sz="5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Think In Patterns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2103120" y="640080"/>
            <a:ext cx="4525560" cy="32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/>
          <a:lstStyle/>
          <a:p>
            <a:pPr>
              <a:lnSpc>
                <a:spcPct val="100000"/>
              </a:lnSpc>
            </a:pPr>
            <a:r>
              <a:rPr lang="en-US" sz="1500" b="0" strike="noStrike" cap="all" spc="7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Line 4"/>
          <p:cNvSpPr/>
          <p:nvPr/>
        </p:nvSpPr>
        <p:spPr>
          <a:xfrm>
            <a:off x="6466680" y="6232680"/>
            <a:ext cx="9522360" cy="360"/>
          </a:xfrm>
          <a:prstGeom prst="line">
            <a:avLst/>
          </a:prstGeom>
          <a:ln w="12600" cap="rnd">
            <a:solidFill>
              <a:srgbClr val="4E5372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0" y="0"/>
            <a:ext cx="7878960" cy="13735440"/>
          </a:xfrm>
          <a:prstGeom prst="rect">
            <a:avLst/>
          </a:prstGeom>
          <a:gradFill>
            <a:gsLst>
              <a:gs pos="0">
                <a:srgbClr val="6AB2F2"/>
              </a:gs>
              <a:gs pos="100000">
                <a:srgbClr val="2D2E3B"/>
              </a:gs>
            </a:gsLst>
            <a:lin ang="2508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2"/>
          <p:cNvSpPr/>
          <p:nvPr/>
        </p:nvSpPr>
        <p:spPr>
          <a:xfrm flipH="1">
            <a:off x="1580040" y="13111560"/>
            <a:ext cx="4526640" cy="32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/>
          <a:lstStyle/>
          <a:p>
            <a:pPr>
              <a:lnSpc>
                <a:spcPct val="100000"/>
              </a:lnSpc>
            </a:pPr>
            <a:r>
              <a:rPr lang="en-US" sz="1500" b="0" strike="noStrike" cap="all" spc="7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1533240" y="5037480"/>
            <a:ext cx="3916800" cy="2221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/>
          <a:lstStyle/>
          <a:p>
            <a:pPr algn="ctr">
              <a:lnSpc>
                <a:spcPct val="240000"/>
              </a:lnSpc>
            </a:pPr>
            <a:r>
              <a:rPr lang="en-US" sz="2400" b="0" strike="noStrike" cap="all" spc="56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Object-Oriented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lang="en-US" sz="2400" b="0" strike="noStrike" cap="all" spc="56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BEST PRACTICES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lang="en-US" sz="2400" b="0" strike="noStrike" cap="all" spc="56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IN PHP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Line 4"/>
          <p:cNvSpPr/>
          <p:nvPr/>
        </p:nvSpPr>
        <p:spPr>
          <a:xfrm>
            <a:off x="2286000" y="5486400"/>
            <a:ext cx="3108960" cy="360"/>
          </a:xfrm>
          <a:prstGeom prst="line">
            <a:avLst/>
          </a:prstGeom>
          <a:ln w="12600" cap="rnd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Line 5"/>
          <p:cNvSpPr/>
          <p:nvPr/>
        </p:nvSpPr>
        <p:spPr>
          <a:xfrm>
            <a:off x="1737360" y="6400800"/>
            <a:ext cx="3474720" cy="360"/>
          </a:xfrm>
          <a:prstGeom prst="line">
            <a:avLst/>
          </a:prstGeom>
          <a:ln w="12600" cap="rnd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Line 6"/>
          <p:cNvSpPr/>
          <p:nvPr/>
        </p:nvSpPr>
        <p:spPr>
          <a:xfrm>
            <a:off x="2743200" y="7259760"/>
            <a:ext cx="1463040" cy="360"/>
          </a:xfrm>
          <a:prstGeom prst="line">
            <a:avLst/>
          </a:prstGeom>
          <a:ln w="12600" cap="rnd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7"/>
          <p:cNvSpPr/>
          <p:nvPr/>
        </p:nvSpPr>
        <p:spPr>
          <a:xfrm>
            <a:off x="8249400" y="2648520"/>
            <a:ext cx="711000" cy="711000"/>
          </a:xfrm>
          <a:prstGeom prst="ellipse">
            <a:avLst/>
          </a:prstGeom>
          <a:solidFill>
            <a:srgbClr val="6AB2F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1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8"/>
          <p:cNvSpPr/>
          <p:nvPr/>
        </p:nvSpPr>
        <p:spPr>
          <a:xfrm>
            <a:off x="8249400" y="3728520"/>
            <a:ext cx="711000" cy="711000"/>
          </a:xfrm>
          <a:prstGeom prst="ellipse">
            <a:avLst/>
          </a:prstGeom>
          <a:solidFill>
            <a:srgbClr val="FFCC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2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9"/>
          <p:cNvSpPr/>
          <p:nvPr/>
        </p:nvSpPr>
        <p:spPr>
          <a:xfrm>
            <a:off x="8249400" y="4808520"/>
            <a:ext cx="711000" cy="711000"/>
          </a:xfrm>
          <a:prstGeom prst="ellipse">
            <a:avLst/>
          </a:prstGeom>
          <a:solidFill>
            <a:srgbClr val="FF66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3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10"/>
          <p:cNvSpPr/>
          <p:nvPr/>
        </p:nvSpPr>
        <p:spPr>
          <a:xfrm>
            <a:off x="8249400" y="5888520"/>
            <a:ext cx="711000" cy="711000"/>
          </a:xfrm>
          <a:prstGeom prst="ellipse">
            <a:avLst/>
          </a:prstGeom>
          <a:solidFill>
            <a:srgbClr val="FF99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4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11"/>
          <p:cNvSpPr/>
          <p:nvPr/>
        </p:nvSpPr>
        <p:spPr>
          <a:xfrm>
            <a:off x="8249400" y="6968520"/>
            <a:ext cx="711000" cy="711000"/>
          </a:xfrm>
          <a:prstGeom prst="ellipse">
            <a:avLst/>
          </a:prstGeom>
          <a:solidFill>
            <a:srgbClr val="00993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5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12"/>
          <p:cNvSpPr/>
          <p:nvPr/>
        </p:nvSpPr>
        <p:spPr>
          <a:xfrm>
            <a:off x="8249400" y="8048520"/>
            <a:ext cx="711000" cy="711000"/>
          </a:xfrm>
          <a:prstGeom prst="ellipse">
            <a:avLst/>
          </a:prstGeom>
          <a:solidFill>
            <a:srgbClr val="CC0066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6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13"/>
          <p:cNvSpPr/>
          <p:nvPr/>
        </p:nvSpPr>
        <p:spPr>
          <a:xfrm>
            <a:off x="8249400" y="9128520"/>
            <a:ext cx="711000" cy="711000"/>
          </a:xfrm>
          <a:prstGeom prst="ellipse">
            <a:avLst/>
          </a:prstGeom>
          <a:solidFill>
            <a:srgbClr val="00999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7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14"/>
          <p:cNvSpPr/>
          <p:nvPr/>
        </p:nvSpPr>
        <p:spPr>
          <a:xfrm>
            <a:off x="9120240" y="2707200"/>
            <a:ext cx="249192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Modest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15"/>
          <p:cNvSpPr/>
          <p:nvPr/>
        </p:nvSpPr>
        <p:spPr>
          <a:xfrm>
            <a:off x="9120240" y="3787560"/>
            <a:ext cx="11559268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A Good Neighbor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16"/>
          <p:cNvSpPr/>
          <p:nvPr/>
        </p:nvSpPr>
        <p:spPr>
          <a:xfrm>
            <a:off x="9120239" y="4867920"/>
            <a:ext cx="9918037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Avoid Looking At Medusa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17"/>
          <p:cNvSpPr/>
          <p:nvPr/>
        </p:nvSpPr>
        <p:spPr>
          <a:xfrm>
            <a:off x="9120600" y="5948280"/>
            <a:ext cx="609012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Embrace The Weakest Link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18"/>
          <p:cNvSpPr/>
          <p:nvPr/>
        </p:nvSpPr>
        <p:spPr>
          <a:xfrm>
            <a:off x="9120960" y="7028640"/>
            <a:ext cx="9213932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You’re Rubber, I’m Glue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19"/>
          <p:cNvSpPr/>
          <p:nvPr/>
        </p:nvSpPr>
        <p:spPr>
          <a:xfrm>
            <a:off x="9121320" y="8109000"/>
            <a:ext cx="11370618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Keep It In The Family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0"/>
          <p:cNvSpPr/>
          <p:nvPr/>
        </p:nvSpPr>
        <p:spPr>
          <a:xfrm>
            <a:off x="9121320" y="9189360"/>
            <a:ext cx="8932218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Think In Patterns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0"/>
            <a:ext cx="7878960" cy="13735440"/>
          </a:xfrm>
          <a:prstGeom prst="rect">
            <a:avLst/>
          </a:prstGeom>
          <a:gradFill>
            <a:gsLst>
              <a:gs pos="0">
                <a:srgbClr val="6AB2F2"/>
              </a:gs>
              <a:gs pos="100000">
                <a:srgbClr val="2D2E3B"/>
              </a:gs>
            </a:gsLst>
            <a:lin ang="2508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2"/>
          <p:cNvSpPr/>
          <p:nvPr/>
        </p:nvSpPr>
        <p:spPr>
          <a:xfrm flipH="1">
            <a:off x="1580040" y="13111560"/>
            <a:ext cx="4526640" cy="32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/>
          <a:lstStyle/>
          <a:p>
            <a:pPr>
              <a:lnSpc>
                <a:spcPct val="100000"/>
              </a:lnSpc>
            </a:pPr>
            <a:r>
              <a:rPr lang="en-US" sz="1500" b="0" strike="noStrike" cap="all" spc="7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1533240" y="5037480"/>
            <a:ext cx="3916800" cy="2221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/>
          <a:lstStyle/>
          <a:p>
            <a:pPr algn="ctr">
              <a:lnSpc>
                <a:spcPct val="240000"/>
              </a:lnSpc>
            </a:pPr>
            <a:r>
              <a:rPr lang="en-US" sz="2400" b="0" strike="noStrike" cap="all" spc="56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Object-Oriented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lang="en-US" sz="2400" b="0" strike="noStrike" cap="all" spc="56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BEST PRACTICES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lang="en-US" sz="2400" b="0" strike="noStrike" cap="all" spc="56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IN PHP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Line 4"/>
          <p:cNvSpPr/>
          <p:nvPr/>
        </p:nvSpPr>
        <p:spPr>
          <a:xfrm>
            <a:off x="2286000" y="5486400"/>
            <a:ext cx="3108960" cy="360"/>
          </a:xfrm>
          <a:prstGeom prst="line">
            <a:avLst/>
          </a:prstGeom>
          <a:ln w="12600" cap="rnd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Line 5"/>
          <p:cNvSpPr/>
          <p:nvPr/>
        </p:nvSpPr>
        <p:spPr>
          <a:xfrm>
            <a:off x="1737360" y="6400800"/>
            <a:ext cx="3474720" cy="360"/>
          </a:xfrm>
          <a:prstGeom prst="line">
            <a:avLst/>
          </a:prstGeom>
          <a:ln w="12600" cap="rnd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Line 6"/>
          <p:cNvSpPr/>
          <p:nvPr/>
        </p:nvSpPr>
        <p:spPr>
          <a:xfrm>
            <a:off x="2743200" y="7259760"/>
            <a:ext cx="1463040" cy="360"/>
          </a:xfrm>
          <a:prstGeom prst="line">
            <a:avLst/>
          </a:prstGeom>
          <a:ln w="12600" cap="rnd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384">
        <p14:vortex dir="r"/>
      </p:transition>
    </mc:Choice>
    <mc:Fallback>
      <p:transition spd="slow" advTm="384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7878960" cy="13735440"/>
          </a:xfrm>
          <a:prstGeom prst="rect">
            <a:avLst/>
          </a:prstGeom>
          <a:gradFill>
            <a:gsLst>
              <a:gs pos="0">
                <a:srgbClr val="6AB2F2"/>
              </a:gs>
              <a:gs pos="100000">
                <a:srgbClr val="2D2E3B"/>
              </a:gs>
            </a:gsLst>
            <a:lin ang="2508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2"/>
          <p:cNvSpPr/>
          <p:nvPr/>
        </p:nvSpPr>
        <p:spPr>
          <a:xfrm flipH="1">
            <a:off x="1580040" y="13111560"/>
            <a:ext cx="4526640" cy="32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/>
          <a:lstStyle/>
          <a:p>
            <a:pPr>
              <a:lnSpc>
                <a:spcPct val="100000"/>
              </a:lnSpc>
            </a:pPr>
            <a:r>
              <a:rPr lang="en-US" sz="1500" b="0" strike="noStrike" cap="all" spc="7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533240" y="5037480"/>
            <a:ext cx="3916800" cy="2221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/>
          <a:lstStyle/>
          <a:p>
            <a:pPr algn="ctr">
              <a:lnSpc>
                <a:spcPct val="240000"/>
              </a:lnSpc>
            </a:pPr>
            <a:r>
              <a:rPr lang="en-US" sz="2400" b="0" strike="noStrike" cap="all" spc="56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Object-Oriented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lang="en-US" sz="2400" b="0" strike="noStrike" cap="all" spc="56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BEST PRACTICES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lang="en-US" sz="2400" b="0" strike="noStrike" cap="all" spc="56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IN PHP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Line 4"/>
          <p:cNvSpPr/>
          <p:nvPr/>
        </p:nvSpPr>
        <p:spPr>
          <a:xfrm>
            <a:off x="2286000" y="5486400"/>
            <a:ext cx="3108960" cy="360"/>
          </a:xfrm>
          <a:prstGeom prst="line">
            <a:avLst/>
          </a:prstGeom>
          <a:ln w="12600" cap="rnd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Line 5"/>
          <p:cNvSpPr/>
          <p:nvPr/>
        </p:nvSpPr>
        <p:spPr>
          <a:xfrm>
            <a:off x="1737360" y="6400800"/>
            <a:ext cx="3474720" cy="360"/>
          </a:xfrm>
          <a:prstGeom prst="line">
            <a:avLst/>
          </a:prstGeom>
          <a:ln w="12600" cap="rnd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Line 6"/>
          <p:cNvSpPr/>
          <p:nvPr/>
        </p:nvSpPr>
        <p:spPr>
          <a:xfrm>
            <a:off x="2743200" y="7259760"/>
            <a:ext cx="1463040" cy="360"/>
          </a:xfrm>
          <a:prstGeom prst="line">
            <a:avLst/>
          </a:prstGeom>
          <a:ln w="12600" cap="rnd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7"/>
          <p:cNvSpPr/>
          <p:nvPr/>
        </p:nvSpPr>
        <p:spPr>
          <a:xfrm>
            <a:off x="8249400" y="2648520"/>
            <a:ext cx="711000" cy="711000"/>
          </a:xfrm>
          <a:prstGeom prst="ellipse">
            <a:avLst/>
          </a:prstGeom>
          <a:solidFill>
            <a:srgbClr val="6AB2F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1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8"/>
          <p:cNvSpPr/>
          <p:nvPr/>
        </p:nvSpPr>
        <p:spPr>
          <a:xfrm>
            <a:off x="8249400" y="3728520"/>
            <a:ext cx="711000" cy="711000"/>
          </a:xfrm>
          <a:prstGeom prst="ellipse">
            <a:avLst/>
          </a:prstGeom>
          <a:solidFill>
            <a:srgbClr val="FFCC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2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9"/>
          <p:cNvSpPr/>
          <p:nvPr/>
        </p:nvSpPr>
        <p:spPr>
          <a:xfrm>
            <a:off x="8249400" y="4808520"/>
            <a:ext cx="711000" cy="711000"/>
          </a:xfrm>
          <a:prstGeom prst="ellipse">
            <a:avLst/>
          </a:prstGeom>
          <a:solidFill>
            <a:srgbClr val="FF66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3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0"/>
          <p:cNvSpPr/>
          <p:nvPr/>
        </p:nvSpPr>
        <p:spPr>
          <a:xfrm>
            <a:off x="8249400" y="5888520"/>
            <a:ext cx="711000" cy="711000"/>
          </a:xfrm>
          <a:prstGeom prst="ellipse">
            <a:avLst/>
          </a:prstGeom>
          <a:solidFill>
            <a:srgbClr val="FF99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4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1"/>
          <p:cNvSpPr/>
          <p:nvPr/>
        </p:nvSpPr>
        <p:spPr>
          <a:xfrm>
            <a:off x="8249400" y="6968520"/>
            <a:ext cx="711000" cy="711000"/>
          </a:xfrm>
          <a:prstGeom prst="ellipse">
            <a:avLst/>
          </a:prstGeom>
          <a:solidFill>
            <a:srgbClr val="00993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5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2"/>
          <p:cNvSpPr/>
          <p:nvPr/>
        </p:nvSpPr>
        <p:spPr>
          <a:xfrm>
            <a:off x="8249400" y="8048520"/>
            <a:ext cx="711000" cy="711000"/>
          </a:xfrm>
          <a:prstGeom prst="ellipse">
            <a:avLst/>
          </a:prstGeom>
          <a:solidFill>
            <a:srgbClr val="CC0066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6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3"/>
          <p:cNvSpPr/>
          <p:nvPr/>
        </p:nvSpPr>
        <p:spPr>
          <a:xfrm>
            <a:off x="8249400" y="9128520"/>
            <a:ext cx="711000" cy="711000"/>
          </a:xfrm>
          <a:prstGeom prst="ellipse">
            <a:avLst/>
          </a:prstGeom>
          <a:solidFill>
            <a:srgbClr val="00999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7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 advTm="559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0"/>
            <a:ext cx="7878960" cy="13735440"/>
          </a:xfrm>
          <a:prstGeom prst="rect">
            <a:avLst/>
          </a:prstGeom>
          <a:gradFill>
            <a:gsLst>
              <a:gs pos="0">
                <a:srgbClr val="6AB2F2"/>
              </a:gs>
              <a:gs pos="100000">
                <a:srgbClr val="2D2E3B"/>
              </a:gs>
            </a:gsLst>
            <a:lin ang="2508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 flipH="1">
            <a:off x="1580040" y="13111560"/>
            <a:ext cx="4526640" cy="32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/>
          <a:lstStyle/>
          <a:p>
            <a:pPr>
              <a:lnSpc>
                <a:spcPct val="100000"/>
              </a:lnSpc>
            </a:pPr>
            <a:r>
              <a:rPr lang="en-US" sz="1500" b="0" strike="noStrike" cap="all" spc="7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533240" y="5037480"/>
            <a:ext cx="3916800" cy="2221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/>
          <a:lstStyle/>
          <a:p>
            <a:pPr algn="ctr">
              <a:lnSpc>
                <a:spcPct val="240000"/>
              </a:lnSpc>
            </a:pPr>
            <a:r>
              <a:rPr lang="en-US" sz="2400" b="0" strike="noStrike" cap="all" spc="56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Object-Oriented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lang="en-US" sz="2400" b="0" strike="noStrike" cap="all" spc="56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BEST PRACTICES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lang="en-US" sz="2400" b="0" strike="noStrike" cap="all" spc="56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IN PHP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Line 4"/>
          <p:cNvSpPr/>
          <p:nvPr/>
        </p:nvSpPr>
        <p:spPr>
          <a:xfrm>
            <a:off x="2286000" y="5486400"/>
            <a:ext cx="3108960" cy="360"/>
          </a:xfrm>
          <a:prstGeom prst="line">
            <a:avLst/>
          </a:prstGeom>
          <a:ln w="12600" cap="rnd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5"/>
          <p:cNvSpPr/>
          <p:nvPr/>
        </p:nvSpPr>
        <p:spPr>
          <a:xfrm>
            <a:off x="1737360" y="6400800"/>
            <a:ext cx="3474720" cy="360"/>
          </a:xfrm>
          <a:prstGeom prst="line">
            <a:avLst/>
          </a:prstGeom>
          <a:ln w="12600" cap="rnd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Line 6"/>
          <p:cNvSpPr/>
          <p:nvPr/>
        </p:nvSpPr>
        <p:spPr>
          <a:xfrm>
            <a:off x="2743200" y="7259760"/>
            <a:ext cx="1463040" cy="360"/>
          </a:xfrm>
          <a:prstGeom prst="line">
            <a:avLst/>
          </a:prstGeom>
          <a:ln w="12600" cap="rnd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8249400" y="2648520"/>
            <a:ext cx="711000" cy="711000"/>
          </a:xfrm>
          <a:prstGeom prst="ellipse">
            <a:avLst/>
          </a:prstGeom>
          <a:solidFill>
            <a:srgbClr val="6AB2F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1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8"/>
          <p:cNvSpPr/>
          <p:nvPr/>
        </p:nvSpPr>
        <p:spPr>
          <a:xfrm>
            <a:off x="8249400" y="3728520"/>
            <a:ext cx="711000" cy="711000"/>
          </a:xfrm>
          <a:prstGeom prst="ellipse">
            <a:avLst/>
          </a:prstGeom>
          <a:solidFill>
            <a:srgbClr val="FFCC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2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9"/>
          <p:cNvSpPr/>
          <p:nvPr/>
        </p:nvSpPr>
        <p:spPr>
          <a:xfrm>
            <a:off x="8249400" y="4808520"/>
            <a:ext cx="711000" cy="711000"/>
          </a:xfrm>
          <a:prstGeom prst="ellipse">
            <a:avLst/>
          </a:prstGeom>
          <a:solidFill>
            <a:srgbClr val="FF66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3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0"/>
          <p:cNvSpPr/>
          <p:nvPr/>
        </p:nvSpPr>
        <p:spPr>
          <a:xfrm>
            <a:off x="8249400" y="5888520"/>
            <a:ext cx="711000" cy="711000"/>
          </a:xfrm>
          <a:prstGeom prst="ellipse">
            <a:avLst/>
          </a:prstGeom>
          <a:solidFill>
            <a:srgbClr val="FF99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4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11"/>
          <p:cNvSpPr/>
          <p:nvPr/>
        </p:nvSpPr>
        <p:spPr>
          <a:xfrm>
            <a:off x="8249400" y="6968520"/>
            <a:ext cx="711000" cy="711000"/>
          </a:xfrm>
          <a:prstGeom prst="ellipse">
            <a:avLst/>
          </a:prstGeom>
          <a:solidFill>
            <a:srgbClr val="00993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5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12"/>
          <p:cNvSpPr/>
          <p:nvPr/>
        </p:nvSpPr>
        <p:spPr>
          <a:xfrm>
            <a:off x="8249400" y="8048520"/>
            <a:ext cx="711000" cy="711000"/>
          </a:xfrm>
          <a:prstGeom prst="ellipse">
            <a:avLst/>
          </a:prstGeom>
          <a:solidFill>
            <a:srgbClr val="CC0066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6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13"/>
          <p:cNvSpPr/>
          <p:nvPr/>
        </p:nvSpPr>
        <p:spPr>
          <a:xfrm>
            <a:off x="8249400" y="9128520"/>
            <a:ext cx="711000" cy="711000"/>
          </a:xfrm>
          <a:prstGeom prst="ellipse">
            <a:avLst/>
          </a:prstGeom>
          <a:solidFill>
            <a:srgbClr val="00999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7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14"/>
          <p:cNvSpPr/>
          <p:nvPr/>
        </p:nvSpPr>
        <p:spPr>
          <a:xfrm>
            <a:off x="9120240" y="2707200"/>
            <a:ext cx="249192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Modest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 advTm="334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0"/>
            <a:ext cx="7878960" cy="13735440"/>
          </a:xfrm>
          <a:prstGeom prst="rect">
            <a:avLst/>
          </a:prstGeom>
          <a:gradFill>
            <a:gsLst>
              <a:gs pos="0">
                <a:srgbClr val="6AB2F2"/>
              </a:gs>
              <a:gs pos="100000">
                <a:srgbClr val="2D2E3B"/>
              </a:gs>
            </a:gsLst>
            <a:lin ang="2508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2"/>
          <p:cNvSpPr/>
          <p:nvPr/>
        </p:nvSpPr>
        <p:spPr>
          <a:xfrm flipH="1">
            <a:off x="1580040" y="13111560"/>
            <a:ext cx="4526640" cy="32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/>
          <a:lstStyle/>
          <a:p>
            <a:pPr>
              <a:lnSpc>
                <a:spcPct val="100000"/>
              </a:lnSpc>
            </a:pPr>
            <a:r>
              <a:rPr lang="en-US" sz="1500" b="0" strike="noStrike" cap="all" spc="7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533240" y="5037480"/>
            <a:ext cx="3916800" cy="2221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/>
          <a:lstStyle/>
          <a:p>
            <a:pPr algn="ctr">
              <a:lnSpc>
                <a:spcPct val="240000"/>
              </a:lnSpc>
            </a:pPr>
            <a:r>
              <a:rPr lang="en-US" sz="2400" b="0" strike="noStrike" cap="all" spc="56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Object-Oriented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lang="en-US" sz="2400" b="0" strike="noStrike" cap="all" spc="56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BEST PRACTICES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lang="en-US" sz="2400" b="0" strike="noStrike" cap="all" spc="56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IN PHP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Line 4"/>
          <p:cNvSpPr/>
          <p:nvPr/>
        </p:nvSpPr>
        <p:spPr>
          <a:xfrm>
            <a:off x="2286000" y="5486400"/>
            <a:ext cx="3108960" cy="360"/>
          </a:xfrm>
          <a:prstGeom prst="line">
            <a:avLst/>
          </a:prstGeom>
          <a:ln w="12600" cap="rnd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Line 5"/>
          <p:cNvSpPr/>
          <p:nvPr/>
        </p:nvSpPr>
        <p:spPr>
          <a:xfrm>
            <a:off x="1737360" y="6400800"/>
            <a:ext cx="3474720" cy="360"/>
          </a:xfrm>
          <a:prstGeom prst="line">
            <a:avLst/>
          </a:prstGeom>
          <a:ln w="12600" cap="rnd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Line 6"/>
          <p:cNvSpPr/>
          <p:nvPr/>
        </p:nvSpPr>
        <p:spPr>
          <a:xfrm>
            <a:off x="2743200" y="7259760"/>
            <a:ext cx="1463040" cy="360"/>
          </a:xfrm>
          <a:prstGeom prst="line">
            <a:avLst/>
          </a:prstGeom>
          <a:ln w="12600" cap="rnd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7"/>
          <p:cNvSpPr/>
          <p:nvPr/>
        </p:nvSpPr>
        <p:spPr>
          <a:xfrm>
            <a:off x="8249400" y="2648520"/>
            <a:ext cx="711000" cy="711000"/>
          </a:xfrm>
          <a:prstGeom prst="ellipse">
            <a:avLst/>
          </a:prstGeom>
          <a:solidFill>
            <a:srgbClr val="6AB2F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1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8"/>
          <p:cNvSpPr/>
          <p:nvPr/>
        </p:nvSpPr>
        <p:spPr>
          <a:xfrm>
            <a:off x="8249400" y="3728520"/>
            <a:ext cx="711000" cy="711000"/>
          </a:xfrm>
          <a:prstGeom prst="ellipse">
            <a:avLst/>
          </a:prstGeom>
          <a:solidFill>
            <a:srgbClr val="FFCC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2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9"/>
          <p:cNvSpPr/>
          <p:nvPr/>
        </p:nvSpPr>
        <p:spPr>
          <a:xfrm>
            <a:off x="8249400" y="4808520"/>
            <a:ext cx="711000" cy="711000"/>
          </a:xfrm>
          <a:prstGeom prst="ellipse">
            <a:avLst/>
          </a:prstGeom>
          <a:solidFill>
            <a:srgbClr val="FF66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3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10"/>
          <p:cNvSpPr/>
          <p:nvPr/>
        </p:nvSpPr>
        <p:spPr>
          <a:xfrm>
            <a:off x="8249400" y="5888520"/>
            <a:ext cx="711000" cy="711000"/>
          </a:xfrm>
          <a:prstGeom prst="ellipse">
            <a:avLst/>
          </a:prstGeom>
          <a:solidFill>
            <a:srgbClr val="FF99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4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1"/>
          <p:cNvSpPr/>
          <p:nvPr/>
        </p:nvSpPr>
        <p:spPr>
          <a:xfrm>
            <a:off x="8249400" y="6968520"/>
            <a:ext cx="711000" cy="711000"/>
          </a:xfrm>
          <a:prstGeom prst="ellipse">
            <a:avLst/>
          </a:prstGeom>
          <a:solidFill>
            <a:srgbClr val="00993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5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2"/>
          <p:cNvSpPr/>
          <p:nvPr/>
        </p:nvSpPr>
        <p:spPr>
          <a:xfrm>
            <a:off x="8249400" y="8048520"/>
            <a:ext cx="711000" cy="711000"/>
          </a:xfrm>
          <a:prstGeom prst="ellipse">
            <a:avLst/>
          </a:prstGeom>
          <a:solidFill>
            <a:srgbClr val="CC0066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6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3"/>
          <p:cNvSpPr/>
          <p:nvPr/>
        </p:nvSpPr>
        <p:spPr>
          <a:xfrm>
            <a:off x="8249400" y="9128520"/>
            <a:ext cx="711000" cy="711000"/>
          </a:xfrm>
          <a:prstGeom prst="ellipse">
            <a:avLst/>
          </a:prstGeom>
          <a:solidFill>
            <a:srgbClr val="00999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7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4"/>
          <p:cNvSpPr/>
          <p:nvPr/>
        </p:nvSpPr>
        <p:spPr>
          <a:xfrm>
            <a:off x="9120240" y="2707200"/>
            <a:ext cx="249192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Modest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5"/>
          <p:cNvSpPr/>
          <p:nvPr/>
        </p:nvSpPr>
        <p:spPr>
          <a:xfrm>
            <a:off x="9120240" y="3787560"/>
            <a:ext cx="5533606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A Good Neighbor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 advTm="6008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0"/>
            <a:ext cx="7878960" cy="13735440"/>
          </a:xfrm>
          <a:prstGeom prst="rect">
            <a:avLst/>
          </a:prstGeom>
          <a:gradFill>
            <a:gsLst>
              <a:gs pos="0">
                <a:srgbClr val="6AB2F2"/>
              </a:gs>
              <a:gs pos="100000">
                <a:srgbClr val="2D2E3B"/>
              </a:gs>
            </a:gsLst>
            <a:lin ang="2508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2"/>
          <p:cNvSpPr/>
          <p:nvPr/>
        </p:nvSpPr>
        <p:spPr>
          <a:xfrm flipH="1">
            <a:off x="1580040" y="13111560"/>
            <a:ext cx="4526640" cy="32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/>
          <a:lstStyle/>
          <a:p>
            <a:pPr>
              <a:lnSpc>
                <a:spcPct val="100000"/>
              </a:lnSpc>
            </a:pPr>
            <a:r>
              <a:rPr lang="en-US" sz="1500" b="0" strike="noStrike" cap="all" spc="7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533240" y="5037480"/>
            <a:ext cx="3916800" cy="2221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/>
          <a:lstStyle/>
          <a:p>
            <a:pPr algn="ctr">
              <a:lnSpc>
                <a:spcPct val="240000"/>
              </a:lnSpc>
            </a:pPr>
            <a:r>
              <a:rPr lang="en-US" sz="2400" b="0" strike="noStrike" cap="all" spc="56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Object-Oriented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lang="en-US" sz="2400" b="0" strike="noStrike" cap="all" spc="56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BEST PRACTICES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lang="en-US" sz="2400" b="0" strike="noStrike" cap="all" spc="56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IN PHP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Line 4"/>
          <p:cNvSpPr/>
          <p:nvPr/>
        </p:nvSpPr>
        <p:spPr>
          <a:xfrm>
            <a:off x="2286000" y="5486400"/>
            <a:ext cx="3108960" cy="360"/>
          </a:xfrm>
          <a:prstGeom prst="line">
            <a:avLst/>
          </a:prstGeom>
          <a:ln w="12600" cap="rnd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Line 5"/>
          <p:cNvSpPr/>
          <p:nvPr/>
        </p:nvSpPr>
        <p:spPr>
          <a:xfrm>
            <a:off x="1737360" y="6400800"/>
            <a:ext cx="3474720" cy="360"/>
          </a:xfrm>
          <a:prstGeom prst="line">
            <a:avLst/>
          </a:prstGeom>
          <a:ln w="12600" cap="rnd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Line 6"/>
          <p:cNvSpPr/>
          <p:nvPr/>
        </p:nvSpPr>
        <p:spPr>
          <a:xfrm>
            <a:off x="2743200" y="7259760"/>
            <a:ext cx="1463040" cy="360"/>
          </a:xfrm>
          <a:prstGeom prst="line">
            <a:avLst/>
          </a:prstGeom>
          <a:ln w="12600" cap="rnd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7"/>
          <p:cNvSpPr/>
          <p:nvPr/>
        </p:nvSpPr>
        <p:spPr>
          <a:xfrm>
            <a:off x="8249400" y="2648520"/>
            <a:ext cx="711000" cy="711000"/>
          </a:xfrm>
          <a:prstGeom prst="ellipse">
            <a:avLst/>
          </a:prstGeom>
          <a:solidFill>
            <a:srgbClr val="6AB2F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1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8"/>
          <p:cNvSpPr/>
          <p:nvPr/>
        </p:nvSpPr>
        <p:spPr>
          <a:xfrm>
            <a:off x="8249400" y="3728520"/>
            <a:ext cx="711000" cy="711000"/>
          </a:xfrm>
          <a:prstGeom prst="ellipse">
            <a:avLst/>
          </a:prstGeom>
          <a:solidFill>
            <a:srgbClr val="FFCC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2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9"/>
          <p:cNvSpPr/>
          <p:nvPr/>
        </p:nvSpPr>
        <p:spPr>
          <a:xfrm>
            <a:off x="8249400" y="4808520"/>
            <a:ext cx="711000" cy="711000"/>
          </a:xfrm>
          <a:prstGeom prst="ellipse">
            <a:avLst/>
          </a:prstGeom>
          <a:solidFill>
            <a:srgbClr val="FF66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3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0"/>
          <p:cNvSpPr/>
          <p:nvPr/>
        </p:nvSpPr>
        <p:spPr>
          <a:xfrm>
            <a:off x="8249400" y="5888520"/>
            <a:ext cx="711000" cy="711000"/>
          </a:xfrm>
          <a:prstGeom prst="ellipse">
            <a:avLst/>
          </a:prstGeom>
          <a:solidFill>
            <a:srgbClr val="FF99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4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1"/>
          <p:cNvSpPr/>
          <p:nvPr/>
        </p:nvSpPr>
        <p:spPr>
          <a:xfrm>
            <a:off x="8249400" y="6968520"/>
            <a:ext cx="711000" cy="711000"/>
          </a:xfrm>
          <a:prstGeom prst="ellipse">
            <a:avLst/>
          </a:prstGeom>
          <a:solidFill>
            <a:srgbClr val="00993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5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2"/>
          <p:cNvSpPr/>
          <p:nvPr/>
        </p:nvSpPr>
        <p:spPr>
          <a:xfrm>
            <a:off x="8249400" y="8048520"/>
            <a:ext cx="711000" cy="711000"/>
          </a:xfrm>
          <a:prstGeom prst="ellipse">
            <a:avLst/>
          </a:prstGeom>
          <a:solidFill>
            <a:srgbClr val="CC0066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6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3"/>
          <p:cNvSpPr/>
          <p:nvPr/>
        </p:nvSpPr>
        <p:spPr>
          <a:xfrm>
            <a:off x="8249400" y="9128520"/>
            <a:ext cx="711000" cy="711000"/>
          </a:xfrm>
          <a:prstGeom prst="ellipse">
            <a:avLst/>
          </a:prstGeom>
          <a:solidFill>
            <a:srgbClr val="00999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7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14"/>
          <p:cNvSpPr/>
          <p:nvPr/>
        </p:nvSpPr>
        <p:spPr>
          <a:xfrm>
            <a:off x="9120240" y="2707200"/>
            <a:ext cx="249192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Modest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15"/>
          <p:cNvSpPr/>
          <p:nvPr/>
        </p:nvSpPr>
        <p:spPr>
          <a:xfrm>
            <a:off x="9120240" y="3787560"/>
            <a:ext cx="642456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A Good Neighbor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6"/>
          <p:cNvSpPr/>
          <p:nvPr/>
        </p:nvSpPr>
        <p:spPr>
          <a:xfrm>
            <a:off x="9120240" y="4867920"/>
            <a:ext cx="8933298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Avoid Looking At Medusa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 advTm="561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0"/>
            <a:ext cx="7878960" cy="13735440"/>
          </a:xfrm>
          <a:prstGeom prst="rect">
            <a:avLst/>
          </a:prstGeom>
          <a:gradFill>
            <a:gsLst>
              <a:gs pos="0">
                <a:srgbClr val="6AB2F2"/>
              </a:gs>
              <a:gs pos="100000">
                <a:srgbClr val="2D2E3B"/>
              </a:gs>
            </a:gsLst>
            <a:lin ang="2508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2"/>
          <p:cNvSpPr/>
          <p:nvPr/>
        </p:nvSpPr>
        <p:spPr>
          <a:xfrm flipH="1">
            <a:off x="1580040" y="13111560"/>
            <a:ext cx="4526640" cy="32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/>
          <a:lstStyle/>
          <a:p>
            <a:pPr>
              <a:lnSpc>
                <a:spcPct val="100000"/>
              </a:lnSpc>
            </a:pPr>
            <a:r>
              <a:rPr lang="en-US" sz="1500" b="0" strike="noStrike" cap="all" spc="7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1533240" y="5037480"/>
            <a:ext cx="3916800" cy="2221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/>
          <a:lstStyle/>
          <a:p>
            <a:pPr algn="ctr">
              <a:lnSpc>
                <a:spcPct val="240000"/>
              </a:lnSpc>
            </a:pPr>
            <a:r>
              <a:rPr lang="en-US" sz="2400" b="0" strike="noStrike" cap="all" spc="56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Object-Oriented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lang="en-US" sz="2400" b="0" strike="noStrike" cap="all" spc="56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BEST PRACTICES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lang="en-US" sz="2400" b="0" strike="noStrike" cap="all" spc="56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IN PHP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Line 4"/>
          <p:cNvSpPr/>
          <p:nvPr/>
        </p:nvSpPr>
        <p:spPr>
          <a:xfrm>
            <a:off x="2286000" y="5486400"/>
            <a:ext cx="3108960" cy="360"/>
          </a:xfrm>
          <a:prstGeom prst="line">
            <a:avLst/>
          </a:prstGeom>
          <a:ln w="12600" cap="rnd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Line 5"/>
          <p:cNvSpPr/>
          <p:nvPr/>
        </p:nvSpPr>
        <p:spPr>
          <a:xfrm>
            <a:off x="1737360" y="6400800"/>
            <a:ext cx="3474720" cy="360"/>
          </a:xfrm>
          <a:prstGeom prst="line">
            <a:avLst/>
          </a:prstGeom>
          <a:ln w="12600" cap="rnd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Line 6"/>
          <p:cNvSpPr/>
          <p:nvPr/>
        </p:nvSpPr>
        <p:spPr>
          <a:xfrm>
            <a:off x="2743200" y="7259760"/>
            <a:ext cx="1463040" cy="360"/>
          </a:xfrm>
          <a:prstGeom prst="line">
            <a:avLst/>
          </a:prstGeom>
          <a:ln w="12600" cap="rnd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7"/>
          <p:cNvSpPr/>
          <p:nvPr/>
        </p:nvSpPr>
        <p:spPr>
          <a:xfrm>
            <a:off x="8249400" y="2648520"/>
            <a:ext cx="711000" cy="711000"/>
          </a:xfrm>
          <a:prstGeom prst="ellipse">
            <a:avLst/>
          </a:prstGeom>
          <a:solidFill>
            <a:srgbClr val="6AB2F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1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8"/>
          <p:cNvSpPr/>
          <p:nvPr/>
        </p:nvSpPr>
        <p:spPr>
          <a:xfrm>
            <a:off x="8249400" y="3728520"/>
            <a:ext cx="711000" cy="711000"/>
          </a:xfrm>
          <a:prstGeom prst="ellipse">
            <a:avLst/>
          </a:prstGeom>
          <a:solidFill>
            <a:srgbClr val="FFCC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2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9"/>
          <p:cNvSpPr/>
          <p:nvPr/>
        </p:nvSpPr>
        <p:spPr>
          <a:xfrm>
            <a:off x="8249400" y="4808520"/>
            <a:ext cx="711000" cy="711000"/>
          </a:xfrm>
          <a:prstGeom prst="ellipse">
            <a:avLst/>
          </a:prstGeom>
          <a:solidFill>
            <a:srgbClr val="FF66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3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0"/>
          <p:cNvSpPr/>
          <p:nvPr/>
        </p:nvSpPr>
        <p:spPr>
          <a:xfrm>
            <a:off x="8249400" y="5888520"/>
            <a:ext cx="711000" cy="711000"/>
          </a:xfrm>
          <a:prstGeom prst="ellipse">
            <a:avLst/>
          </a:prstGeom>
          <a:solidFill>
            <a:srgbClr val="FF99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4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1"/>
          <p:cNvSpPr/>
          <p:nvPr/>
        </p:nvSpPr>
        <p:spPr>
          <a:xfrm>
            <a:off x="8249400" y="6968520"/>
            <a:ext cx="711000" cy="711000"/>
          </a:xfrm>
          <a:prstGeom prst="ellipse">
            <a:avLst/>
          </a:prstGeom>
          <a:solidFill>
            <a:srgbClr val="00993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5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2"/>
          <p:cNvSpPr/>
          <p:nvPr/>
        </p:nvSpPr>
        <p:spPr>
          <a:xfrm>
            <a:off x="8249400" y="8048520"/>
            <a:ext cx="711000" cy="711000"/>
          </a:xfrm>
          <a:prstGeom prst="ellipse">
            <a:avLst/>
          </a:prstGeom>
          <a:solidFill>
            <a:srgbClr val="CC0066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6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3"/>
          <p:cNvSpPr/>
          <p:nvPr/>
        </p:nvSpPr>
        <p:spPr>
          <a:xfrm>
            <a:off x="8249400" y="9128520"/>
            <a:ext cx="711000" cy="711000"/>
          </a:xfrm>
          <a:prstGeom prst="ellipse">
            <a:avLst/>
          </a:prstGeom>
          <a:solidFill>
            <a:srgbClr val="00999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7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4"/>
          <p:cNvSpPr/>
          <p:nvPr/>
        </p:nvSpPr>
        <p:spPr>
          <a:xfrm>
            <a:off x="9120240" y="2707200"/>
            <a:ext cx="249192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Modest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5"/>
          <p:cNvSpPr/>
          <p:nvPr/>
        </p:nvSpPr>
        <p:spPr>
          <a:xfrm>
            <a:off x="9120239" y="3787560"/>
            <a:ext cx="8065791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A Good Neighbor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6"/>
          <p:cNvSpPr/>
          <p:nvPr/>
        </p:nvSpPr>
        <p:spPr>
          <a:xfrm>
            <a:off x="9120240" y="4867920"/>
            <a:ext cx="806579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Avoid Looking At Medusa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7"/>
          <p:cNvSpPr/>
          <p:nvPr/>
        </p:nvSpPr>
        <p:spPr>
          <a:xfrm>
            <a:off x="9120600" y="5948280"/>
            <a:ext cx="609012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Embrace The Weakest Link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0"/>
            <a:ext cx="7878960" cy="13735440"/>
          </a:xfrm>
          <a:prstGeom prst="rect">
            <a:avLst/>
          </a:prstGeom>
          <a:gradFill>
            <a:gsLst>
              <a:gs pos="0">
                <a:srgbClr val="6AB2F2"/>
              </a:gs>
              <a:gs pos="100000">
                <a:srgbClr val="2D2E3B"/>
              </a:gs>
            </a:gsLst>
            <a:lin ang="2508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2"/>
          <p:cNvSpPr/>
          <p:nvPr/>
        </p:nvSpPr>
        <p:spPr>
          <a:xfrm flipH="1">
            <a:off x="1580040" y="13111560"/>
            <a:ext cx="4526640" cy="32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/>
          <a:lstStyle/>
          <a:p>
            <a:pPr>
              <a:lnSpc>
                <a:spcPct val="100000"/>
              </a:lnSpc>
            </a:pPr>
            <a:r>
              <a:rPr lang="en-US" sz="1500" b="0" strike="noStrike" cap="all" spc="7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1533240" y="5037480"/>
            <a:ext cx="3916800" cy="2221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/>
          <a:lstStyle/>
          <a:p>
            <a:pPr algn="ctr">
              <a:lnSpc>
                <a:spcPct val="240000"/>
              </a:lnSpc>
            </a:pPr>
            <a:r>
              <a:rPr lang="en-US" sz="2400" b="0" strike="noStrike" cap="all" spc="56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Object-Oriented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lang="en-US" sz="2400" b="0" strike="noStrike" cap="all" spc="56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BEST PRACTICES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lang="en-US" sz="2400" b="0" strike="noStrike" cap="all" spc="56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IN PHP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Line 4"/>
          <p:cNvSpPr/>
          <p:nvPr/>
        </p:nvSpPr>
        <p:spPr>
          <a:xfrm>
            <a:off x="2286000" y="5486400"/>
            <a:ext cx="3108960" cy="360"/>
          </a:xfrm>
          <a:prstGeom prst="line">
            <a:avLst/>
          </a:prstGeom>
          <a:ln w="12600" cap="rnd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Line 5"/>
          <p:cNvSpPr/>
          <p:nvPr/>
        </p:nvSpPr>
        <p:spPr>
          <a:xfrm>
            <a:off x="1737360" y="6400800"/>
            <a:ext cx="3474720" cy="360"/>
          </a:xfrm>
          <a:prstGeom prst="line">
            <a:avLst/>
          </a:prstGeom>
          <a:ln w="12600" cap="rnd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Line 6"/>
          <p:cNvSpPr/>
          <p:nvPr/>
        </p:nvSpPr>
        <p:spPr>
          <a:xfrm>
            <a:off x="2743200" y="7259760"/>
            <a:ext cx="1463040" cy="360"/>
          </a:xfrm>
          <a:prstGeom prst="line">
            <a:avLst/>
          </a:prstGeom>
          <a:ln w="12600" cap="rnd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7"/>
          <p:cNvSpPr/>
          <p:nvPr/>
        </p:nvSpPr>
        <p:spPr>
          <a:xfrm>
            <a:off x="8249400" y="2648520"/>
            <a:ext cx="711000" cy="711000"/>
          </a:xfrm>
          <a:prstGeom prst="ellipse">
            <a:avLst/>
          </a:prstGeom>
          <a:solidFill>
            <a:srgbClr val="6AB2F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1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8"/>
          <p:cNvSpPr/>
          <p:nvPr/>
        </p:nvSpPr>
        <p:spPr>
          <a:xfrm>
            <a:off x="8249400" y="3728520"/>
            <a:ext cx="711000" cy="711000"/>
          </a:xfrm>
          <a:prstGeom prst="ellipse">
            <a:avLst/>
          </a:prstGeom>
          <a:solidFill>
            <a:srgbClr val="FFCC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2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9"/>
          <p:cNvSpPr/>
          <p:nvPr/>
        </p:nvSpPr>
        <p:spPr>
          <a:xfrm>
            <a:off x="8249400" y="4808520"/>
            <a:ext cx="711000" cy="711000"/>
          </a:xfrm>
          <a:prstGeom prst="ellipse">
            <a:avLst/>
          </a:prstGeom>
          <a:solidFill>
            <a:srgbClr val="FF66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3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10"/>
          <p:cNvSpPr/>
          <p:nvPr/>
        </p:nvSpPr>
        <p:spPr>
          <a:xfrm>
            <a:off x="8249400" y="5888520"/>
            <a:ext cx="711000" cy="711000"/>
          </a:xfrm>
          <a:prstGeom prst="ellipse">
            <a:avLst/>
          </a:prstGeom>
          <a:solidFill>
            <a:srgbClr val="FF99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4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11"/>
          <p:cNvSpPr/>
          <p:nvPr/>
        </p:nvSpPr>
        <p:spPr>
          <a:xfrm>
            <a:off x="8249400" y="6968520"/>
            <a:ext cx="711000" cy="711000"/>
          </a:xfrm>
          <a:prstGeom prst="ellipse">
            <a:avLst/>
          </a:prstGeom>
          <a:solidFill>
            <a:srgbClr val="00993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5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12"/>
          <p:cNvSpPr/>
          <p:nvPr/>
        </p:nvSpPr>
        <p:spPr>
          <a:xfrm>
            <a:off x="8249400" y="8048520"/>
            <a:ext cx="711000" cy="711000"/>
          </a:xfrm>
          <a:prstGeom prst="ellipse">
            <a:avLst/>
          </a:prstGeom>
          <a:solidFill>
            <a:srgbClr val="CC0066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6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13"/>
          <p:cNvSpPr/>
          <p:nvPr/>
        </p:nvSpPr>
        <p:spPr>
          <a:xfrm>
            <a:off x="8249400" y="9128520"/>
            <a:ext cx="711000" cy="711000"/>
          </a:xfrm>
          <a:prstGeom prst="ellipse">
            <a:avLst/>
          </a:prstGeom>
          <a:solidFill>
            <a:srgbClr val="00999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7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14"/>
          <p:cNvSpPr/>
          <p:nvPr/>
        </p:nvSpPr>
        <p:spPr>
          <a:xfrm>
            <a:off x="9120240" y="2707200"/>
            <a:ext cx="249192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Modest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15"/>
          <p:cNvSpPr/>
          <p:nvPr/>
        </p:nvSpPr>
        <p:spPr>
          <a:xfrm>
            <a:off x="9120240" y="3787560"/>
            <a:ext cx="8839514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A Good Neighbor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6"/>
          <p:cNvSpPr/>
          <p:nvPr/>
        </p:nvSpPr>
        <p:spPr>
          <a:xfrm>
            <a:off x="9120240" y="4867920"/>
            <a:ext cx="8839514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Avoid Looking At Medusa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7"/>
          <p:cNvSpPr/>
          <p:nvPr/>
        </p:nvSpPr>
        <p:spPr>
          <a:xfrm>
            <a:off x="9120600" y="5948280"/>
            <a:ext cx="9120508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Embrace The Weakest Link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8"/>
          <p:cNvSpPr/>
          <p:nvPr/>
        </p:nvSpPr>
        <p:spPr>
          <a:xfrm>
            <a:off x="9120960" y="7028640"/>
            <a:ext cx="9846978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You’re Rubber, I’m Glue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0"/>
            <a:ext cx="7878960" cy="13735440"/>
          </a:xfrm>
          <a:prstGeom prst="rect">
            <a:avLst/>
          </a:prstGeom>
          <a:gradFill>
            <a:gsLst>
              <a:gs pos="0">
                <a:srgbClr val="6AB2F2"/>
              </a:gs>
              <a:gs pos="100000">
                <a:srgbClr val="2D2E3B"/>
              </a:gs>
            </a:gsLst>
            <a:lin ang="2508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2"/>
          <p:cNvSpPr/>
          <p:nvPr/>
        </p:nvSpPr>
        <p:spPr>
          <a:xfrm flipH="1">
            <a:off x="1580040" y="13111560"/>
            <a:ext cx="4526640" cy="32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/>
          <a:lstStyle/>
          <a:p>
            <a:pPr>
              <a:lnSpc>
                <a:spcPct val="100000"/>
              </a:lnSpc>
            </a:pPr>
            <a:r>
              <a:rPr lang="en-US" sz="1500" b="0" strike="noStrike" cap="all" spc="7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533240" y="5037480"/>
            <a:ext cx="3916800" cy="2221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/>
          <a:lstStyle/>
          <a:p>
            <a:pPr algn="ctr">
              <a:lnSpc>
                <a:spcPct val="240000"/>
              </a:lnSpc>
            </a:pPr>
            <a:r>
              <a:rPr lang="en-US" sz="2400" b="0" strike="noStrike" cap="all" spc="56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Object-Oriented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lang="en-US" sz="2400" b="0" strike="noStrike" cap="all" spc="56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BEST PRACTICES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lang="en-US" sz="2400" b="0" strike="noStrike" cap="all" spc="56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IN PHP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Line 4"/>
          <p:cNvSpPr/>
          <p:nvPr/>
        </p:nvSpPr>
        <p:spPr>
          <a:xfrm>
            <a:off x="2286000" y="5486400"/>
            <a:ext cx="3108960" cy="360"/>
          </a:xfrm>
          <a:prstGeom prst="line">
            <a:avLst/>
          </a:prstGeom>
          <a:ln w="12600" cap="rnd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Line 5"/>
          <p:cNvSpPr/>
          <p:nvPr/>
        </p:nvSpPr>
        <p:spPr>
          <a:xfrm>
            <a:off x="1737360" y="6400800"/>
            <a:ext cx="3474720" cy="360"/>
          </a:xfrm>
          <a:prstGeom prst="line">
            <a:avLst/>
          </a:prstGeom>
          <a:ln w="12600" cap="rnd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6"/>
          <p:cNvSpPr/>
          <p:nvPr/>
        </p:nvSpPr>
        <p:spPr>
          <a:xfrm>
            <a:off x="2743200" y="7259760"/>
            <a:ext cx="1463040" cy="360"/>
          </a:xfrm>
          <a:prstGeom prst="line">
            <a:avLst/>
          </a:prstGeom>
          <a:ln w="12600" cap="rnd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7"/>
          <p:cNvSpPr/>
          <p:nvPr/>
        </p:nvSpPr>
        <p:spPr>
          <a:xfrm>
            <a:off x="8249400" y="2648520"/>
            <a:ext cx="711000" cy="711000"/>
          </a:xfrm>
          <a:prstGeom prst="ellipse">
            <a:avLst/>
          </a:prstGeom>
          <a:solidFill>
            <a:srgbClr val="6AB2F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1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8"/>
          <p:cNvSpPr/>
          <p:nvPr/>
        </p:nvSpPr>
        <p:spPr>
          <a:xfrm>
            <a:off x="8249400" y="3728520"/>
            <a:ext cx="711000" cy="711000"/>
          </a:xfrm>
          <a:prstGeom prst="ellipse">
            <a:avLst/>
          </a:prstGeom>
          <a:solidFill>
            <a:srgbClr val="FFCC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2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9"/>
          <p:cNvSpPr/>
          <p:nvPr/>
        </p:nvSpPr>
        <p:spPr>
          <a:xfrm>
            <a:off x="8249400" y="4808520"/>
            <a:ext cx="711000" cy="711000"/>
          </a:xfrm>
          <a:prstGeom prst="ellipse">
            <a:avLst/>
          </a:prstGeom>
          <a:solidFill>
            <a:srgbClr val="FF66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3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0"/>
          <p:cNvSpPr/>
          <p:nvPr/>
        </p:nvSpPr>
        <p:spPr>
          <a:xfrm>
            <a:off x="8249400" y="5888520"/>
            <a:ext cx="711000" cy="711000"/>
          </a:xfrm>
          <a:prstGeom prst="ellipse">
            <a:avLst/>
          </a:prstGeom>
          <a:solidFill>
            <a:srgbClr val="FF99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4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1"/>
          <p:cNvSpPr/>
          <p:nvPr/>
        </p:nvSpPr>
        <p:spPr>
          <a:xfrm>
            <a:off x="8249400" y="6968520"/>
            <a:ext cx="711000" cy="711000"/>
          </a:xfrm>
          <a:prstGeom prst="ellipse">
            <a:avLst/>
          </a:prstGeom>
          <a:solidFill>
            <a:srgbClr val="00993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5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12"/>
          <p:cNvSpPr/>
          <p:nvPr/>
        </p:nvSpPr>
        <p:spPr>
          <a:xfrm>
            <a:off x="8249400" y="8048520"/>
            <a:ext cx="711000" cy="711000"/>
          </a:xfrm>
          <a:prstGeom prst="ellipse">
            <a:avLst/>
          </a:prstGeom>
          <a:solidFill>
            <a:srgbClr val="CC0066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6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13"/>
          <p:cNvSpPr/>
          <p:nvPr/>
        </p:nvSpPr>
        <p:spPr>
          <a:xfrm>
            <a:off x="8249400" y="9128520"/>
            <a:ext cx="711000" cy="711000"/>
          </a:xfrm>
          <a:prstGeom prst="ellipse">
            <a:avLst/>
          </a:prstGeom>
          <a:solidFill>
            <a:srgbClr val="00999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7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14"/>
          <p:cNvSpPr/>
          <p:nvPr/>
        </p:nvSpPr>
        <p:spPr>
          <a:xfrm>
            <a:off x="9120240" y="2707200"/>
            <a:ext cx="249192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Modest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5"/>
          <p:cNvSpPr/>
          <p:nvPr/>
        </p:nvSpPr>
        <p:spPr>
          <a:xfrm>
            <a:off x="9120239" y="3787560"/>
            <a:ext cx="8065791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A Good Neighbor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16"/>
          <p:cNvSpPr/>
          <p:nvPr/>
        </p:nvSpPr>
        <p:spPr>
          <a:xfrm>
            <a:off x="9120239" y="4867920"/>
            <a:ext cx="10504191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Avoid Looking At Medusa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17"/>
          <p:cNvSpPr/>
          <p:nvPr/>
        </p:nvSpPr>
        <p:spPr>
          <a:xfrm>
            <a:off x="9120600" y="5948280"/>
            <a:ext cx="609012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Embrace The Weakest Link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18"/>
          <p:cNvSpPr/>
          <p:nvPr/>
        </p:nvSpPr>
        <p:spPr>
          <a:xfrm>
            <a:off x="9120959" y="7028640"/>
            <a:ext cx="10831717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You’re Rubber, I’m Glue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19"/>
          <p:cNvSpPr/>
          <p:nvPr/>
        </p:nvSpPr>
        <p:spPr>
          <a:xfrm>
            <a:off x="9121320" y="8109000"/>
            <a:ext cx="9401142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Keep It In The Family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439</Words>
  <Application>Microsoft Macintosh PowerPoint</Application>
  <PresentationFormat>Custom</PresentationFormat>
  <Paragraphs>172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DejaVu Sans</vt:lpstr>
      <vt:lpstr>Lato Light</vt:lpstr>
      <vt:lpstr>Lato Regular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Justin Black</cp:lastModifiedBy>
  <cp:revision>11</cp:revision>
  <dcterms:modified xsi:type="dcterms:W3CDTF">2018-01-18T15:50:36Z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54</vt:i4>
  </property>
</Properties>
</file>