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2438400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d2e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770240" y="5110920"/>
            <a:ext cx="7682400" cy="192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1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Welcome!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055600" y="8312760"/>
            <a:ext cx="11428200" cy="1758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"/>
          <p:cNvSpPr/>
          <p:nvPr/>
        </p:nvSpPr>
        <p:spPr>
          <a:xfrm>
            <a:off x="2240280" y="1274616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Line 4"/>
          <p:cNvSpPr/>
          <p:nvPr/>
        </p:nvSpPr>
        <p:spPr>
          <a:xfrm>
            <a:off x="1815840" y="12618720"/>
            <a:ext cx="9522720" cy="360"/>
          </a:xfrm>
          <a:prstGeom prst="line">
            <a:avLst/>
          </a:prstGeom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5"/>
          <p:cNvSpPr/>
          <p:nvPr/>
        </p:nvSpPr>
        <p:spPr>
          <a:xfrm>
            <a:off x="6469920" y="5659560"/>
            <a:ext cx="1299600" cy="10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870" y="10877"/>
                </a:moveTo>
                <a:lnTo>
                  <a:pt x="10673" y="20503"/>
                </a:lnTo>
                <a:lnTo>
                  <a:pt x="1566" y="17163"/>
                </a:lnTo>
                <a:lnTo>
                  <a:pt x="5075" y="13095"/>
                </a:lnTo>
                <a:lnTo>
                  <a:pt x="10336" y="15023"/>
                </a:lnTo>
                <a:lnTo>
                  <a:pt x="10867" y="15218"/>
                </a:lnTo>
                <a:lnTo>
                  <a:pt x="11109" y="14965"/>
                </a:lnTo>
                <a:lnTo>
                  <a:pt x="11207" y="14862"/>
                </a:lnTo>
                <a:lnTo>
                  <a:pt x="16065" y="9778"/>
                </a:lnTo>
                <a:cubicBezTo>
                  <a:pt x="16065" y="9778"/>
                  <a:pt x="19870" y="10877"/>
                  <a:pt x="19870" y="10877"/>
                </a:cubicBezTo>
                <a:close/>
                <a:moveTo>
                  <a:pt x="1646" y="10811"/>
                </a:moveTo>
                <a:lnTo>
                  <a:pt x="10927" y="1098"/>
                </a:lnTo>
                <a:lnTo>
                  <a:pt x="19954" y="4407"/>
                </a:lnTo>
                <a:lnTo>
                  <a:pt x="10673" y="14120"/>
                </a:lnTo>
                <a:lnTo>
                  <a:pt x="10585" y="14088"/>
                </a:lnTo>
                <a:cubicBezTo>
                  <a:pt x="10585" y="14088"/>
                  <a:pt x="1646" y="10811"/>
                  <a:pt x="1646" y="10811"/>
                </a:cubicBezTo>
                <a:close/>
                <a:moveTo>
                  <a:pt x="21600" y="3985"/>
                </a:moveTo>
                <a:lnTo>
                  <a:pt x="10733" y="0"/>
                </a:lnTo>
                <a:lnTo>
                  <a:pt x="0" y="11233"/>
                </a:lnTo>
                <a:lnTo>
                  <a:pt x="4183" y="12767"/>
                </a:lnTo>
                <a:lnTo>
                  <a:pt x="0" y="17616"/>
                </a:lnTo>
                <a:lnTo>
                  <a:pt x="10867" y="21600"/>
                </a:lnTo>
                <a:lnTo>
                  <a:pt x="21600" y="10367"/>
                </a:lnTo>
                <a:lnTo>
                  <a:pt x="16821" y="8987"/>
                </a:lnTo>
                <a:cubicBezTo>
                  <a:pt x="16821" y="8987"/>
                  <a:pt x="21600" y="3985"/>
                  <a:pt x="21600" y="3985"/>
                </a:cubicBezTo>
                <a:close/>
              </a:path>
            </a:pathLst>
          </a:cu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9120960" y="7028640"/>
            <a:ext cx="5321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9"/>
          <p:cNvSpPr/>
          <p:nvPr/>
        </p:nvSpPr>
        <p:spPr>
          <a:xfrm>
            <a:off x="9121320" y="8109000"/>
            <a:ext cx="474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0"/>
          <p:cNvSpPr/>
          <p:nvPr/>
        </p:nvSpPr>
        <p:spPr>
          <a:xfrm>
            <a:off x="9121320" y="9189360"/>
            <a:ext cx="3886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In Patterns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Modest in Speech, but excel in action.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The Chinese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514560" y="6668640"/>
            <a:ext cx="9539280" cy="4368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Being a good neighbor is an art which makes life richer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Gladys Taber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 can be a good neighbor, only if you have good neighbors.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Howard Koch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Like a good neighbor, State Farm is there.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State Farm Insurance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Like a good neighbor, Stay over there.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Grumpy Cat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351120" y="5148720"/>
            <a:ext cx="964836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3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6863400" y="6542280"/>
            <a:ext cx="8589240" cy="570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14560" y="6668640"/>
            <a:ext cx="9539280" cy="119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Always code as if the person who ends up maintaining your code will be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a violent psychopath who knows where you live.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Martin Golding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    </a:t>
            </a:r>
            <a:r>
              <a:rPr b="0" i="1" lang="en-US" sz="2000" spc="-1" strike="noStrike">
                <a:solidFill>
                  <a:srgbClr val="8ea5ba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- Every child since the 50’s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Keep It In The Family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14560" y="6668640"/>
            <a:ext cx="9539280" cy="802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>
            <a:off x="6351120" y="5148720"/>
            <a:ext cx="10656000" cy="95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20000"/>
              </a:lnSpc>
            </a:pPr>
            <a:r>
              <a:rPr b="0" lang="en-US" sz="5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Think In Patterns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103120" y="640080"/>
            <a:ext cx="452556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Line 4"/>
          <p:cNvSpPr/>
          <p:nvPr/>
        </p:nvSpPr>
        <p:spPr>
          <a:xfrm>
            <a:off x="6466680" y="6232680"/>
            <a:ext cx="9522360" cy="360"/>
          </a:xfrm>
          <a:prstGeom prst="line">
            <a:avLst/>
          </a:prstGeom>
          <a:ln cap="rnd" w="12600">
            <a:solidFill>
              <a:srgbClr val="4e5372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9120960" y="7028640"/>
            <a:ext cx="5321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9121320" y="8109000"/>
            <a:ext cx="474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9121320" y="9189360"/>
            <a:ext cx="388620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Think In Patterns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8"/>
          <p:cNvSpPr/>
          <p:nvPr/>
        </p:nvSpPr>
        <p:spPr>
          <a:xfrm>
            <a:off x="9120960" y="7028640"/>
            <a:ext cx="5321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0"/>
            <a:ext cx="7878960" cy="13735440"/>
          </a:xfrm>
          <a:prstGeom prst="rect">
            <a:avLst/>
          </a:prstGeom>
          <a:gradFill>
            <a:gsLst>
              <a:gs pos="0">
                <a:srgbClr val="6ab2f2"/>
              </a:gs>
              <a:gs pos="100000">
                <a:srgbClr val="2d2e3b"/>
              </a:gs>
            </a:gsLst>
            <a:lin ang="2508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 flipH="1">
            <a:off x="1580040" y="13111560"/>
            <a:ext cx="452664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>
              <a:lnSpc>
                <a:spcPct val="100000"/>
              </a:lnSpc>
            </a:pPr>
            <a:r>
              <a:rPr b="0" lang="en-US" sz="1500" spc="744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presentation by justin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33240" y="5037480"/>
            <a:ext cx="3916800" cy="222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/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Object-Oriented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BEST PRACTICES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40000"/>
              </a:lnSpc>
            </a:pPr>
            <a:r>
              <a:rPr b="0" lang="en-US" sz="2400" spc="568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 PHP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2286000" y="5486400"/>
            <a:ext cx="310896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5"/>
          <p:cNvSpPr/>
          <p:nvPr/>
        </p:nvSpPr>
        <p:spPr>
          <a:xfrm>
            <a:off x="1737360" y="6400800"/>
            <a:ext cx="347472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6"/>
          <p:cNvSpPr/>
          <p:nvPr/>
        </p:nvSpPr>
        <p:spPr>
          <a:xfrm>
            <a:off x="2743200" y="7259760"/>
            <a:ext cx="1463040" cy="360"/>
          </a:xfrm>
          <a:prstGeom prst="line">
            <a:avLst/>
          </a:prstGeom>
          <a:ln cap="rnd" w="12600">
            <a:solidFill>
              <a:srgbClr val="ffffff"/>
            </a:solidFill>
            <a:custDash>
              <a:ds d="1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7"/>
          <p:cNvSpPr/>
          <p:nvPr/>
        </p:nvSpPr>
        <p:spPr>
          <a:xfrm>
            <a:off x="8249400" y="2648520"/>
            <a:ext cx="711000" cy="711000"/>
          </a:xfrm>
          <a:prstGeom prst="ellipse">
            <a:avLst/>
          </a:prstGeom>
          <a:solidFill>
            <a:srgbClr val="6ab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8249400" y="3728520"/>
            <a:ext cx="711000" cy="711000"/>
          </a:xfrm>
          <a:prstGeom prst="ellipse">
            <a:avLst/>
          </a:prstGeom>
          <a:solidFill>
            <a:srgbClr val="ffcc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2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8249400" y="4808520"/>
            <a:ext cx="711000" cy="711000"/>
          </a:xfrm>
          <a:prstGeom prst="ellipse">
            <a:avLst/>
          </a:prstGeom>
          <a:solidFill>
            <a:srgbClr val="ff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3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8249400" y="5888520"/>
            <a:ext cx="711000" cy="711000"/>
          </a:xfrm>
          <a:prstGeom prst="ellipse">
            <a:avLst/>
          </a:prstGeom>
          <a:solidFill>
            <a:srgbClr val="ff99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4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8249400" y="6968520"/>
            <a:ext cx="711000" cy="711000"/>
          </a:xfrm>
          <a:prstGeom prst="ellipse">
            <a:avLst/>
          </a:prstGeom>
          <a:solidFill>
            <a:srgbClr val="00993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5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8249400" y="8048520"/>
            <a:ext cx="711000" cy="711000"/>
          </a:xfrm>
          <a:prstGeom prst="ellipse">
            <a:avLst/>
          </a:prstGeom>
          <a:solidFill>
            <a:srgbClr val="cc006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8249400" y="9128520"/>
            <a:ext cx="711000" cy="711000"/>
          </a:xfrm>
          <a:prstGeom prst="ellipse">
            <a:avLst/>
          </a:prstGeom>
          <a:solidFill>
            <a:srgbClr val="00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Regular"/>
                <a:ea typeface="Lato Regular"/>
              </a:rPr>
              <a:t>7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4"/>
          <p:cNvSpPr/>
          <p:nvPr/>
        </p:nvSpPr>
        <p:spPr>
          <a:xfrm>
            <a:off x="9120240" y="2707200"/>
            <a:ext cx="24919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Modest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5"/>
          <p:cNvSpPr/>
          <p:nvPr/>
        </p:nvSpPr>
        <p:spPr>
          <a:xfrm>
            <a:off x="9120240" y="3787560"/>
            <a:ext cx="46360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 Good Neighbor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9120240" y="4867920"/>
            <a:ext cx="575316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Avoid Looking At Medusa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7"/>
          <p:cNvSpPr/>
          <p:nvPr/>
        </p:nvSpPr>
        <p:spPr>
          <a:xfrm>
            <a:off x="9120600" y="5948280"/>
            <a:ext cx="6090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Embrace The Weakest Link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8"/>
          <p:cNvSpPr/>
          <p:nvPr/>
        </p:nvSpPr>
        <p:spPr>
          <a:xfrm>
            <a:off x="9120960" y="7028640"/>
            <a:ext cx="5321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You’re Rubber, I’m Glue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9"/>
          <p:cNvSpPr/>
          <p:nvPr/>
        </p:nvSpPr>
        <p:spPr>
          <a:xfrm>
            <a:off x="9121320" y="8109000"/>
            <a:ext cx="474912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It In The Family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2018-01-18T07:09:56Z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54</vt:i4>
  </property>
</Properties>
</file>