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0" r:id="rId6"/>
    <p:sldId id="259" r:id="rId7"/>
    <p:sldId id="262" r:id="rId8"/>
    <p:sldId id="264" r:id="rId9"/>
    <p:sldId id="266" r:id="rId10"/>
    <p:sldId id="261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50"/>
  </p:normalViewPr>
  <p:slideViewPr>
    <p:cSldViewPr snapToGrid="0" snapToObjects="1">
      <p:cViewPr varScale="1">
        <p:scale>
          <a:sx n="115" d="100"/>
          <a:sy n="115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8D00BF-8089-429C-86B6-5DF2FBC6A8ED}" type="doc">
      <dgm:prSet loTypeId="urn:microsoft.com/office/officeart/2005/8/layout/orgChart1" loCatId="hierarchy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413F52B2-4DB5-41E2-855C-35F68F0312DA}">
      <dgm:prSet/>
      <dgm:spPr/>
      <dgm:t>
        <a:bodyPr/>
        <a:lstStyle/>
        <a:p>
          <a:r>
            <a:rPr lang="en-US" dirty="0"/>
            <a:t>If you have a highly dynamic page/application that needs to re-render frequently.</a:t>
          </a:r>
        </a:p>
      </dgm:t>
    </dgm:pt>
    <dgm:pt modelId="{B3212E89-C85A-49F9-B1E3-06B353D8DCA4}" type="parTrans" cxnId="{44BD1E95-488C-471C-8E1A-5E5C16336FE0}">
      <dgm:prSet/>
      <dgm:spPr/>
      <dgm:t>
        <a:bodyPr/>
        <a:lstStyle/>
        <a:p>
          <a:endParaRPr lang="en-US"/>
        </a:p>
      </dgm:t>
    </dgm:pt>
    <dgm:pt modelId="{F0A4702B-54DE-491A-94AD-412A7212B77B}" type="sibTrans" cxnId="{44BD1E95-488C-471C-8E1A-5E5C16336FE0}">
      <dgm:prSet/>
      <dgm:spPr/>
      <dgm:t>
        <a:bodyPr/>
        <a:lstStyle/>
        <a:p>
          <a:endParaRPr lang="en-US"/>
        </a:p>
      </dgm:t>
    </dgm:pt>
    <dgm:pt modelId="{6055DE7E-7C99-42E8-B733-03108AB5307C}">
      <dgm:prSet/>
      <dgm:spPr/>
      <dgm:t>
        <a:bodyPr/>
        <a:lstStyle/>
        <a:p>
          <a:r>
            <a:rPr lang="en-US" dirty="0"/>
            <a:t>Code maintainability and reusability</a:t>
          </a:r>
        </a:p>
      </dgm:t>
    </dgm:pt>
    <dgm:pt modelId="{F6025557-5669-4109-B170-05721D918D35}" type="parTrans" cxnId="{344727D2-94D1-4C80-ACA8-672735E03E98}">
      <dgm:prSet/>
      <dgm:spPr/>
      <dgm:t>
        <a:bodyPr/>
        <a:lstStyle/>
        <a:p>
          <a:endParaRPr lang="en-US"/>
        </a:p>
      </dgm:t>
    </dgm:pt>
    <dgm:pt modelId="{C44899CF-696A-470C-9246-488F0AC227F2}" type="sibTrans" cxnId="{344727D2-94D1-4C80-ACA8-672735E03E98}">
      <dgm:prSet/>
      <dgm:spPr/>
      <dgm:t>
        <a:bodyPr/>
        <a:lstStyle/>
        <a:p>
          <a:endParaRPr lang="en-US"/>
        </a:p>
      </dgm:t>
    </dgm:pt>
    <dgm:pt modelId="{8D8AD26C-3BA7-9D48-BB64-76A90221C9D0}" type="pres">
      <dgm:prSet presAssocID="{0A8D00BF-8089-429C-86B6-5DF2FBC6A8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9731808-8E25-E849-8E6E-BB82FFBE50F6}" type="pres">
      <dgm:prSet presAssocID="{413F52B2-4DB5-41E2-855C-35F68F0312DA}" presName="hierRoot1" presStyleCnt="0">
        <dgm:presLayoutVars>
          <dgm:hierBranch val="init"/>
        </dgm:presLayoutVars>
      </dgm:prSet>
      <dgm:spPr/>
    </dgm:pt>
    <dgm:pt modelId="{8EDEE0C8-3457-F44B-AFDE-3756DEEB2C64}" type="pres">
      <dgm:prSet presAssocID="{413F52B2-4DB5-41E2-855C-35F68F0312DA}" presName="rootComposite1" presStyleCnt="0"/>
      <dgm:spPr/>
    </dgm:pt>
    <dgm:pt modelId="{404D7FC8-3E25-C64F-9BED-8B40DB7153C0}" type="pres">
      <dgm:prSet presAssocID="{413F52B2-4DB5-41E2-855C-35F68F0312DA}" presName="rootText1" presStyleLbl="node0" presStyleIdx="0" presStyleCnt="2" custScaleX="115583" custScaleY="168939" custLinFactNeighborX="10502" custLinFactNeighborY="88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90E177-2B14-2C4B-A928-E9BCCA902A65}" type="pres">
      <dgm:prSet presAssocID="{413F52B2-4DB5-41E2-855C-35F68F0312D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C9A3E90-7364-B44B-9379-048E7D9A99B0}" type="pres">
      <dgm:prSet presAssocID="{413F52B2-4DB5-41E2-855C-35F68F0312DA}" presName="hierChild2" presStyleCnt="0"/>
      <dgm:spPr/>
    </dgm:pt>
    <dgm:pt modelId="{D910EE03-C83D-784B-95A3-2E389C2D99FE}" type="pres">
      <dgm:prSet presAssocID="{413F52B2-4DB5-41E2-855C-35F68F0312DA}" presName="hierChild3" presStyleCnt="0"/>
      <dgm:spPr/>
    </dgm:pt>
    <dgm:pt modelId="{439E6276-5D33-C448-BE85-1B2D9B19C2A1}" type="pres">
      <dgm:prSet presAssocID="{6055DE7E-7C99-42E8-B733-03108AB5307C}" presName="hierRoot1" presStyleCnt="0">
        <dgm:presLayoutVars>
          <dgm:hierBranch val="init"/>
        </dgm:presLayoutVars>
      </dgm:prSet>
      <dgm:spPr/>
    </dgm:pt>
    <dgm:pt modelId="{0FC94141-5385-F34B-8E90-58A11335F44C}" type="pres">
      <dgm:prSet presAssocID="{6055DE7E-7C99-42E8-B733-03108AB5307C}" presName="rootComposite1" presStyleCnt="0"/>
      <dgm:spPr/>
    </dgm:pt>
    <dgm:pt modelId="{4D3544CB-35D5-D54B-A7F4-34403A3E62B2}" type="pres">
      <dgm:prSet presAssocID="{6055DE7E-7C99-42E8-B733-03108AB5307C}" presName="rootText1" presStyleLbl="node0" presStyleIdx="1" presStyleCnt="2" custScaleX="104533" custScaleY="168939" custLinFactNeighborX="-1847" custLinFactNeighborY="100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CCBA05-F367-9C4A-891C-DA8276A1E6F8}" type="pres">
      <dgm:prSet presAssocID="{6055DE7E-7C99-42E8-B733-03108AB5307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AD530DD-DA92-6142-B900-4EBDD994FCE5}" type="pres">
      <dgm:prSet presAssocID="{6055DE7E-7C99-42E8-B733-03108AB5307C}" presName="hierChild2" presStyleCnt="0"/>
      <dgm:spPr/>
    </dgm:pt>
    <dgm:pt modelId="{7DDAF52B-3977-A048-A8DB-354A28AA0BF0}" type="pres">
      <dgm:prSet presAssocID="{6055DE7E-7C99-42E8-B733-03108AB5307C}" presName="hierChild3" presStyleCnt="0"/>
      <dgm:spPr/>
    </dgm:pt>
  </dgm:ptLst>
  <dgm:cxnLst>
    <dgm:cxn modelId="{BE465302-B1EB-3940-9B13-F8FC73730547}" type="presOf" srcId="{413F52B2-4DB5-41E2-855C-35F68F0312DA}" destId="{1B90E177-2B14-2C4B-A928-E9BCCA902A65}" srcOrd="1" destOrd="0" presId="urn:microsoft.com/office/officeart/2005/8/layout/orgChart1"/>
    <dgm:cxn modelId="{D8F22180-197A-4643-B8D9-59D9E8412DF5}" type="presOf" srcId="{6055DE7E-7C99-42E8-B733-03108AB5307C}" destId="{16CCBA05-F367-9C4A-891C-DA8276A1E6F8}" srcOrd="1" destOrd="0" presId="urn:microsoft.com/office/officeart/2005/8/layout/orgChart1"/>
    <dgm:cxn modelId="{CEE74A56-7BFA-0B46-837C-F86706A52C21}" type="presOf" srcId="{413F52B2-4DB5-41E2-855C-35F68F0312DA}" destId="{404D7FC8-3E25-C64F-9BED-8B40DB7153C0}" srcOrd="0" destOrd="0" presId="urn:microsoft.com/office/officeart/2005/8/layout/orgChart1"/>
    <dgm:cxn modelId="{344727D2-94D1-4C80-ACA8-672735E03E98}" srcId="{0A8D00BF-8089-429C-86B6-5DF2FBC6A8ED}" destId="{6055DE7E-7C99-42E8-B733-03108AB5307C}" srcOrd="1" destOrd="0" parTransId="{F6025557-5669-4109-B170-05721D918D35}" sibTransId="{C44899CF-696A-470C-9246-488F0AC227F2}"/>
    <dgm:cxn modelId="{0DB02C69-D256-CC43-A4D7-52A17AB37138}" type="presOf" srcId="{6055DE7E-7C99-42E8-B733-03108AB5307C}" destId="{4D3544CB-35D5-D54B-A7F4-34403A3E62B2}" srcOrd="0" destOrd="0" presId="urn:microsoft.com/office/officeart/2005/8/layout/orgChart1"/>
    <dgm:cxn modelId="{44BD1E95-488C-471C-8E1A-5E5C16336FE0}" srcId="{0A8D00BF-8089-429C-86B6-5DF2FBC6A8ED}" destId="{413F52B2-4DB5-41E2-855C-35F68F0312DA}" srcOrd="0" destOrd="0" parTransId="{B3212E89-C85A-49F9-B1E3-06B353D8DCA4}" sibTransId="{F0A4702B-54DE-491A-94AD-412A7212B77B}"/>
    <dgm:cxn modelId="{9C6B7505-02A0-A045-AC00-E18C3FBB1062}" type="presOf" srcId="{0A8D00BF-8089-429C-86B6-5DF2FBC6A8ED}" destId="{8D8AD26C-3BA7-9D48-BB64-76A90221C9D0}" srcOrd="0" destOrd="0" presId="urn:microsoft.com/office/officeart/2005/8/layout/orgChart1"/>
    <dgm:cxn modelId="{244674AC-651F-AA4D-9932-FEC612AD1F26}" type="presParOf" srcId="{8D8AD26C-3BA7-9D48-BB64-76A90221C9D0}" destId="{E9731808-8E25-E849-8E6E-BB82FFBE50F6}" srcOrd="0" destOrd="0" presId="urn:microsoft.com/office/officeart/2005/8/layout/orgChart1"/>
    <dgm:cxn modelId="{69377416-32EB-A948-93A3-F14C9E974CE1}" type="presParOf" srcId="{E9731808-8E25-E849-8E6E-BB82FFBE50F6}" destId="{8EDEE0C8-3457-F44B-AFDE-3756DEEB2C64}" srcOrd="0" destOrd="0" presId="urn:microsoft.com/office/officeart/2005/8/layout/orgChart1"/>
    <dgm:cxn modelId="{B07C9D13-2F2E-F449-A889-68335B6360B7}" type="presParOf" srcId="{8EDEE0C8-3457-F44B-AFDE-3756DEEB2C64}" destId="{404D7FC8-3E25-C64F-9BED-8B40DB7153C0}" srcOrd="0" destOrd="0" presId="urn:microsoft.com/office/officeart/2005/8/layout/orgChart1"/>
    <dgm:cxn modelId="{7E15B9B7-1E97-1C44-8086-F0C213CD92CC}" type="presParOf" srcId="{8EDEE0C8-3457-F44B-AFDE-3756DEEB2C64}" destId="{1B90E177-2B14-2C4B-A928-E9BCCA902A65}" srcOrd="1" destOrd="0" presId="urn:microsoft.com/office/officeart/2005/8/layout/orgChart1"/>
    <dgm:cxn modelId="{40D8F19F-7F6D-6E45-B3D6-69F7C876CED3}" type="presParOf" srcId="{E9731808-8E25-E849-8E6E-BB82FFBE50F6}" destId="{5C9A3E90-7364-B44B-9379-048E7D9A99B0}" srcOrd="1" destOrd="0" presId="urn:microsoft.com/office/officeart/2005/8/layout/orgChart1"/>
    <dgm:cxn modelId="{2478FD10-4338-DA41-9D0C-C394C7C62292}" type="presParOf" srcId="{E9731808-8E25-E849-8E6E-BB82FFBE50F6}" destId="{D910EE03-C83D-784B-95A3-2E389C2D99FE}" srcOrd="2" destOrd="0" presId="urn:microsoft.com/office/officeart/2005/8/layout/orgChart1"/>
    <dgm:cxn modelId="{F9C05130-D88E-B248-A798-D4B1DA24DBAA}" type="presParOf" srcId="{8D8AD26C-3BA7-9D48-BB64-76A90221C9D0}" destId="{439E6276-5D33-C448-BE85-1B2D9B19C2A1}" srcOrd="1" destOrd="0" presId="urn:microsoft.com/office/officeart/2005/8/layout/orgChart1"/>
    <dgm:cxn modelId="{58D3BA2F-3A8C-A949-92B6-5F2A8FCBEFC8}" type="presParOf" srcId="{439E6276-5D33-C448-BE85-1B2D9B19C2A1}" destId="{0FC94141-5385-F34B-8E90-58A11335F44C}" srcOrd="0" destOrd="0" presId="urn:microsoft.com/office/officeart/2005/8/layout/orgChart1"/>
    <dgm:cxn modelId="{567474D8-1575-3A48-B2F9-17814F951C16}" type="presParOf" srcId="{0FC94141-5385-F34B-8E90-58A11335F44C}" destId="{4D3544CB-35D5-D54B-A7F4-34403A3E62B2}" srcOrd="0" destOrd="0" presId="urn:microsoft.com/office/officeart/2005/8/layout/orgChart1"/>
    <dgm:cxn modelId="{305DD09F-4ABA-D342-9AC4-243CA947C111}" type="presParOf" srcId="{0FC94141-5385-F34B-8E90-58A11335F44C}" destId="{16CCBA05-F367-9C4A-891C-DA8276A1E6F8}" srcOrd="1" destOrd="0" presId="urn:microsoft.com/office/officeart/2005/8/layout/orgChart1"/>
    <dgm:cxn modelId="{5FEBAAE3-027E-0F4B-B01C-502F89576340}" type="presParOf" srcId="{439E6276-5D33-C448-BE85-1B2D9B19C2A1}" destId="{0AD530DD-DA92-6142-B900-4EBDD994FCE5}" srcOrd="1" destOrd="0" presId="urn:microsoft.com/office/officeart/2005/8/layout/orgChart1"/>
    <dgm:cxn modelId="{4BD78ECE-4A2A-7C41-8018-CD1465A2771E}" type="presParOf" srcId="{439E6276-5D33-C448-BE85-1B2D9B19C2A1}" destId="{7DDAF52B-3977-A048-A8DB-354A28AA0BF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8D00BF-8089-429C-86B6-5DF2FBC6A8ED}" type="doc">
      <dgm:prSet loTypeId="urn:microsoft.com/office/officeart/2005/8/layout/orgChart1" loCatId="hierarchy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413F52B2-4DB5-41E2-855C-35F68F0312DA}">
      <dgm:prSet/>
      <dgm:spPr/>
      <dgm:t>
        <a:bodyPr/>
        <a:lstStyle/>
        <a:p>
          <a:r>
            <a:rPr lang="en-US" dirty="0" smtClean="0"/>
            <a:t>Static Sites with low amount of pages</a:t>
          </a:r>
          <a:endParaRPr lang="en-US" dirty="0"/>
        </a:p>
      </dgm:t>
    </dgm:pt>
    <dgm:pt modelId="{B3212E89-C85A-49F9-B1E3-06B353D8DCA4}" type="parTrans" cxnId="{44BD1E95-488C-471C-8E1A-5E5C16336FE0}">
      <dgm:prSet/>
      <dgm:spPr/>
      <dgm:t>
        <a:bodyPr/>
        <a:lstStyle/>
        <a:p>
          <a:endParaRPr lang="en-US"/>
        </a:p>
      </dgm:t>
    </dgm:pt>
    <dgm:pt modelId="{F0A4702B-54DE-491A-94AD-412A7212B77B}" type="sibTrans" cxnId="{44BD1E95-488C-471C-8E1A-5E5C16336FE0}">
      <dgm:prSet/>
      <dgm:spPr/>
      <dgm:t>
        <a:bodyPr/>
        <a:lstStyle/>
        <a:p>
          <a:endParaRPr lang="en-US"/>
        </a:p>
      </dgm:t>
    </dgm:pt>
    <dgm:pt modelId="{8D8AD26C-3BA7-9D48-BB64-76A90221C9D0}" type="pres">
      <dgm:prSet presAssocID="{0A8D00BF-8089-429C-86B6-5DF2FBC6A8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9731808-8E25-E849-8E6E-BB82FFBE50F6}" type="pres">
      <dgm:prSet presAssocID="{413F52B2-4DB5-41E2-855C-35F68F0312DA}" presName="hierRoot1" presStyleCnt="0">
        <dgm:presLayoutVars>
          <dgm:hierBranch val="init"/>
        </dgm:presLayoutVars>
      </dgm:prSet>
      <dgm:spPr/>
    </dgm:pt>
    <dgm:pt modelId="{8EDEE0C8-3457-F44B-AFDE-3756DEEB2C64}" type="pres">
      <dgm:prSet presAssocID="{413F52B2-4DB5-41E2-855C-35F68F0312DA}" presName="rootComposite1" presStyleCnt="0"/>
      <dgm:spPr/>
    </dgm:pt>
    <dgm:pt modelId="{404D7FC8-3E25-C64F-9BED-8B40DB7153C0}" type="pres">
      <dgm:prSet presAssocID="{413F52B2-4DB5-41E2-855C-35F68F0312D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90E177-2B14-2C4B-A928-E9BCCA902A65}" type="pres">
      <dgm:prSet presAssocID="{413F52B2-4DB5-41E2-855C-35F68F0312D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C9A3E90-7364-B44B-9379-048E7D9A99B0}" type="pres">
      <dgm:prSet presAssocID="{413F52B2-4DB5-41E2-855C-35F68F0312DA}" presName="hierChild2" presStyleCnt="0"/>
      <dgm:spPr/>
    </dgm:pt>
    <dgm:pt modelId="{D910EE03-C83D-784B-95A3-2E389C2D99FE}" type="pres">
      <dgm:prSet presAssocID="{413F52B2-4DB5-41E2-855C-35F68F0312DA}" presName="hierChild3" presStyleCnt="0"/>
      <dgm:spPr/>
    </dgm:pt>
  </dgm:ptLst>
  <dgm:cxnLst>
    <dgm:cxn modelId="{44BD1E95-488C-471C-8E1A-5E5C16336FE0}" srcId="{0A8D00BF-8089-429C-86B6-5DF2FBC6A8ED}" destId="{413F52B2-4DB5-41E2-855C-35F68F0312DA}" srcOrd="0" destOrd="0" parTransId="{B3212E89-C85A-49F9-B1E3-06B353D8DCA4}" sibTransId="{F0A4702B-54DE-491A-94AD-412A7212B77B}"/>
    <dgm:cxn modelId="{942E690F-3446-F14E-991D-DCC6A9764CA7}" type="presOf" srcId="{0A8D00BF-8089-429C-86B6-5DF2FBC6A8ED}" destId="{8D8AD26C-3BA7-9D48-BB64-76A90221C9D0}" srcOrd="0" destOrd="0" presId="urn:microsoft.com/office/officeart/2005/8/layout/orgChart1"/>
    <dgm:cxn modelId="{CBAB9E11-CF57-4548-85A3-F724D5FFE73A}" type="presOf" srcId="{413F52B2-4DB5-41E2-855C-35F68F0312DA}" destId="{404D7FC8-3E25-C64F-9BED-8B40DB7153C0}" srcOrd="0" destOrd="0" presId="urn:microsoft.com/office/officeart/2005/8/layout/orgChart1"/>
    <dgm:cxn modelId="{1656A8E0-A6CC-E34B-95AB-1D8C79FD7620}" type="presOf" srcId="{413F52B2-4DB5-41E2-855C-35F68F0312DA}" destId="{1B90E177-2B14-2C4B-A928-E9BCCA902A65}" srcOrd="1" destOrd="0" presId="urn:microsoft.com/office/officeart/2005/8/layout/orgChart1"/>
    <dgm:cxn modelId="{1C35C062-CBE5-EF47-8AC7-531AF5D71A37}" type="presParOf" srcId="{8D8AD26C-3BA7-9D48-BB64-76A90221C9D0}" destId="{E9731808-8E25-E849-8E6E-BB82FFBE50F6}" srcOrd="0" destOrd="0" presId="urn:microsoft.com/office/officeart/2005/8/layout/orgChart1"/>
    <dgm:cxn modelId="{82A2B49B-6131-8E47-A95A-364F58365AAF}" type="presParOf" srcId="{E9731808-8E25-E849-8E6E-BB82FFBE50F6}" destId="{8EDEE0C8-3457-F44B-AFDE-3756DEEB2C64}" srcOrd="0" destOrd="0" presId="urn:microsoft.com/office/officeart/2005/8/layout/orgChart1"/>
    <dgm:cxn modelId="{B5144284-16EF-7B43-80E5-49D2074999F3}" type="presParOf" srcId="{8EDEE0C8-3457-F44B-AFDE-3756DEEB2C64}" destId="{404D7FC8-3E25-C64F-9BED-8B40DB7153C0}" srcOrd="0" destOrd="0" presId="urn:microsoft.com/office/officeart/2005/8/layout/orgChart1"/>
    <dgm:cxn modelId="{3906C661-AF3A-F440-9278-58D27DC38C0B}" type="presParOf" srcId="{8EDEE0C8-3457-F44B-AFDE-3756DEEB2C64}" destId="{1B90E177-2B14-2C4B-A928-E9BCCA902A65}" srcOrd="1" destOrd="0" presId="urn:microsoft.com/office/officeart/2005/8/layout/orgChart1"/>
    <dgm:cxn modelId="{478D1EE3-AFB4-674A-823F-AC672CBCF754}" type="presParOf" srcId="{E9731808-8E25-E849-8E6E-BB82FFBE50F6}" destId="{5C9A3E90-7364-B44B-9379-048E7D9A99B0}" srcOrd="1" destOrd="0" presId="urn:microsoft.com/office/officeart/2005/8/layout/orgChart1"/>
    <dgm:cxn modelId="{62748284-C68B-654C-863A-13B6DD2F8091}" type="presParOf" srcId="{E9731808-8E25-E849-8E6E-BB82FFBE50F6}" destId="{D910EE03-C83D-784B-95A3-2E389C2D99F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678E02-F986-413C-918B-09F776E0D487}" type="doc">
      <dgm:prSet loTypeId="urn:microsoft.com/office/officeart/2005/8/layout/vList2" loCatId="list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F2F8567-07CB-42E2-BE89-E53C9BD9DC74}">
      <dgm:prSet/>
      <dgm:spPr/>
      <dgm:t>
        <a:bodyPr/>
        <a:lstStyle/>
        <a:p>
          <a:r>
            <a:rPr lang="en-US" dirty="0"/>
            <a:t>JSX</a:t>
          </a:r>
        </a:p>
      </dgm:t>
    </dgm:pt>
    <dgm:pt modelId="{D6450993-4C0B-411E-AC33-E336A980D531}" type="parTrans" cxnId="{7CDA54A8-6ECD-41B3-9AEC-AD3701065FA1}">
      <dgm:prSet/>
      <dgm:spPr/>
      <dgm:t>
        <a:bodyPr/>
        <a:lstStyle/>
        <a:p>
          <a:endParaRPr lang="en-US"/>
        </a:p>
      </dgm:t>
    </dgm:pt>
    <dgm:pt modelId="{3C15B195-4AD2-4BBD-88C1-C2E9570B5227}" type="sibTrans" cxnId="{7CDA54A8-6ECD-41B3-9AEC-AD3701065FA1}">
      <dgm:prSet/>
      <dgm:spPr/>
      <dgm:t>
        <a:bodyPr/>
        <a:lstStyle/>
        <a:p>
          <a:endParaRPr lang="en-US"/>
        </a:p>
      </dgm:t>
    </dgm:pt>
    <dgm:pt modelId="{40EA96FA-BBD4-4715-8822-C4C4DCF547A2}">
      <dgm:prSet/>
      <dgm:spPr/>
      <dgm:t>
        <a:bodyPr/>
        <a:lstStyle/>
        <a:p>
          <a:r>
            <a:rPr lang="en-US"/>
            <a:t>State and Props</a:t>
          </a:r>
        </a:p>
      </dgm:t>
    </dgm:pt>
    <dgm:pt modelId="{CFA6EAAA-706C-4CE4-B6A6-5D8AD0D556E0}" type="parTrans" cxnId="{CE1A7455-52AB-401F-B3A1-8FAA70E70F8B}">
      <dgm:prSet/>
      <dgm:spPr/>
      <dgm:t>
        <a:bodyPr/>
        <a:lstStyle/>
        <a:p>
          <a:endParaRPr lang="en-US"/>
        </a:p>
      </dgm:t>
    </dgm:pt>
    <dgm:pt modelId="{34531A0E-D413-43B3-A5F5-80499B1CCF2C}" type="sibTrans" cxnId="{CE1A7455-52AB-401F-B3A1-8FAA70E70F8B}">
      <dgm:prSet/>
      <dgm:spPr/>
      <dgm:t>
        <a:bodyPr/>
        <a:lstStyle/>
        <a:p>
          <a:endParaRPr lang="en-US"/>
        </a:p>
      </dgm:t>
    </dgm:pt>
    <dgm:pt modelId="{276AC947-45B6-4E04-875B-D1B5FED368C5}">
      <dgm:prSet/>
      <dgm:spPr/>
      <dgm:t>
        <a:bodyPr/>
        <a:lstStyle/>
        <a:p>
          <a:r>
            <a:rPr lang="en-US" dirty="0"/>
            <a:t>React lifecycle</a:t>
          </a:r>
        </a:p>
      </dgm:t>
    </dgm:pt>
    <dgm:pt modelId="{FAF77F77-3D75-4CF6-8044-1C9B2AFAD7F3}" type="parTrans" cxnId="{129B7666-E57F-46DD-9FA9-1FFA6A575253}">
      <dgm:prSet/>
      <dgm:spPr/>
      <dgm:t>
        <a:bodyPr/>
        <a:lstStyle/>
        <a:p>
          <a:endParaRPr lang="en-US"/>
        </a:p>
      </dgm:t>
    </dgm:pt>
    <dgm:pt modelId="{4D4C4F3B-232E-4A33-A869-A235C9F1ADFA}" type="sibTrans" cxnId="{129B7666-E57F-46DD-9FA9-1FFA6A575253}">
      <dgm:prSet/>
      <dgm:spPr/>
      <dgm:t>
        <a:bodyPr/>
        <a:lstStyle/>
        <a:p>
          <a:endParaRPr lang="en-US"/>
        </a:p>
      </dgm:t>
    </dgm:pt>
    <dgm:pt modelId="{20BBD397-D1CB-4638-B52A-974EBC73936B}">
      <dgm:prSet/>
      <dgm:spPr/>
      <dgm:t>
        <a:bodyPr/>
        <a:lstStyle/>
        <a:p>
          <a:r>
            <a:rPr lang="en-US"/>
            <a:t>Continued learning</a:t>
          </a:r>
        </a:p>
      </dgm:t>
    </dgm:pt>
    <dgm:pt modelId="{CED68712-056B-4A5A-A551-9545F7586131}" type="parTrans" cxnId="{51F13A99-CFC6-4069-9F47-13BD7907B272}">
      <dgm:prSet/>
      <dgm:spPr/>
      <dgm:t>
        <a:bodyPr/>
        <a:lstStyle/>
        <a:p>
          <a:endParaRPr lang="en-US"/>
        </a:p>
      </dgm:t>
    </dgm:pt>
    <dgm:pt modelId="{972FD4EA-BF5B-485C-A9FB-DB0839A63BD3}" type="sibTrans" cxnId="{51F13A99-CFC6-4069-9F47-13BD7907B272}">
      <dgm:prSet/>
      <dgm:spPr/>
      <dgm:t>
        <a:bodyPr/>
        <a:lstStyle/>
        <a:p>
          <a:endParaRPr lang="en-US"/>
        </a:p>
      </dgm:t>
    </dgm:pt>
    <dgm:pt modelId="{50DA33E5-0A46-0B42-9EE2-384929083B10}">
      <dgm:prSet/>
      <dgm:spPr/>
      <dgm:t>
        <a:bodyPr/>
        <a:lstStyle/>
        <a:p>
          <a:r>
            <a:rPr lang="en-US" dirty="0" smtClean="0"/>
            <a:t>Event Listeners</a:t>
          </a:r>
          <a:endParaRPr lang="en-US" dirty="0"/>
        </a:p>
      </dgm:t>
    </dgm:pt>
    <dgm:pt modelId="{E6E43AB1-C7CB-3646-BC5A-E7C6BDFA0FC3}" type="parTrans" cxnId="{AD64EB1E-0FA4-7A4C-A5C4-78FEFC7D6BE6}">
      <dgm:prSet/>
      <dgm:spPr/>
    </dgm:pt>
    <dgm:pt modelId="{BDC1F386-4653-0A41-AD0C-3D4BA72C062C}" type="sibTrans" cxnId="{AD64EB1E-0FA4-7A4C-A5C4-78FEFC7D6BE6}">
      <dgm:prSet/>
      <dgm:spPr/>
    </dgm:pt>
    <dgm:pt modelId="{343F6C78-D447-7548-99FC-583E6C86EBBC}" type="pres">
      <dgm:prSet presAssocID="{31678E02-F986-413C-918B-09F776E0D4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C7F64B-E5F5-1649-9BE3-DB92C744532F}" type="pres">
      <dgm:prSet presAssocID="{2F2F8567-07CB-42E2-BE89-E53C9BD9DC74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44B49B-9983-5C41-9A80-125D746FAD29}" type="pres">
      <dgm:prSet presAssocID="{3C15B195-4AD2-4BBD-88C1-C2E9570B5227}" presName="spacer" presStyleCnt="0"/>
      <dgm:spPr/>
    </dgm:pt>
    <dgm:pt modelId="{94EBDDA6-83A4-BD44-B122-E87B9758406A}" type="pres">
      <dgm:prSet presAssocID="{40EA96FA-BBD4-4715-8822-C4C4DCF547A2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E2033-EECB-7C42-8829-FE52ADB23EFF}" type="pres">
      <dgm:prSet presAssocID="{34531A0E-D413-43B3-A5F5-80499B1CCF2C}" presName="spacer" presStyleCnt="0"/>
      <dgm:spPr/>
    </dgm:pt>
    <dgm:pt modelId="{DC531015-3E46-914B-8431-0A8357680F00}" type="pres">
      <dgm:prSet presAssocID="{276AC947-45B6-4E04-875B-D1B5FED368C5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A5608A-4F71-2341-9A31-072691E17677}" type="pres">
      <dgm:prSet presAssocID="{4D4C4F3B-232E-4A33-A869-A235C9F1ADFA}" presName="spacer" presStyleCnt="0"/>
      <dgm:spPr/>
    </dgm:pt>
    <dgm:pt modelId="{166E8ABA-0A2B-C943-BFB2-054ED4ACAD96}" type="pres">
      <dgm:prSet presAssocID="{50DA33E5-0A46-0B42-9EE2-384929083B10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3C4AC-AAD8-C041-92BA-775A738280D0}" type="pres">
      <dgm:prSet presAssocID="{BDC1F386-4653-0A41-AD0C-3D4BA72C062C}" presName="spacer" presStyleCnt="0"/>
      <dgm:spPr/>
    </dgm:pt>
    <dgm:pt modelId="{9409BA1E-538C-F140-BE45-DD23751019C7}" type="pres">
      <dgm:prSet presAssocID="{20BBD397-D1CB-4638-B52A-974EBC73936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879DB7-BA07-0143-AFF5-4282190166F3}" type="presOf" srcId="{276AC947-45B6-4E04-875B-D1B5FED368C5}" destId="{DC531015-3E46-914B-8431-0A8357680F00}" srcOrd="0" destOrd="0" presId="urn:microsoft.com/office/officeart/2005/8/layout/vList2"/>
    <dgm:cxn modelId="{7CDA54A8-6ECD-41B3-9AEC-AD3701065FA1}" srcId="{31678E02-F986-413C-918B-09F776E0D487}" destId="{2F2F8567-07CB-42E2-BE89-E53C9BD9DC74}" srcOrd="0" destOrd="0" parTransId="{D6450993-4C0B-411E-AC33-E336A980D531}" sibTransId="{3C15B195-4AD2-4BBD-88C1-C2E9570B5227}"/>
    <dgm:cxn modelId="{51F13A99-CFC6-4069-9F47-13BD7907B272}" srcId="{31678E02-F986-413C-918B-09F776E0D487}" destId="{20BBD397-D1CB-4638-B52A-974EBC73936B}" srcOrd="4" destOrd="0" parTransId="{CED68712-056B-4A5A-A551-9545F7586131}" sibTransId="{972FD4EA-BF5B-485C-A9FB-DB0839A63BD3}"/>
    <dgm:cxn modelId="{EF7822DC-961D-BD45-9446-1DD64826D44F}" type="presOf" srcId="{2F2F8567-07CB-42E2-BE89-E53C9BD9DC74}" destId="{E4C7F64B-E5F5-1649-9BE3-DB92C744532F}" srcOrd="0" destOrd="0" presId="urn:microsoft.com/office/officeart/2005/8/layout/vList2"/>
    <dgm:cxn modelId="{FB3F45BB-8C1F-014D-A790-EB39DF327F98}" type="presOf" srcId="{31678E02-F986-413C-918B-09F776E0D487}" destId="{343F6C78-D447-7548-99FC-583E6C86EBBC}" srcOrd="0" destOrd="0" presId="urn:microsoft.com/office/officeart/2005/8/layout/vList2"/>
    <dgm:cxn modelId="{5B2F85DA-A110-A744-BB56-1521A99742C3}" type="presOf" srcId="{50DA33E5-0A46-0B42-9EE2-384929083B10}" destId="{166E8ABA-0A2B-C943-BFB2-054ED4ACAD96}" srcOrd="0" destOrd="0" presId="urn:microsoft.com/office/officeart/2005/8/layout/vList2"/>
    <dgm:cxn modelId="{CE1A7455-52AB-401F-B3A1-8FAA70E70F8B}" srcId="{31678E02-F986-413C-918B-09F776E0D487}" destId="{40EA96FA-BBD4-4715-8822-C4C4DCF547A2}" srcOrd="1" destOrd="0" parTransId="{CFA6EAAA-706C-4CE4-B6A6-5D8AD0D556E0}" sibTransId="{34531A0E-D413-43B3-A5F5-80499B1CCF2C}"/>
    <dgm:cxn modelId="{9E3C7020-BE71-8D4C-9DC4-66B86ADE597A}" type="presOf" srcId="{20BBD397-D1CB-4638-B52A-974EBC73936B}" destId="{9409BA1E-538C-F140-BE45-DD23751019C7}" srcOrd="0" destOrd="0" presId="urn:microsoft.com/office/officeart/2005/8/layout/vList2"/>
    <dgm:cxn modelId="{39101901-7016-A746-9EF0-6023DF1D7609}" type="presOf" srcId="{40EA96FA-BBD4-4715-8822-C4C4DCF547A2}" destId="{94EBDDA6-83A4-BD44-B122-E87B9758406A}" srcOrd="0" destOrd="0" presId="urn:microsoft.com/office/officeart/2005/8/layout/vList2"/>
    <dgm:cxn modelId="{AD64EB1E-0FA4-7A4C-A5C4-78FEFC7D6BE6}" srcId="{31678E02-F986-413C-918B-09F776E0D487}" destId="{50DA33E5-0A46-0B42-9EE2-384929083B10}" srcOrd="3" destOrd="0" parTransId="{E6E43AB1-C7CB-3646-BC5A-E7C6BDFA0FC3}" sibTransId="{BDC1F386-4653-0A41-AD0C-3D4BA72C062C}"/>
    <dgm:cxn modelId="{129B7666-E57F-46DD-9FA9-1FFA6A575253}" srcId="{31678E02-F986-413C-918B-09F776E0D487}" destId="{276AC947-45B6-4E04-875B-D1B5FED368C5}" srcOrd="2" destOrd="0" parTransId="{FAF77F77-3D75-4CF6-8044-1C9B2AFAD7F3}" sibTransId="{4D4C4F3B-232E-4A33-A869-A235C9F1ADFA}"/>
    <dgm:cxn modelId="{4B1C3AF1-F28C-1C41-B856-0AB113C99E2A}" type="presParOf" srcId="{343F6C78-D447-7548-99FC-583E6C86EBBC}" destId="{E4C7F64B-E5F5-1649-9BE3-DB92C744532F}" srcOrd="0" destOrd="0" presId="urn:microsoft.com/office/officeart/2005/8/layout/vList2"/>
    <dgm:cxn modelId="{C108306B-2BE2-B94C-8461-027B5EC106A4}" type="presParOf" srcId="{343F6C78-D447-7548-99FC-583E6C86EBBC}" destId="{0F44B49B-9983-5C41-9A80-125D746FAD29}" srcOrd="1" destOrd="0" presId="urn:microsoft.com/office/officeart/2005/8/layout/vList2"/>
    <dgm:cxn modelId="{83DC566A-9ACD-CB45-8325-ED066D4A2617}" type="presParOf" srcId="{343F6C78-D447-7548-99FC-583E6C86EBBC}" destId="{94EBDDA6-83A4-BD44-B122-E87B9758406A}" srcOrd="2" destOrd="0" presId="urn:microsoft.com/office/officeart/2005/8/layout/vList2"/>
    <dgm:cxn modelId="{74F37B50-D10E-DB42-816A-1D7C72CB7172}" type="presParOf" srcId="{343F6C78-D447-7548-99FC-583E6C86EBBC}" destId="{4BBE2033-EECB-7C42-8829-FE52ADB23EFF}" srcOrd="3" destOrd="0" presId="urn:microsoft.com/office/officeart/2005/8/layout/vList2"/>
    <dgm:cxn modelId="{BB83B297-6AAC-9247-94B6-2849F848E5AC}" type="presParOf" srcId="{343F6C78-D447-7548-99FC-583E6C86EBBC}" destId="{DC531015-3E46-914B-8431-0A8357680F00}" srcOrd="4" destOrd="0" presId="urn:microsoft.com/office/officeart/2005/8/layout/vList2"/>
    <dgm:cxn modelId="{B4139FDB-0CE4-7049-80B4-A0412DC672FB}" type="presParOf" srcId="{343F6C78-D447-7548-99FC-583E6C86EBBC}" destId="{9EA5608A-4F71-2341-9A31-072691E17677}" srcOrd="5" destOrd="0" presId="urn:microsoft.com/office/officeart/2005/8/layout/vList2"/>
    <dgm:cxn modelId="{3F404AF1-E494-CF4B-A765-F8B89D782BB0}" type="presParOf" srcId="{343F6C78-D447-7548-99FC-583E6C86EBBC}" destId="{166E8ABA-0A2B-C943-BFB2-054ED4ACAD96}" srcOrd="6" destOrd="0" presId="urn:microsoft.com/office/officeart/2005/8/layout/vList2"/>
    <dgm:cxn modelId="{4BCA0872-3A62-2544-AB04-324CC9521EFB}" type="presParOf" srcId="{343F6C78-D447-7548-99FC-583E6C86EBBC}" destId="{BF13C4AC-AAD8-C041-92BA-775A738280D0}" srcOrd="7" destOrd="0" presId="urn:microsoft.com/office/officeart/2005/8/layout/vList2"/>
    <dgm:cxn modelId="{89AE33D6-98B8-D547-9428-6ADE7D05D6EB}" type="presParOf" srcId="{343F6C78-D447-7548-99FC-583E6C86EBBC}" destId="{9409BA1E-538C-F140-BE45-DD23751019C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D7FC8-3E25-C64F-9BED-8B40DB7153C0}">
      <dsp:nvSpPr>
        <dsp:cNvPr id="0" name=""/>
        <dsp:cNvSpPr/>
      </dsp:nvSpPr>
      <dsp:spPr>
        <a:xfrm>
          <a:off x="468763" y="478487"/>
          <a:ext cx="5115281" cy="373831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/>
            <a:t>If you have a highly dynamic page/application that needs to re-render frequently.</a:t>
          </a:r>
        </a:p>
      </dsp:txBody>
      <dsp:txXfrm>
        <a:off x="468763" y="478487"/>
        <a:ext cx="5115281" cy="3738311"/>
      </dsp:txXfrm>
    </dsp:sp>
    <dsp:sp modelId="{4D3544CB-35D5-D54B-A7F4-34403A3E62B2}">
      <dsp:nvSpPr>
        <dsp:cNvPr id="0" name=""/>
        <dsp:cNvSpPr/>
      </dsp:nvSpPr>
      <dsp:spPr>
        <a:xfrm>
          <a:off x="5966906" y="505063"/>
          <a:ext cx="4626248" cy="373831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/>
            <a:t>Code maintainability and reusability</a:t>
          </a:r>
        </a:p>
      </dsp:txBody>
      <dsp:txXfrm>
        <a:off x="5966906" y="505063"/>
        <a:ext cx="4626248" cy="37383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D7FC8-3E25-C64F-9BED-8B40DB7153C0}">
      <dsp:nvSpPr>
        <dsp:cNvPr id="0" name=""/>
        <dsp:cNvSpPr/>
      </dsp:nvSpPr>
      <dsp:spPr>
        <a:xfrm>
          <a:off x="1567160" y="798"/>
          <a:ext cx="6771679" cy="338583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Static Sites with low amount of pages</a:t>
          </a:r>
          <a:endParaRPr lang="en-US" sz="6500" kern="1200" dirty="0"/>
        </a:p>
      </dsp:txBody>
      <dsp:txXfrm>
        <a:off x="1567160" y="798"/>
        <a:ext cx="6771679" cy="33858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C7F64B-E5F5-1649-9BE3-DB92C744532F}">
      <dsp:nvSpPr>
        <dsp:cNvPr id="0" name=""/>
        <dsp:cNvSpPr/>
      </dsp:nvSpPr>
      <dsp:spPr>
        <a:xfrm>
          <a:off x="0" y="25187"/>
          <a:ext cx="6243991" cy="10073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/>
            <a:t>JSX</a:t>
          </a:r>
        </a:p>
      </dsp:txBody>
      <dsp:txXfrm>
        <a:off x="49176" y="74363"/>
        <a:ext cx="6145639" cy="909018"/>
      </dsp:txXfrm>
    </dsp:sp>
    <dsp:sp modelId="{94EBDDA6-83A4-BD44-B122-E87B9758406A}">
      <dsp:nvSpPr>
        <dsp:cNvPr id="0" name=""/>
        <dsp:cNvSpPr/>
      </dsp:nvSpPr>
      <dsp:spPr>
        <a:xfrm>
          <a:off x="0" y="1153517"/>
          <a:ext cx="6243991" cy="10073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State and Props</a:t>
          </a:r>
        </a:p>
      </dsp:txBody>
      <dsp:txXfrm>
        <a:off x="49176" y="1202693"/>
        <a:ext cx="6145639" cy="909018"/>
      </dsp:txXfrm>
    </dsp:sp>
    <dsp:sp modelId="{DC531015-3E46-914B-8431-0A8357680F00}">
      <dsp:nvSpPr>
        <dsp:cNvPr id="0" name=""/>
        <dsp:cNvSpPr/>
      </dsp:nvSpPr>
      <dsp:spPr>
        <a:xfrm>
          <a:off x="0" y="2281847"/>
          <a:ext cx="6243991" cy="10073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/>
            <a:t>React lifecycle</a:t>
          </a:r>
        </a:p>
      </dsp:txBody>
      <dsp:txXfrm>
        <a:off x="49176" y="2331023"/>
        <a:ext cx="6145639" cy="909018"/>
      </dsp:txXfrm>
    </dsp:sp>
    <dsp:sp modelId="{166E8ABA-0A2B-C943-BFB2-054ED4ACAD96}">
      <dsp:nvSpPr>
        <dsp:cNvPr id="0" name=""/>
        <dsp:cNvSpPr/>
      </dsp:nvSpPr>
      <dsp:spPr>
        <a:xfrm>
          <a:off x="0" y="3410177"/>
          <a:ext cx="6243991" cy="10073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Event Listeners</a:t>
          </a:r>
          <a:endParaRPr lang="en-US" sz="4200" kern="1200" dirty="0"/>
        </a:p>
      </dsp:txBody>
      <dsp:txXfrm>
        <a:off x="49176" y="3459353"/>
        <a:ext cx="6145639" cy="909018"/>
      </dsp:txXfrm>
    </dsp:sp>
    <dsp:sp modelId="{9409BA1E-538C-F140-BE45-DD23751019C7}">
      <dsp:nvSpPr>
        <dsp:cNvPr id="0" name=""/>
        <dsp:cNvSpPr/>
      </dsp:nvSpPr>
      <dsp:spPr>
        <a:xfrm>
          <a:off x="0" y="4538507"/>
          <a:ext cx="6243991" cy="10073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Continued learning</a:t>
          </a:r>
        </a:p>
      </dsp:txBody>
      <dsp:txXfrm>
        <a:off x="49176" y="4587683"/>
        <a:ext cx="6145639" cy="909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BAED6-A33A-1D4F-8A36-DD44C26237C7}" type="datetimeFigureOut">
              <a:rPr lang="en-US" smtClean="0"/>
              <a:t>1/3/18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B91A2-1784-5B45-8A4E-98DF9F8F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74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85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gineering.musefind.com/react-lifecycle-methods-how-and-when-to-use-them-2111a1b692b1" TargetMode="Externa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react-without-es6.html" TargetMode="External"/><Relationship Id="rId4" Type="http://schemas.openxmlformats.org/officeDocument/2006/relationships/hyperlink" Target="https://reactjs.org/docs/react-without-jsx.html" TargetMode="External"/><Relationship Id="rId5" Type="http://schemas.openxmlformats.org/officeDocument/2006/relationships/hyperlink" Target="https://www.gatsbyjs.org/" TargetMode="External"/><Relationship Id="rId6" Type="http://schemas.openxmlformats.org/officeDocument/2006/relationships/hyperlink" Target="https://github.com/facebookincubator/create-react-app" TargetMode="External"/><Relationship Id="rId7" Type="http://schemas.openxmlformats.org/officeDocument/2006/relationships/hyperlink" Target="https://redux.js.org/" TargetMode="External"/><Relationship Id="rId8" Type="http://schemas.openxmlformats.org/officeDocument/2006/relationships/hyperlink" Target="https://reacttraining.com/react-router/" TargetMode="External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eactjs.org/docs/hello-world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8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3.xml"/><Relationship Id="rId5" Type="http://schemas.openxmlformats.org/officeDocument/2006/relationships/diagramLayout" Target="../diagrams/layout3.xml"/><Relationship Id="rId6" Type="http://schemas.openxmlformats.org/officeDocument/2006/relationships/diagramQuickStyle" Target="../diagrams/quickStyle3.xml"/><Relationship Id="rId7" Type="http://schemas.openxmlformats.org/officeDocument/2006/relationships/diagramColors" Target="../diagrams/colors3.xml"/><Relationship Id="rId8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github.com/wilmer737/react-learn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babeljs.io/repl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r>
              <a:rPr lang="en-US" dirty="0"/>
              <a:t>Intro to React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r>
              <a:rPr lang="en-US" dirty="0"/>
              <a:t>Beginner’s Crash Course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704" y="605245"/>
            <a:ext cx="3168838" cy="367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9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139" y="-184756"/>
            <a:ext cx="9905998" cy="1905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React lifecycle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776" y="2043409"/>
            <a:ext cx="9905998" cy="3124201"/>
          </a:xfrm>
        </p:spPr>
        <p:txBody>
          <a:bodyPr>
            <a:noAutofit/>
          </a:bodyPr>
          <a:lstStyle/>
          <a:p>
            <a:r>
              <a:rPr lang="en-US" sz="2800" dirty="0" smtClean="0"/>
              <a:t>componentWillMount</a:t>
            </a:r>
          </a:p>
          <a:p>
            <a:r>
              <a:rPr lang="en-US" sz="2800" dirty="0" smtClean="0"/>
              <a:t>componentDidMount</a:t>
            </a:r>
          </a:p>
          <a:p>
            <a:r>
              <a:rPr lang="en-US" sz="2800" dirty="0" smtClean="0"/>
              <a:t>componentWillReceiveProps</a:t>
            </a:r>
          </a:p>
          <a:p>
            <a:r>
              <a:rPr lang="en-US" sz="2800" dirty="0" smtClean="0"/>
              <a:t>shouldComponentUpdate</a:t>
            </a:r>
          </a:p>
          <a:p>
            <a:r>
              <a:rPr lang="en-US" sz="2800" dirty="0" smtClean="0"/>
              <a:t>componentWillUpdate</a:t>
            </a:r>
          </a:p>
          <a:p>
            <a:r>
              <a:rPr lang="en-US" sz="2800" dirty="0" smtClean="0"/>
              <a:t>componentDidUpdate</a:t>
            </a:r>
          </a:p>
          <a:p>
            <a:r>
              <a:rPr lang="en-US" sz="2800" dirty="0" smtClean="0"/>
              <a:t>componentWillUnmount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80139" y="5998607"/>
            <a:ext cx="11711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https://engineering.musefind.com/react-lifecycle-methods-how-and-when-to-use-them-2111a1b692b1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11" y="252412"/>
            <a:ext cx="616506" cy="714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0150" y="56292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2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98088"/>
            <a:ext cx="9905998" cy="1905000"/>
          </a:xfrm>
        </p:spPr>
        <p:txBody>
          <a:bodyPr/>
          <a:lstStyle/>
          <a:p>
            <a:r>
              <a:rPr lang="en-US" dirty="0" smtClean="0"/>
              <a:t>Continued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32102"/>
            <a:ext cx="9905998" cy="3499625"/>
          </a:xfrm>
        </p:spPr>
        <p:txBody>
          <a:bodyPr/>
          <a:lstStyle/>
          <a:p>
            <a:r>
              <a:rPr lang="en-US" dirty="0" smtClean="0"/>
              <a:t>This just scratches surface of basics.</a:t>
            </a:r>
          </a:p>
          <a:p>
            <a:r>
              <a:rPr lang="en-US" dirty="0" smtClean="0"/>
              <a:t>If interested, I recommend looking into other basics like children, refs, prop types, and error boundaries.</a:t>
            </a:r>
          </a:p>
          <a:p>
            <a:r>
              <a:rPr lang="en-US" dirty="0" smtClean="0"/>
              <a:t>Getting more out of React: patterns like higher order components and/or render props allow components to share state.	</a:t>
            </a:r>
          </a:p>
          <a:p>
            <a:r>
              <a:rPr lang="en-US" dirty="0" smtClean="0"/>
              <a:t>Redux is most popular for state management. Best used on bigger apps.</a:t>
            </a:r>
          </a:p>
          <a:p>
            <a:r>
              <a:rPr lang="en-US" dirty="0" smtClean="0"/>
              <a:t>React Router is a good package if building a single page application. Handles routing.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11" y="252412"/>
            <a:ext cx="616506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50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Helpful Links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94624"/>
            <a:ext cx="9905998" cy="4549698"/>
          </a:xfrm>
        </p:spPr>
        <p:txBody>
          <a:bodyPr/>
          <a:lstStyle/>
          <a:p>
            <a:r>
              <a:rPr lang="en-US" dirty="0" smtClean="0"/>
              <a:t>React Dev Tools: best to google this link</a:t>
            </a:r>
          </a:p>
          <a:p>
            <a:r>
              <a:rPr lang="en-US" dirty="0"/>
              <a:t>React docs: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reactjs.org</a:t>
            </a:r>
            <a:r>
              <a:rPr lang="en-US" dirty="0" smtClean="0"/>
              <a:t>/</a:t>
            </a:r>
          </a:p>
          <a:p>
            <a:r>
              <a:rPr lang="en-US" dirty="0"/>
              <a:t>Without ES6: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reactjs.org/docs/react-without-es6.html</a:t>
            </a:r>
            <a:endParaRPr lang="en-US" dirty="0" smtClean="0"/>
          </a:p>
          <a:p>
            <a:r>
              <a:rPr lang="en-US" dirty="0"/>
              <a:t>Without JSX: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reactjs.org/docs/react-without-jsx.html</a:t>
            </a:r>
            <a:endParaRPr lang="en-US" dirty="0" smtClean="0"/>
          </a:p>
          <a:p>
            <a:r>
              <a:rPr lang="en-US" dirty="0" smtClean="0"/>
              <a:t>Static site generator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GatsbyJS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https://www.gatsbyjs.org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 </a:t>
            </a:r>
          </a:p>
          <a:p>
            <a:r>
              <a:rPr lang="en-US" dirty="0" smtClean="0"/>
              <a:t>create-react-app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github.com/facebookincubator/create-react-app</a:t>
            </a:r>
            <a:endParaRPr lang="en-US" dirty="0" smtClean="0"/>
          </a:p>
          <a:p>
            <a:r>
              <a:rPr lang="en-US" dirty="0"/>
              <a:t>Redux: </a:t>
            </a:r>
            <a:r>
              <a:rPr lang="en-US" dirty="0">
                <a:hlinkClick r:id="rId7"/>
              </a:rPr>
              <a:t>https://redux.js.org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/>
              <a:t>React Router: </a:t>
            </a:r>
            <a:r>
              <a:rPr lang="en-US" dirty="0">
                <a:hlinkClick r:id="rId8"/>
              </a:rPr>
              <a:t>https://reacttraining.com/react-router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11" y="252412"/>
            <a:ext cx="616506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BBD3ED2-B0E6-45A2-ABD5-ECF31BC37C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2D2D1E8-4ABF-4B6B-B39D-40B080B61E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BC7AB4B5-66A5-48D1-BD88-C60A16ED97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11" y="252412"/>
            <a:ext cx="616506" cy="714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r>
              <a:rPr lang="en-US" sz="4400"/>
              <a:t>What is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8499" y="643467"/>
            <a:ext cx="4521480" cy="5571064"/>
          </a:xfrm>
        </p:spPr>
        <p:txBody>
          <a:bodyPr>
            <a:normAutofit/>
          </a:bodyPr>
          <a:lstStyle/>
          <a:p>
            <a:r>
              <a:rPr lang="en-US" sz="2800" dirty="0"/>
              <a:t>React is an open source, JavaScript library created by Facebook</a:t>
            </a:r>
          </a:p>
          <a:p>
            <a:r>
              <a:rPr lang="en-US" sz="2800" dirty="0"/>
              <a:t>Used for views</a:t>
            </a:r>
          </a:p>
          <a:p>
            <a:r>
              <a:rPr lang="en-US" sz="2800" dirty="0"/>
              <a:t>Used in production by Netflix, Facebook, Instagram, and Yahoo to name a few.</a:t>
            </a:r>
          </a:p>
        </p:txBody>
      </p:sp>
    </p:spTree>
    <p:extLst>
      <p:ext uri="{BB962C8B-B14F-4D97-AF65-F5344CB8AC3E}">
        <p14:creationId xmlns:p14="http://schemas.microsoft.com/office/powerpoint/2010/main" val="29297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11" y="252412"/>
            <a:ext cx="616506" cy="714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481" y="252412"/>
            <a:ext cx="9905998" cy="146858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When To use </a:t>
            </a:r>
            <a:r>
              <a:rPr lang="en-US" sz="4000" dirty="0"/>
              <a:t>React and benefits</a:t>
            </a:r>
          </a:p>
        </p:txBody>
      </p:sp>
      <p:graphicFrame>
        <p:nvGraphicFramePr>
          <p:cNvPr id="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291699"/>
              </p:ext>
            </p:extLst>
          </p:nvPr>
        </p:nvGraphicFramePr>
        <p:xfrm>
          <a:off x="78599" y="1996067"/>
          <a:ext cx="10678880" cy="4304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2614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11" y="252412"/>
            <a:ext cx="616506" cy="714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When Not to Use React</a:t>
            </a:r>
            <a:endParaRPr lang="en-US" sz="4000" dirty="0"/>
          </a:p>
        </p:txBody>
      </p:sp>
      <p:graphicFrame>
        <p:nvGraphicFramePr>
          <p:cNvPr id="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747200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8405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D0672142-94D6-400E-B188-309B101D8B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127259A-B804-4AD2-9BC6-66F7BB2185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39B4E8A7-8505-4752-9B81-C739116CE02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11" y="252412"/>
            <a:ext cx="616506" cy="714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en-US" sz="3600"/>
              <a:t>What I’ll cover</a:t>
            </a:r>
          </a:p>
        </p:txBody>
      </p:sp>
      <p:graphicFrame>
        <p:nvGraphicFramePr>
          <p:cNvPr id="1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025124"/>
              </p:ext>
            </p:extLst>
          </p:nvPr>
        </p:nvGraphicFramePr>
        <p:xfrm>
          <a:off x="643467" y="643467"/>
          <a:ext cx="6243992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6133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BBD3ED2-B0E6-45A2-ABD5-ECF31BC37C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2D2D1E8-4ABF-4B6B-B39D-40B080B61E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xmlns="" id="{BC7AB4B5-66A5-48D1-BD88-C60A16ED97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11" y="252412"/>
            <a:ext cx="616506" cy="714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r>
              <a:rPr lang="en-US" sz="4400" dirty="0"/>
              <a:t>Follow </a:t>
            </a:r>
            <a:r>
              <a:rPr lang="en-US" sz="4400" dirty="0" smtClean="0"/>
              <a:t>along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4261" y="701146"/>
            <a:ext cx="4521480" cy="5571064"/>
          </a:xfrm>
        </p:spPr>
        <p:txBody>
          <a:bodyPr>
            <a:normAutofit/>
          </a:bodyPr>
          <a:lstStyle/>
          <a:p>
            <a:r>
              <a:rPr lang="en-US" sz="2800" dirty="0">
                <a:hlinkClick r:id="rId4"/>
              </a:rPr>
              <a:t>https://github.com/wilmer737/react-learning</a:t>
            </a:r>
            <a:endParaRPr lang="en-US" sz="2800" dirty="0"/>
          </a:p>
          <a:p>
            <a:r>
              <a:rPr lang="en-US" sz="2800" dirty="0"/>
              <a:t>Repo contains index file with react and </a:t>
            </a:r>
            <a:r>
              <a:rPr lang="en-US" sz="2800" dirty="0" smtClean="0"/>
              <a:t>babel so I can use ES6 and JSX.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499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BBD3ED2-B0E6-45A2-ABD5-ECF31BC37C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2D2D1E8-4ABF-4B6B-B39D-40B080B61E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xmlns="" id="{BC7AB4B5-66A5-48D1-BD88-C60A16ED97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11" y="252412"/>
            <a:ext cx="616506" cy="714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023" y="643467"/>
            <a:ext cx="3167066" cy="5571064"/>
          </a:xfrm>
        </p:spPr>
        <p:txBody>
          <a:bodyPr anchor="ctr">
            <a:normAutofit/>
          </a:bodyPr>
          <a:lstStyle/>
          <a:p>
            <a:r>
              <a:rPr lang="en-US" sz="4400" dirty="0"/>
              <a:t>JSX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8499" y="643467"/>
            <a:ext cx="4521480" cy="5571064"/>
          </a:xfrm>
        </p:spPr>
        <p:txBody>
          <a:bodyPr>
            <a:normAutofit/>
          </a:bodyPr>
          <a:lstStyle/>
          <a:p>
            <a:r>
              <a:rPr lang="en-US" sz="2800" dirty="0"/>
              <a:t>JSX is a XML/HTML-like syntax. Basically it’s HTML in JavaScript. </a:t>
            </a:r>
          </a:p>
          <a:p>
            <a:r>
              <a:rPr lang="en-US" sz="2800" dirty="0"/>
              <a:t>You can write React without JSX but doesn’t read as nicely. </a:t>
            </a:r>
          </a:p>
          <a:p>
            <a:r>
              <a:rPr lang="en-US" sz="2800" dirty="0" smtClean="0">
                <a:hlinkClick r:id="rId4"/>
              </a:rPr>
              <a:t>https://</a:t>
            </a:r>
            <a:r>
              <a:rPr lang="en-US" sz="2800" dirty="0">
                <a:hlinkClick r:id="rId4"/>
              </a:rPr>
              <a:t>babeljs.Io/repl/</a:t>
            </a:r>
            <a:r>
              <a:rPr lang="en-US" sz="28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8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State and Props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3202774"/>
            <a:ext cx="10411250" cy="2160961"/>
          </a:xfrm>
        </p:spPr>
        <p:txBody>
          <a:bodyPr>
            <a:noAutofit/>
          </a:bodyPr>
          <a:lstStyle/>
          <a:p>
            <a:r>
              <a:rPr lang="en-US" sz="2800" dirty="0" smtClean="0"/>
              <a:t>Props </a:t>
            </a:r>
            <a:r>
              <a:rPr lang="mr-IN" sz="2800" dirty="0" smtClean="0"/>
              <a:t>–</a:t>
            </a:r>
            <a:r>
              <a:rPr lang="en-US" sz="2800" dirty="0" smtClean="0"/>
              <a:t> This is data that is passed from a parent component to a child component.</a:t>
            </a:r>
          </a:p>
          <a:p>
            <a:r>
              <a:rPr lang="en-US" sz="2800" dirty="0" smtClean="0"/>
              <a:t>State </a:t>
            </a:r>
            <a:r>
              <a:rPr lang="mr-IN" sz="2800" dirty="0" smtClean="0"/>
              <a:t>–</a:t>
            </a:r>
            <a:r>
              <a:rPr lang="en-US" sz="2800" dirty="0" smtClean="0"/>
              <a:t> data that is maintained by a component. State will best describe how your UI looks. For example, the to-dos and items checked would be state in a to-do app. Recommend building to-do app while learning, but for today we’ll build a counter.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141413" y="2145268"/>
            <a:ext cx="384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is two types of data React: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11" y="252412"/>
            <a:ext cx="616506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4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Event Listeners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87858"/>
            <a:ext cx="9905998" cy="317624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Not too different than event listeners in jQuery or plain JavaScript. </a:t>
            </a:r>
            <a:endParaRPr lang="en-US" sz="4000" dirty="0" smtClean="0"/>
          </a:p>
          <a:p>
            <a:r>
              <a:rPr lang="en-US" sz="4000" dirty="0" smtClean="0"/>
              <a:t>If using ES6 classes for components, make sure to bind ’this’. </a:t>
            </a:r>
            <a:r>
              <a:rPr lang="en-US" sz="4000" dirty="0" err="1" smtClean="0"/>
              <a:t>React.createClass</a:t>
            </a:r>
            <a:r>
              <a:rPr lang="en-US" sz="4000" dirty="0" smtClean="0"/>
              <a:t>()</a:t>
            </a:r>
            <a:endParaRPr lang="en-US" sz="4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11" y="252412"/>
            <a:ext cx="616506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7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Custom 2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01D8FF"/>
      </a:hlink>
      <a:folHlink>
        <a:srgbClr val="7362F1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4552</TotalTime>
  <Words>365</Words>
  <Application>Microsoft Macintosh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Century Gothic</vt:lpstr>
      <vt:lpstr>Mangal</vt:lpstr>
      <vt:lpstr>Arial</vt:lpstr>
      <vt:lpstr>Mesh</vt:lpstr>
      <vt:lpstr>Intro to React</vt:lpstr>
      <vt:lpstr>What is React</vt:lpstr>
      <vt:lpstr>When To use React and benefits</vt:lpstr>
      <vt:lpstr>When Not to Use React</vt:lpstr>
      <vt:lpstr>What I’ll cover</vt:lpstr>
      <vt:lpstr>Follow along</vt:lpstr>
      <vt:lpstr>JSX</vt:lpstr>
      <vt:lpstr>State and Props</vt:lpstr>
      <vt:lpstr>Event Listeners</vt:lpstr>
      <vt:lpstr>React lifecycle</vt:lpstr>
      <vt:lpstr>Continued Learning</vt:lpstr>
      <vt:lpstr>Helpful Links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React</dc:title>
  <dc:creator>Wilmer Guerra</dc:creator>
  <cp:lastModifiedBy>Wilmer Guerra</cp:lastModifiedBy>
  <cp:revision>26</cp:revision>
  <dcterms:created xsi:type="dcterms:W3CDTF">2017-12-30T06:01:02Z</dcterms:created>
  <dcterms:modified xsi:type="dcterms:W3CDTF">2018-01-04T17:40:57Z</dcterms:modified>
</cp:coreProperties>
</file>